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Caveat"/>
      <p:regular r:id="rId13"/>
      <p:bold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7xyZ3vFvuu1nfjsCXV8r963mh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Caveat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OpenSans-regular.fntdata"/><Relationship Id="rId14" Type="http://schemas.openxmlformats.org/officeDocument/2006/relationships/font" Target="fonts/Caveat-bold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6.jp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spreadsheets/d/1iH0ZQt8UoCG1Rsi9G0tDKBGIhIMNQmJuZK4plNDST6k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drive.google.com/file/d/1FzLnSy6J8l0NF7iueG_Z0PcVwR2j3W_A/view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56641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1" y="1449950"/>
            <a:ext cx="5588025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18" r="0" t="0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575500"/>
            <a:ext cx="51159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id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For Data Analysis 2</a:t>
            </a:r>
            <a:endParaRPr b="1" i="0" sz="5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Dini Aulia Putri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78025" y="454325"/>
            <a:ext cx="846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d" sz="2800" u="none" cap="none" strike="noStrike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Petunjuk Pengerjaan</a:t>
            </a:r>
            <a:endParaRPr b="1" i="0" sz="2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12775" y="1001700"/>
            <a:ext cx="846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Dokumen ini memang tidak open access untuk edit, maka silahkan copy file ini lalu kerjakanlah pada device masing-masing, dengan cara klik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pada pojok kiri atas, pilih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Make a Copy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Setelah file berhasil di copy, ubah nama sesuai nama masing-masing.</a:t>
            </a: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petunjuk dibawah ini:</a:t>
            </a:r>
            <a:endParaRPr b="1" i="0" sz="12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Jawablah masing-masing pertanyaan di slide selanjutnya berdasarkan pengetahuanmu dan berdasarkan apa yang kamu pahami pada materi tiap sesi.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pengaturan akses file sebagai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Publik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namun cukup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View Only 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agar tugas dapat dicek oleh Class Assistant.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kirim link sheet mini task berikut di form pengumpulan mini task yang sudah tersedia di </a:t>
            </a:r>
            <a:r>
              <a:rPr b="0" i="0" lang="id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To Do List bootcamp Data Analysis batch 19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pekerjaanmu di LinkedIn dan tag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@MySkill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juga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Class Assistant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mendampingi serta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Tutor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mengajar di sesi kelas. Yang di upload boleh berupa file PPT, maupun screenshot dari file ini.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>
            <p:ph idx="4294967295" type="title"/>
          </p:nvPr>
        </p:nvSpPr>
        <p:spPr>
          <a:xfrm>
            <a:off x="711325" y="1070050"/>
            <a:ext cx="80718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00">
                <a:solidFill>
                  <a:srgbClr val="18919B"/>
                </a:solidFill>
                <a:highlight>
                  <a:srgbClr val="FFFFFF"/>
                </a:highlight>
              </a:rPr>
              <a:t>SQL for Data Analysis 2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Tentukan kota mana yang memiliki revenue tertinggi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Dari kota pada poin sebelumnya, hitung rata-rata spending per konsumen pada kota tersebut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Tampilkan tabel berisi nama nama konsumen pada poin pertama yang memiliki spending di atas rata-rata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Jawaban pada </a:t>
            </a:r>
            <a:r>
              <a:rPr lang="id" sz="15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file ini.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