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WATewKQSGPkXb8O4IhMRWpP9y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atalemur.com/questions/duplicate-job-listings" TargetMode="External"/><Relationship Id="rId5" Type="http://schemas.openxmlformats.org/officeDocument/2006/relationships/hyperlink" Target="https://datalemur.com/questions/cards-issued-difference" TargetMode="External"/><Relationship Id="rId6" Type="http://schemas.openxmlformats.org/officeDocument/2006/relationships/hyperlink" Target="https://datalemur.com/questions/time-spent-snaps" TargetMode="External"/><Relationship Id="rId7" Type="http://schemas.openxmlformats.org/officeDocument/2006/relationships/hyperlink" Target="https://drive.google.com/file/d/1KV4zdRR0XijVxxiWRJgnE-zho81flZzG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 Aulia Putri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59325" y="1133837"/>
            <a:ext cx="86703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Duplicate job listings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Card issued difference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Sending vs Opening snaps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id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</a:t>
            </a:r>
            <a:r>
              <a:rPr lang="id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awabannya pada </a:t>
            </a:r>
            <a:r>
              <a:rPr lang="id" sz="1300" u="sng">
                <a:solidFill>
                  <a:schemeClr val="hlink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file ini</a:t>
            </a:r>
            <a:r>
              <a:rPr lang="id" sz="13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