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Caveat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C1hPGfBE+P+1007fjP37uMuj4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Cave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OpenSans-regular.fntdata"/><Relationship Id="rId14" Type="http://schemas.openxmlformats.org/officeDocument/2006/relationships/font" Target="fonts/Caveat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spreadsheets/d/177TxHrI-n_CpL567OKsKjmp2FMfqvKvj5j0Y5B-lrUQ/edit?usp=sharing" TargetMode="External"/><Relationship Id="rId5" Type="http://schemas.openxmlformats.org/officeDocument/2006/relationships/hyperlink" Target="https://docs.google.com/spreadsheets/d/1C3N8MwWBchcg18aO3UMFifraytp4x-5K/edit?usp=sharing&amp;ouid=115720402057290988939&amp;rtpof=true&amp;sd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1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8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Formatting and Validation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Dini Aulia Putri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d" sz="2800" u="none" cap="none" strike="noStrik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b="1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b="1" i="0" sz="1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b="0" i="0" lang="id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Data Formatting and Validation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59325" y="1133837"/>
            <a:ext cx="86703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Gunakan </a:t>
            </a:r>
            <a:r>
              <a:rPr b="0" i="0" lang="id" sz="13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file ini</a:t>
            </a:r>
            <a:r>
              <a:rPr b="0" i="0" lang="id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lalu </a:t>
            </a:r>
            <a:r>
              <a:rPr b="0" i="1" lang="id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make a copy</a:t>
            </a:r>
            <a:endParaRPr b="0" i="1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Ubah format data pada kolom diskon menjadi percentage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Ubah format data pada kolom sales dan profit menjadi currency dengan mata uang dollar dan maksimal dua angka di belakang koma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Pada kolom profit tandai profit yang negatif dengan warna merah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Ubah data pada kolom Ship_Mode sampai Region dengan Proper Case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Periksa apakah data superstore memiliki transaksi duplikat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Pada bagian Segment terapkan data validation sehingga data yang masuk adalah satu dari pilihan berikut: Corporate, Consumer, Home Office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Jawaban tugas pada </a:t>
            </a:r>
            <a:r>
              <a:rPr lang="id" sz="1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file ini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