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BsztlPnH3gdQx/qPRNjKB1dHp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jw94ufQ5B2Tm-8ZRCahl1awBvvrs18zf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Basic 2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311700" y="1098950"/>
            <a:ext cx="8520600" cy="15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Kamu sekarang memiliki tabel transaksi dari customer yang bertransaksi di Tokopaedi. Selanjutnya kamu diminta untuk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segment Consumer yang pernah membeli meja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Tampilkan nama-nama konsumen dari segment Corporate dan Home Office yang berasal dari kota Los Angeles dan bertransaksi selama tahun 2018.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Jawaba pada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file ini.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