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Caveat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jomRDGt4eYgWFlOA9njq6Z+rcX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Caveat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OpenSans-regular.fntdata"/><Relationship Id="rId14" Type="http://schemas.openxmlformats.org/officeDocument/2006/relationships/font" Target="fonts/Caveat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438150" y="1609089"/>
            <a:ext cx="82677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6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388937" y="1603438"/>
            <a:ext cx="83661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5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jp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docs.google.com/spreadsheets/d/1iH0ZQt8UoCG1Rsi9G0tDKBGIhIMNQmJuZK4plNDST6k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drive.google.com/file/d/1AkjLsL6FdpFDf6_SROCy9p9HltfqjSX9/view?usp=driv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B0A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2464027" y="1138664"/>
            <a:ext cx="4050536" cy="3979652"/>
          </a:xfrm>
          <a:custGeom>
            <a:rect b="b" l="l" r="r" t="t"/>
            <a:pathLst>
              <a:path extrusionOk="0" h="7959303" w="8101072">
                <a:moveTo>
                  <a:pt x="0" y="0"/>
                </a:moveTo>
                <a:lnTo>
                  <a:pt x="8101072" y="0"/>
                </a:lnTo>
                <a:lnTo>
                  <a:pt x="8101072" y="7959303"/>
                </a:lnTo>
                <a:lnTo>
                  <a:pt x="0" y="79593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2" name="Google Shape;62;p1"/>
          <p:cNvSpPr/>
          <p:nvPr/>
        </p:nvSpPr>
        <p:spPr>
          <a:xfrm>
            <a:off x="-1486429" y="-2463857"/>
            <a:ext cx="6794500" cy="67945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851993" y="167243"/>
            <a:ext cx="922357" cy="404684"/>
          </a:xfrm>
          <a:custGeom>
            <a:rect b="b" l="l" r="r" t="t"/>
            <a:pathLst>
              <a:path extrusionOk="0" h="809368" w="1844714">
                <a:moveTo>
                  <a:pt x="0" y="0"/>
                </a:moveTo>
                <a:lnTo>
                  <a:pt x="1844714" y="0"/>
                </a:lnTo>
                <a:lnTo>
                  <a:pt x="1844714" y="809368"/>
                </a:lnTo>
                <a:lnTo>
                  <a:pt x="0" y="809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64" name="Google Shape;64;p1"/>
          <p:cNvCxnSpPr/>
          <p:nvPr/>
        </p:nvCxnSpPr>
        <p:spPr>
          <a:xfrm>
            <a:off x="4937899" y="230112"/>
            <a:ext cx="0" cy="27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"/>
          <p:cNvSpPr txBox="1"/>
          <p:nvPr/>
        </p:nvSpPr>
        <p:spPr>
          <a:xfrm>
            <a:off x="5099824" y="205086"/>
            <a:ext cx="2213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5">
            <a:alphaModFix/>
          </a:blip>
          <a:srcRect b="0" l="56641" r="0" t="0"/>
          <a:stretch/>
        </p:blipFill>
        <p:spPr>
          <a:xfrm>
            <a:off x="0" y="-169046"/>
            <a:ext cx="3560601" cy="548159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3560603" y="1449959"/>
            <a:ext cx="7654829" cy="2243582"/>
          </a:xfrm>
          <a:custGeom>
            <a:rect b="b" l="l" r="r" t="t"/>
            <a:pathLst>
              <a:path extrusionOk="0" h="4487164" w="15309658">
                <a:moveTo>
                  <a:pt x="0" y="0"/>
                </a:moveTo>
                <a:lnTo>
                  <a:pt x="15309658" y="0"/>
                </a:lnTo>
                <a:lnTo>
                  <a:pt x="15309658" y="4487164"/>
                </a:lnTo>
                <a:lnTo>
                  <a:pt x="0" y="4487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70000"/>
            </a:blip>
            <a:stretch>
              <a:fillRect b="0" l="-22118" r="0" t="0"/>
            </a:stretch>
          </a:blipFill>
          <a:ln>
            <a:noFill/>
          </a:ln>
        </p:spPr>
      </p:sp>
      <p:sp>
        <p:nvSpPr>
          <p:cNvPr id="68" name="Google Shape;68;p1"/>
          <p:cNvSpPr txBox="1"/>
          <p:nvPr/>
        </p:nvSpPr>
        <p:spPr>
          <a:xfrm>
            <a:off x="3792125" y="1575500"/>
            <a:ext cx="5115900" cy="19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id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SQL For Data Analysis 1</a:t>
            </a:r>
            <a:endParaRPr b="1" i="0" sz="5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Intensive Bootcamp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3792125" y="3812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b="0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id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Dini Aulia Putri</a:t>
            </a:r>
            <a:r>
              <a:rPr b="0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3792125" y="441275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</a:t>
            </a:r>
            <a:endParaRPr b="0" i="0" sz="14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"/>
          <p:cNvGrpSpPr/>
          <p:nvPr/>
        </p:nvGrpSpPr>
        <p:grpSpPr>
          <a:xfrm>
            <a:off x="3854590" y="4740703"/>
            <a:ext cx="1434817" cy="389011"/>
            <a:chOff x="3248325" y="4588800"/>
            <a:chExt cx="2045939" cy="554700"/>
          </a:xfrm>
        </p:grpSpPr>
        <p:sp>
          <p:nvSpPr>
            <p:cNvPr id="77" name="Google Shape;77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8325085" y="65154"/>
            <a:ext cx="763768" cy="752531"/>
            <a:chOff x="695950" y="3458000"/>
            <a:chExt cx="966550" cy="952450"/>
          </a:xfrm>
        </p:grpSpPr>
        <p:sp>
          <p:nvSpPr>
            <p:cNvPr id="81" name="Google Shape;81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278025" y="454325"/>
            <a:ext cx="8462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d" sz="2800" u="none" cap="none" strike="noStrike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Petunjuk Pengerjaan</a:t>
            </a:r>
            <a:endParaRPr b="1" i="0" sz="2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12775" y="1001700"/>
            <a:ext cx="8462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Dokumen ini memang tidak open access untuk edit, maka silahkan copy file ini lalu kerjakanlah pada device masing-masing, dengan cara klik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pada pojok kiri atas, pilih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Make a Copy</a:t>
            </a: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Setelah file berhasil di copy, ubah nama sesuai nama masing-masing.</a:t>
            </a:r>
            <a:b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Untuk mengerjakan, perhatikan petunjuk dibawah ini:</a:t>
            </a:r>
            <a:endParaRPr b="1" i="0" sz="1200" u="none" cap="none" strike="noStrik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Jawablah masing-masing pertanyaan di slide selanjutnya berdasarkan pengetahuanmu dan berdasarkan apa yang kamu pahami pada materi tiap sesi. 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pengaturan akses file sebagai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Publik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namun cukup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View Only 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agar tugas dapat dicek oleh Class Assistant.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Silahkan kirim link sheet mini task berikut di form pengumpulan mini task yang sudah tersedia di </a:t>
            </a:r>
            <a:r>
              <a:rPr b="0" i="0" lang="id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To Do List bootcamp Data Analysis batch 19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Upload pekerjaanmu di LinkedIn dan tag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@MySkill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juga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Class Assistant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mendampingi serta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Tutor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mengajar di sesi kelas. Yang di upload boleh berupa file PPT, maupun screenshot dari file ini.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9" name="Google Shape;99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103" name="Google Shape;103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3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>
            <p:ph idx="4294967295" type="title"/>
          </p:nvPr>
        </p:nvSpPr>
        <p:spPr>
          <a:xfrm>
            <a:off x="448025" y="1004275"/>
            <a:ext cx="85206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00">
                <a:solidFill>
                  <a:srgbClr val="18919B"/>
                </a:solidFill>
                <a:highlight>
                  <a:srgbClr val="FFFFFF"/>
                </a:highlight>
              </a:rPr>
              <a:t>SQL for Data Analysis 1</a:t>
            </a:r>
            <a:endParaRPr b="1" sz="1800">
              <a:solidFill>
                <a:srgbClr val="18919B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500"/>
              <a:buFont typeface="Roboto"/>
              <a:buChar char="●"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Buktikan bahwa satu nama konsumen hanya memiliki satu customer id!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500"/>
              <a:buFont typeface="Roboto"/>
              <a:buChar char="●"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Produk (product_name) apa yang paling best selling secara kuantitas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500"/>
              <a:buFont typeface="Roboto"/>
              <a:buChar char="●"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Produk apa yang paling merugikan selama tahun 2017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500"/>
              <a:buFont typeface="Roboto"/>
              <a:buChar char="●"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Jawaban pada </a:t>
            </a:r>
            <a:r>
              <a:rPr lang="id" sz="15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file ini.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