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sADkURoq1GqTirvBQIW0Bbq53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3fa76e5bd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313fa76e5bd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13fa76e5bd_0_72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313fa76e5bd_0_72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313fa76e5bd_0_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13fa76e5bd_0_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313fa76e5bd_0_7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hW8fWD-JH6VprZlhXtrQXE3991QQom-h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3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313fa76e5bd_0_0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g313fa76e5bd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13fa76e5bd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13fa76e5bd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g313fa76e5bd_0_0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g313fa76e5bd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13fa76e5bd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13fa76e5bd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13fa76e5bd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13fa76e5bd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13fa76e5bd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313fa76e5bd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13fa76e5bd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13fa76e5bd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313fa76e5bd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g313fa76e5b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13fa76e5bd_0_0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313fa76e5bd_0_0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11700" y="1180450"/>
            <a:ext cx="8892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Buatlah Biodata diri selengkap mungkin dengan menggunakan Dictionary. 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Kemudian coba dengan menggunakan key, tampilkan nama panggilan Anda!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hasilnya beserta setiap langkahnya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Jawaban ada pada </a:t>
            </a:r>
            <a:r>
              <a:rPr lang="id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file ini</a:t>
            </a:r>
            <a:r>
              <a:rPr lang="id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