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1" r:id="rId8"/>
    <p:sldId id="262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Hartman" initials="EH" lastIdx="1" clrIdx="0">
    <p:extLst>
      <p:ext uri="{19B8F6BF-5375-455C-9EA6-DF929625EA0E}">
        <p15:presenceInfo xmlns:p15="http://schemas.microsoft.com/office/powerpoint/2012/main" userId="0ffc104ad4dcb0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07C2-96D1-45B7-BF9E-D3B1B6FAD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402" y="1447800"/>
            <a:ext cx="9971643" cy="2285301"/>
          </a:xfrm>
        </p:spPr>
        <p:txBody>
          <a:bodyPr/>
          <a:lstStyle/>
          <a:p>
            <a:r>
              <a:rPr lang="en-US" dirty="0"/>
              <a:t>CIST 211 Final Project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5930B-A6C0-465E-8827-C196A59F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93160"/>
            <a:ext cx="8825658" cy="16456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Team 1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Ridwanullah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Ibraheem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Dzmitry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Nikitsionak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Brett </a:t>
            </a:r>
            <a:r>
              <a:rPr lang="en-US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Economas</a:t>
            </a: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Eric Hartman</a:t>
            </a:r>
          </a:p>
        </p:txBody>
      </p:sp>
    </p:spTree>
    <p:extLst>
      <p:ext uri="{BB962C8B-B14F-4D97-AF65-F5344CB8AC3E}">
        <p14:creationId xmlns:p14="http://schemas.microsoft.com/office/powerpoint/2010/main" val="127383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CB60-2653-47F0-A9FA-B2F63878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– Readme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99CEC-C9D4-4E9A-B5F0-40EC12D03C23}"/>
              </a:ext>
            </a:extLst>
          </p:cNvPr>
          <p:cNvSpPr/>
          <p:nvPr/>
        </p:nvSpPr>
        <p:spPr>
          <a:xfrm>
            <a:off x="1448498" y="2105638"/>
            <a:ext cx="9725637" cy="4580388"/>
          </a:xfrm>
          <a:prstGeom prst="roundRect">
            <a:avLst>
              <a:gd name="adj" fmla="val 1827"/>
            </a:avLst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98048-92BE-4345-811F-263AB132F9D1}"/>
              </a:ext>
            </a:extLst>
          </p:cNvPr>
          <p:cNvSpPr txBox="1"/>
          <p:nvPr/>
        </p:nvSpPr>
        <p:spPr>
          <a:xfrm>
            <a:off x="1753299" y="2281806"/>
            <a:ext cx="194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ReadMe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C9537-CFC0-49BC-ACC2-2388385BFF19}"/>
              </a:ext>
            </a:extLst>
          </p:cNvPr>
          <p:cNvSpPr txBox="1"/>
          <p:nvPr/>
        </p:nvSpPr>
        <p:spPr>
          <a:xfrm>
            <a:off x="1753298" y="2826584"/>
            <a:ext cx="91523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Program Summary:  </a:t>
            </a:r>
            <a:r>
              <a:rPr lang="en-US" sz="1600" dirty="0">
                <a:solidFill>
                  <a:schemeClr val="bg1"/>
                </a:solidFill>
              </a:rPr>
              <a:t>This program that will allows a user to: </a:t>
            </a:r>
            <a:r>
              <a:rPr lang="en-US" sz="1600" b="1" dirty="0">
                <a:solidFill>
                  <a:schemeClr val="bg1"/>
                </a:solidFill>
              </a:rPr>
              <a:t>a)</a:t>
            </a:r>
            <a:r>
              <a:rPr lang="en-US" sz="1600" dirty="0">
                <a:solidFill>
                  <a:schemeClr val="bg1"/>
                </a:solidFill>
              </a:rPr>
              <a:t>Import data from a flat file into a database, </a:t>
            </a:r>
            <a:r>
              <a:rPr lang="en-US" sz="1600" b="1" dirty="0">
                <a:solidFill>
                  <a:schemeClr val="bg1"/>
                </a:solidFill>
              </a:rPr>
              <a:t>b)</a:t>
            </a:r>
            <a:r>
              <a:rPr lang="en-US" sz="1600" dirty="0">
                <a:solidFill>
                  <a:schemeClr val="bg1"/>
                </a:solidFill>
              </a:rPr>
              <a:t> Edit data in a database table by removing characters or words, </a:t>
            </a:r>
            <a:r>
              <a:rPr lang="en-US" sz="1600" b="1" dirty="0">
                <a:solidFill>
                  <a:schemeClr val="bg1"/>
                </a:solidFill>
              </a:rPr>
              <a:t>c)</a:t>
            </a:r>
            <a:r>
              <a:rPr lang="en-US" sz="1600" dirty="0">
                <a:solidFill>
                  <a:schemeClr val="bg1"/>
                </a:solidFill>
              </a:rPr>
              <a:t> View data that is in a database table, </a:t>
            </a:r>
            <a:r>
              <a:rPr lang="en-US" sz="1600" b="1" dirty="0">
                <a:solidFill>
                  <a:schemeClr val="bg1"/>
                </a:solidFill>
              </a:rPr>
              <a:t>d)</a:t>
            </a:r>
            <a:r>
              <a:rPr lang="en-US" sz="1600" dirty="0">
                <a:solidFill>
                  <a:schemeClr val="bg1"/>
                </a:solidFill>
              </a:rPr>
              <a:t> Export data from a database table to a flat file, </a:t>
            </a:r>
            <a:r>
              <a:rPr lang="en-US" sz="1600" b="1" dirty="0">
                <a:solidFill>
                  <a:schemeClr val="bg1"/>
                </a:solidFill>
              </a:rPr>
              <a:t>e)</a:t>
            </a:r>
            <a:r>
              <a:rPr lang="en-US" sz="1600" dirty="0">
                <a:solidFill>
                  <a:schemeClr val="bg1"/>
                </a:solidFill>
              </a:rPr>
              <a:t> Configure and leverage presets via a configuration screen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4D2FD-255B-4914-9D07-87290661F8A3}"/>
              </a:ext>
            </a:extLst>
          </p:cNvPr>
          <p:cNvSpPr txBox="1"/>
          <p:nvPr/>
        </p:nvSpPr>
        <p:spPr>
          <a:xfrm>
            <a:off x="1753298" y="4051065"/>
            <a:ext cx="9152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Authors: </a:t>
            </a:r>
            <a:r>
              <a:rPr lang="en-US" sz="1600" dirty="0" err="1">
                <a:solidFill>
                  <a:schemeClr val="bg1"/>
                </a:solidFill>
              </a:rPr>
              <a:t>Ridwanullah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Ibraheem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Dzmitry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Nikitsionak</a:t>
            </a:r>
            <a:r>
              <a:rPr lang="en-US" sz="1600" dirty="0">
                <a:solidFill>
                  <a:schemeClr val="bg1"/>
                </a:solidFill>
              </a:rPr>
              <a:t>, Brett </a:t>
            </a:r>
            <a:r>
              <a:rPr lang="en-US" sz="1600" dirty="0" err="1">
                <a:solidFill>
                  <a:schemeClr val="bg1"/>
                </a:solidFill>
              </a:rPr>
              <a:t>Economas</a:t>
            </a:r>
            <a:r>
              <a:rPr lang="en-US" sz="1600" dirty="0">
                <a:solidFill>
                  <a:schemeClr val="bg1"/>
                </a:solidFill>
              </a:rPr>
              <a:t>, Eric Hartman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4C847-4A15-4BA5-B078-D6A3E28ED3C7}"/>
              </a:ext>
            </a:extLst>
          </p:cNvPr>
          <p:cNvSpPr txBox="1"/>
          <p:nvPr/>
        </p:nvSpPr>
        <p:spPr>
          <a:xfrm>
            <a:off x="1753298" y="4536882"/>
            <a:ext cx="9152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Requirements:  </a:t>
            </a:r>
            <a:r>
              <a:rPr lang="en-US" sz="1600" dirty="0">
                <a:solidFill>
                  <a:schemeClr val="bg1"/>
                </a:solidFill>
              </a:rPr>
              <a:t>The SQLite JDBC Driver Jar file provided with the project must be added to the project via your IDE.</a:t>
            </a:r>
          </a:p>
        </p:txBody>
      </p:sp>
    </p:spTree>
    <p:extLst>
      <p:ext uri="{BB962C8B-B14F-4D97-AF65-F5344CB8AC3E}">
        <p14:creationId xmlns:p14="http://schemas.microsoft.com/office/powerpoint/2010/main" val="219548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3058-7BF3-4933-A906-F2700030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DE777-4F17-4695-9B60-E91252B36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of at least three Abstract Data Types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of inheritance and polymorphism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of recursion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Connection and use of a simple database </a:t>
            </a:r>
            <a:r>
              <a:rPr lang="en-US" b="1" dirty="0"/>
              <a:t>(Optional)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 least one sorting algorithm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 least one search algorithm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of a 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50669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7F08-498D-4414-A625-582DA1C4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04F99-BA3C-4B63-99E9-290B2FCC3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create an I/O program that will allow the user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Import data from a flat file into a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Edit data </a:t>
            </a:r>
            <a:r>
              <a:rPr lang="en-US" u="sng" dirty="0"/>
              <a:t>in a database table</a:t>
            </a:r>
            <a:r>
              <a:rPr lang="en-US" dirty="0"/>
              <a:t> by removing characters or words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View data that is in a database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Export data from a database table to a flat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Configure and leverage presets via a configuration screen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 a readme to instruct the user on application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project will leverage Java Swing and SQL Lite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0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CB60-2653-47F0-A9FA-B2F63878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– Home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99CEC-C9D4-4E9A-B5F0-40EC12D03C23}"/>
              </a:ext>
            </a:extLst>
          </p:cNvPr>
          <p:cNvSpPr/>
          <p:nvPr/>
        </p:nvSpPr>
        <p:spPr>
          <a:xfrm>
            <a:off x="1407951" y="1912690"/>
            <a:ext cx="3257726" cy="4253218"/>
          </a:xfrm>
          <a:prstGeom prst="roundRect">
            <a:avLst>
              <a:gd name="adj" fmla="val 1827"/>
            </a:avLst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98048-92BE-4345-811F-263AB132F9D1}"/>
              </a:ext>
            </a:extLst>
          </p:cNvPr>
          <p:cNvSpPr txBox="1"/>
          <p:nvPr/>
        </p:nvSpPr>
        <p:spPr>
          <a:xfrm>
            <a:off x="1484851" y="1984194"/>
            <a:ext cx="194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File I/O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3A03F4-78EF-4BBD-8970-60EE7B2A75A3}"/>
              </a:ext>
            </a:extLst>
          </p:cNvPr>
          <p:cNvSpPr/>
          <p:nvPr/>
        </p:nvSpPr>
        <p:spPr>
          <a:xfrm>
            <a:off x="1870745" y="2751589"/>
            <a:ext cx="2332139" cy="4286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245431-D2C4-4E90-8042-1056C3831929}"/>
              </a:ext>
            </a:extLst>
          </p:cNvPr>
          <p:cNvSpPr/>
          <p:nvPr/>
        </p:nvSpPr>
        <p:spPr>
          <a:xfrm>
            <a:off x="1870740" y="3752725"/>
            <a:ext cx="2332139" cy="4286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ADD553-F2D8-485E-8EAD-0B8F0322DCC9}"/>
              </a:ext>
            </a:extLst>
          </p:cNvPr>
          <p:cNvSpPr/>
          <p:nvPr/>
        </p:nvSpPr>
        <p:spPr>
          <a:xfrm>
            <a:off x="1870741" y="3263066"/>
            <a:ext cx="2332139" cy="4286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D2D0CE-3195-4C54-B618-901479AA1237}"/>
              </a:ext>
            </a:extLst>
          </p:cNvPr>
          <p:cNvSpPr/>
          <p:nvPr/>
        </p:nvSpPr>
        <p:spPr>
          <a:xfrm>
            <a:off x="1870740" y="4264202"/>
            <a:ext cx="2332139" cy="4286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7E7101-B5A3-4905-BE20-658574FF8C8B}"/>
              </a:ext>
            </a:extLst>
          </p:cNvPr>
          <p:cNvSpPr/>
          <p:nvPr/>
        </p:nvSpPr>
        <p:spPr>
          <a:xfrm>
            <a:off x="1870744" y="5097657"/>
            <a:ext cx="2332139" cy="4286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02AC3D-C8F6-4351-9B64-D7254CD00133}"/>
              </a:ext>
            </a:extLst>
          </p:cNvPr>
          <p:cNvSpPr/>
          <p:nvPr/>
        </p:nvSpPr>
        <p:spPr>
          <a:xfrm>
            <a:off x="1870743" y="5610282"/>
            <a:ext cx="2332139" cy="4286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README</a:t>
            </a:r>
          </a:p>
        </p:txBody>
      </p:sp>
    </p:spTree>
    <p:extLst>
      <p:ext uri="{BB962C8B-B14F-4D97-AF65-F5344CB8AC3E}">
        <p14:creationId xmlns:p14="http://schemas.microsoft.com/office/powerpoint/2010/main" val="20580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CB60-2653-47F0-A9FA-B2F63878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– View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99CEC-C9D4-4E9A-B5F0-40EC12D03C23}"/>
              </a:ext>
            </a:extLst>
          </p:cNvPr>
          <p:cNvSpPr/>
          <p:nvPr/>
        </p:nvSpPr>
        <p:spPr>
          <a:xfrm>
            <a:off x="1448499" y="2105638"/>
            <a:ext cx="8777682" cy="4429386"/>
          </a:xfrm>
          <a:prstGeom prst="roundRect">
            <a:avLst>
              <a:gd name="adj" fmla="val 1827"/>
            </a:avLst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98048-92BE-4345-811F-263AB132F9D1}"/>
              </a:ext>
            </a:extLst>
          </p:cNvPr>
          <p:cNvSpPr txBox="1"/>
          <p:nvPr/>
        </p:nvSpPr>
        <p:spPr>
          <a:xfrm>
            <a:off x="1753299" y="2281806"/>
            <a:ext cx="194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View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6AF01A-022B-46F0-ADFE-5CA8C8266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12274"/>
              </p:ext>
            </p:extLst>
          </p:nvPr>
        </p:nvGraphicFramePr>
        <p:xfrm>
          <a:off x="1753299" y="3004550"/>
          <a:ext cx="8128002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832996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386083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213212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55084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741823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62102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0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0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6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25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6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75621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663976-61AE-404C-BD92-FA6824F47441}"/>
              </a:ext>
            </a:extLst>
          </p:cNvPr>
          <p:cNvSpPr/>
          <p:nvPr/>
        </p:nvSpPr>
        <p:spPr>
          <a:xfrm>
            <a:off x="7549162" y="5812224"/>
            <a:ext cx="2332139" cy="4286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46A078-A23C-412F-B538-3F51238769FA}"/>
              </a:ext>
            </a:extLst>
          </p:cNvPr>
          <p:cNvSpPr/>
          <p:nvPr/>
        </p:nvSpPr>
        <p:spPr>
          <a:xfrm>
            <a:off x="1753300" y="5807086"/>
            <a:ext cx="830509" cy="4286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34615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CB60-2653-47F0-A9FA-B2F63878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– Import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99CEC-C9D4-4E9A-B5F0-40EC12D03C23}"/>
              </a:ext>
            </a:extLst>
          </p:cNvPr>
          <p:cNvSpPr/>
          <p:nvPr/>
        </p:nvSpPr>
        <p:spPr>
          <a:xfrm>
            <a:off x="1448499" y="1585519"/>
            <a:ext cx="8777682" cy="4949505"/>
          </a:xfrm>
          <a:prstGeom prst="roundRect">
            <a:avLst>
              <a:gd name="adj" fmla="val 1827"/>
            </a:avLst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98048-92BE-4345-811F-263AB132F9D1}"/>
              </a:ext>
            </a:extLst>
          </p:cNvPr>
          <p:cNvSpPr txBox="1"/>
          <p:nvPr/>
        </p:nvSpPr>
        <p:spPr>
          <a:xfrm>
            <a:off x="1723935" y="1728627"/>
            <a:ext cx="275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Import Data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663976-61AE-404C-BD92-FA6824F47441}"/>
              </a:ext>
            </a:extLst>
          </p:cNvPr>
          <p:cNvSpPr/>
          <p:nvPr/>
        </p:nvSpPr>
        <p:spPr>
          <a:xfrm>
            <a:off x="7549162" y="5812224"/>
            <a:ext cx="2332139" cy="4286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46A078-A23C-412F-B538-3F51238769FA}"/>
              </a:ext>
            </a:extLst>
          </p:cNvPr>
          <p:cNvSpPr/>
          <p:nvPr/>
        </p:nvSpPr>
        <p:spPr>
          <a:xfrm>
            <a:off x="1753300" y="5807086"/>
            <a:ext cx="830509" cy="4286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8B609-FBB4-407A-A4F7-79B4B3027C6E}"/>
              </a:ext>
            </a:extLst>
          </p:cNvPr>
          <p:cNvSpPr txBox="1"/>
          <p:nvPr/>
        </p:nvSpPr>
        <p:spPr>
          <a:xfrm>
            <a:off x="1753298" y="2396780"/>
            <a:ext cx="270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Source File Name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50241A-D4C0-4F4E-A470-C2F2E849CCB4}"/>
              </a:ext>
            </a:extLst>
          </p:cNvPr>
          <p:cNvSpPr/>
          <p:nvPr/>
        </p:nvSpPr>
        <p:spPr>
          <a:xfrm>
            <a:off x="1812021" y="2735334"/>
            <a:ext cx="4848836" cy="3187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Input.txt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ACD20D-9379-44A6-A45E-D227077C91FB}"/>
              </a:ext>
            </a:extLst>
          </p:cNvPr>
          <p:cNvSpPr txBox="1"/>
          <p:nvPr/>
        </p:nvSpPr>
        <p:spPr>
          <a:xfrm>
            <a:off x="1753297" y="3149379"/>
            <a:ext cx="270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Database File Name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13ADF8-9684-4344-A81E-F4D9BC26F91F}"/>
              </a:ext>
            </a:extLst>
          </p:cNvPr>
          <p:cNvSpPr/>
          <p:nvPr/>
        </p:nvSpPr>
        <p:spPr>
          <a:xfrm>
            <a:off x="1812021" y="3468160"/>
            <a:ext cx="4848836" cy="3187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myDB.db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3FA66-9C84-471A-A429-59D8924E392C}"/>
              </a:ext>
            </a:extLst>
          </p:cNvPr>
          <p:cNvSpPr txBox="1"/>
          <p:nvPr/>
        </p:nvSpPr>
        <p:spPr>
          <a:xfrm>
            <a:off x="1753297" y="4731768"/>
            <a:ext cx="270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34BDA2-ED5C-412E-9704-533149773B90}"/>
              </a:ext>
            </a:extLst>
          </p:cNvPr>
          <p:cNvSpPr/>
          <p:nvPr/>
        </p:nvSpPr>
        <p:spPr>
          <a:xfrm>
            <a:off x="1812021" y="5030776"/>
            <a:ext cx="4848836" cy="3187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“Data Imported” || “Error - &lt;error msg&gt;”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A5C7E1-BC6C-4015-B866-DC587FC5ABB1}"/>
              </a:ext>
            </a:extLst>
          </p:cNvPr>
          <p:cNvSpPr txBox="1"/>
          <p:nvPr/>
        </p:nvSpPr>
        <p:spPr>
          <a:xfrm>
            <a:off x="1753295" y="3855582"/>
            <a:ext cx="270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Table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C8F2F93-FE2E-4DA9-8235-2D8946D78473}"/>
              </a:ext>
            </a:extLst>
          </p:cNvPr>
          <p:cNvSpPr/>
          <p:nvPr/>
        </p:nvSpPr>
        <p:spPr>
          <a:xfrm>
            <a:off x="1817614" y="4154058"/>
            <a:ext cx="4848836" cy="3187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dbo.mytable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5E0ABB-62EA-41D9-8287-B6E0D8D49CB9}"/>
              </a:ext>
            </a:extLst>
          </p:cNvPr>
          <p:cNvSpPr/>
          <p:nvPr/>
        </p:nvSpPr>
        <p:spPr>
          <a:xfrm>
            <a:off x="6879441" y="2735334"/>
            <a:ext cx="1031377" cy="318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044C19-CABA-4ADD-BA32-6D448E8B294B}"/>
              </a:ext>
            </a:extLst>
          </p:cNvPr>
          <p:cNvSpPr/>
          <p:nvPr/>
        </p:nvSpPr>
        <p:spPr>
          <a:xfrm>
            <a:off x="6879440" y="3468159"/>
            <a:ext cx="1031377" cy="318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345A8E-1448-4CDA-A070-644A7C606E9A}"/>
              </a:ext>
            </a:extLst>
          </p:cNvPr>
          <p:cNvSpPr/>
          <p:nvPr/>
        </p:nvSpPr>
        <p:spPr>
          <a:xfrm>
            <a:off x="6879440" y="4154058"/>
            <a:ext cx="1031377" cy="318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9E8BF-EA5E-470F-BB8C-608A649EB8A0}"/>
              </a:ext>
            </a:extLst>
          </p:cNvPr>
          <p:cNvSpPr txBox="1"/>
          <p:nvPr/>
        </p:nvSpPr>
        <p:spPr>
          <a:xfrm>
            <a:off x="8061820" y="2413337"/>
            <a:ext cx="1451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Clicking default button loads value from configuration page</a:t>
            </a:r>
          </a:p>
        </p:txBody>
      </p:sp>
    </p:spTree>
    <p:extLst>
      <p:ext uri="{BB962C8B-B14F-4D97-AF65-F5344CB8AC3E}">
        <p14:creationId xmlns:p14="http://schemas.microsoft.com/office/powerpoint/2010/main" val="371265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CB60-2653-47F0-A9FA-B2F63878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– Edit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99CEC-C9D4-4E9A-B5F0-40EC12D03C23}"/>
              </a:ext>
            </a:extLst>
          </p:cNvPr>
          <p:cNvSpPr/>
          <p:nvPr/>
        </p:nvSpPr>
        <p:spPr>
          <a:xfrm>
            <a:off x="1448499" y="1585519"/>
            <a:ext cx="8777682" cy="4949505"/>
          </a:xfrm>
          <a:prstGeom prst="roundRect">
            <a:avLst>
              <a:gd name="adj" fmla="val 1827"/>
            </a:avLst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98048-92BE-4345-811F-263AB132F9D1}"/>
              </a:ext>
            </a:extLst>
          </p:cNvPr>
          <p:cNvSpPr txBox="1"/>
          <p:nvPr/>
        </p:nvSpPr>
        <p:spPr>
          <a:xfrm>
            <a:off x="1723935" y="1728627"/>
            <a:ext cx="275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Edit Data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663976-61AE-404C-BD92-FA6824F47441}"/>
              </a:ext>
            </a:extLst>
          </p:cNvPr>
          <p:cNvSpPr/>
          <p:nvPr/>
        </p:nvSpPr>
        <p:spPr>
          <a:xfrm>
            <a:off x="7549162" y="5812224"/>
            <a:ext cx="2332139" cy="4286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46A078-A23C-412F-B538-3F51238769FA}"/>
              </a:ext>
            </a:extLst>
          </p:cNvPr>
          <p:cNvSpPr/>
          <p:nvPr/>
        </p:nvSpPr>
        <p:spPr>
          <a:xfrm>
            <a:off x="1753300" y="5807086"/>
            <a:ext cx="830509" cy="4286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8B609-FBB4-407A-A4F7-79B4B3027C6E}"/>
              </a:ext>
            </a:extLst>
          </p:cNvPr>
          <p:cNvSpPr txBox="1"/>
          <p:nvPr/>
        </p:nvSpPr>
        <p:spPr>
          <a:xfrm>
            <a:off x="1753298" y="2396780"/>
            <a:ext cx="270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Remove Characters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50241A-D4C0-4F4E-A470-C2F2E849CCB4}"/>
              </a:ext>
            </a:extLst>
          </p:cNvPr>
          <p:cNvSpPr/>
          <p:nvPr/>
        </p:nvSpPr>
        <p:spPr>
          <a:xfrm>
            <a:off x="1812021" y="2735334"/>
            <a:ext cx="4848836" cy="3187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[‘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’, ’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‘, ’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’, …]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3FA66-9C84-471A-A429-59D8924E392C}"/>
              </a:ext>
            </a:extLst>
          </p:cNvPr>
          <p:cNvSpPr txBox="1"/>
          <p:nvPr/>
        </p:nvSpPr>
        <p:spPr>
          <a:xfrm>
            <a:off x="1753294" y="4636700"/>
            <a:ext cx="270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34BDA2-ED5C-412E-9704-533149773B90}"/>
              </a:ext>
            </a:extLst>
          </p:cNvPr>
          <p:cNvSpPr/>
          <p:nvPr/>
        </p:nvSpPr>
        <p:spPr>
          <a:xfrm>
            <a:off x="1812021" y="5030776"/>
            <a:ext cx="4848836" cy="3187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“Data Cleaned” || “Error - &lt;error msg&gt;”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A5C7E1-BC6C-4015-B866-DC587FC5ABB1}"/>
              </a:ext>
            </a:extLst>
          </p:cNvPr>
          <p:cNvSpPr txBox="1"/>
          <p:nvPr/>
        </p:nvSpPr>
        <p:spPr>
          <a:xfrm>
            <a:off x="1753295" y="3106142"/>
            <a:ext cx="270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Table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C8F2F93-FE2E-4DA9-8235-2D8946D78473}"/>
              </a:ext>
            </a:extLst>
          </p:cNvPr>
          <p:cNvSpPr/>
          <p:nvPr/>
        </p:nvSpPr>
        <p:spPr>
          <a:xfrm>
            <a:off x="1812021" y="3457591"/>
            <a:ext cx="4848836" cy="3187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dbo.mytable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5E0ABB-62EA-41D9-8287-B6E0D8D49CB9}"/>
              </a:ext>
            </a:extLst>
          </p:cNvPr>
          <p:cNvSpPr/>
          <p:nvPr/>
        </p:nvSpPr>
        <p:spPr>
          <a:xfrm>
            <a:off x="6879441" y="2735334"/>
            <a:ext cx="1031377" cy="318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044C19-CABA-4ADD-BA32-6D448E8B294B}"/>
              </a:ext>
            </a:extLst>
          </p:cNvPr>
          <p:cNvSpPr/>
          <p:nvPr/>
        </p:nvSpPr>
        <p:spPr>
          <a:xfrm>
            <a:off x="6879440" y="3468159"/>
            <a:ext cx="1031377" cy="318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9E8BF-EA5E-470F-BB8C-608A649EB8A0}"/>
              </a:ext>
            </a:extLst>
          </p:cNvPr>
          <p:cNvSpPr txBox="1"/>
          <p:nvPr/>
        </p:nvSpPr>
        <p:spPr>
          <a:xfrm>
            <a:off x="8061820" y="2413337"/>
            <a:ext cx="1451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Clicking default button loads value from configuration page</a:t>
            </a:r>
          </a:p>
        </p:txBody>
      </p:sp>
    </p:spTree>
    <p:extLst>
      <p:ext uri="{BB962C8B-B14F-4D97-AF65-F5344CB8AC3E}">
        <p14:creationId xmlns:p14="http://schemas.microsoft.com/office/powerpoint/2010/main" val="25415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CB60-2653-47F0-A9FA-B2F63878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– Export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99CEC-C9D4-4E9A-B5F0-40EC12D03C23}"/>
              </a:ext>
            </a:extLst>
          </p:cNvPr>
          <p:cNvSpPr/>
          <p:nvPr/>
        </p:nvSpPr>
        <p:spPr>
          <a:xfrm>
            <a:off x="1448499" y="1585519"/>
            <a:ext cx="8777682" cy="4949505"/>
          </a:xfrm>
          <a:prstGeom prst="roundRect">
            <a:avLst>
              <a:gd name="adj" fmla="val 1827"/>
            </a:avLst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98048-92BE-4345-811F-263AB132F9D1}"/>
              </a:ext>
            </a:extLst>
          </p:cNvPr>
          <p:cNvSpPr txBox="1"/>
          <p:nvPr/>
        </p:nvSpPr>
        <p:spPr>
          <a:xfrm>
            <a:off x="1723935" y="1728627"/>
            <a:ext cx="275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Export Data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663976-61AE-404C-BD92-FA6824F47441}"/>
              </a:ext>
            </a:extLst>
          </p:cNvPr>
          <p:cNvSpPr/>
          <p:nvPr/>
        </p:nvSpPr>
        <p:spPr>
          <a:xfrm>
            <a:off x="7549162" y="5812224"/>
            <a:ext cx="2332139" cy="4286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46A078-A23C-412F-B538-3F51238769FA}"/>
              </a:ext>
            </a:extLst>
          </p:cNvPr>
          <p:cNvSpPr/>
          <p:nvPr/>
        </p:nvSpPr>
        <p:spPr>
          <a:xfrm>
            <a:off x="1753300" y="5807086"/>
            <a:ext cx="830509" cy="4286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8B609-FBB4-407A-A4F7-79B4B3027C6E}"/>
              </a:ext>
            </a:extLst>
          </p:cNvPr>
          <p:cNvSpPr txBox="1"/>
          <p:nvPr/>
        </p:nvSpPr>
        <p:spPr>
          <a:xfrm>
            <a:off x="1753298" y="2396780"/>
            <a:ext cx="270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Target File Name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50241A-D4C0-4F4E-A470-C2F2E849CCB4}"/>
              </a:ext>
            </a:extLst>
          </p:cNvPr>
          <p:cNvSpPr/>
          <p:nvPr/>
        </p:nvSpPr>
        <p:spPr>
          <a:xfrm>
            <a:off x="1812021" y="2735334"/>
            <a:ext cx="4848836" cy="3187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Input.txt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ACD20D-9379-44A6-A45E-D227077C91FB}"/>
              </a:ext>
            </a:extLst>
          </p:cNvPr>
          <p:cNvSpPr txBox="1"/>
          <p:nvPr/>
        </p:nvSpPr>
        <p:spPr>
          <a:xfrm>
            <a:off x="1753297" y="3149379"/>
            <a:ext cx="270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Database File Name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13ADF8-9684-4344-A81E-F4D9BC26F91F}"/>
              </a:ext>
            </a:extLst>
          </p:cNvPr>
          <p:cNvSpPr/>
          <p:nvPr/>
        </p:nvSpPr>
        <p:spPr>
          <a:xfrm>
            <a:off x="1812021" y="3468160"/>
            <a:ext cx="4848836" cy="3187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myDB.db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3FA66-9C84-471A-A429-59D8924E392C}"/>
              </a:ext>
            </a:extLst>
          </p:cNvPr>
          <p:cNvSpPr txBox="1"/>
          <p:nvPr/>
        </p:nvSpPr>
        <p:spPr>
          <a:xfrm>
            <a:off x="1753297" y="4731768"/>
            <a:ext cx="270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34BDA2-ED5C-412E-9704-533149773B90}"/>
              </a:ext>
            </a:extLst>
          </p:cNvPr>
          <p:cNvSpPr/>
          <p:nvPr/>
        </p:nvSpPr>
        <p:spPr>
          <a:xfrm>
            <a:off x="1812021" y="5030776"/>
            <a:ext cx="4848836" cy="3187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“Data Exported!” || “Error - &lt;error msg&gt;”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A5C7E1-BC6C-4015-B866-DC587FC5ABB1}"/>
              </a:ext>
            </a:extLst>
          </p:cNvPr>
          <p:cNvSpPr txBox="1"/>
          <p:nvPr/>
        </p:nvSpPr>
        <p:spPr>
          <a:xfrm>
            <a:off x="1753295" y="3855582"/>
            <a:ext cx="270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Table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C8F2F93-FE2E-4DA9-8235-2D8946D78473}"/>
              </a:ext>
            </a:extLst>
          </p:cNvPr>
          <p:cNvSpPr/>
          <p:nvPr/>
        </p:nvSpPr>
        <p:spPr>
          <a:xfrm>
            <a:off x="1817614" y="4154058"/>
            <a:ext cx="4848836" cy="3187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dbo.mytable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5E0ABB-62EA-41D9-8287-B6E0D8D49CB9}"/>
              </a:ext>
            </a:extLst>
          </p:cNvPr>
          <p:cNvSpPr/>
          <p:nvPr/>
        </p:nvSpPr>
        <p:spPr>
          <a:xfrm>
            <a:off x="6879441" y="2735334"/>
            <a:ext cx="1031377" cy="318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C044C19-CABA-4ADD-BA32-6D448E8B294B}"/>
              </a:ext>
            </a:extLst>
          </p:cNvPr>
          <p:cNvSpPr/>
          <p:nvPr/>
        </p:nvSpPr>
        <p:spPr>
          <a:xfrm>
            <a:off x="6879440" y="3468159"/>
            <a:ext cx="1031377" cy="318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345A8E-1448-4CDA-A070-644A7C606E9A}"/>
              </a:ext>
            </a:extLst>
          </p:cNvPr>
          <p:cNvSpPr/>
          <p:nvPr/>
        </p:nvSpPr>
        <p:spPr>
          <a:xfrm>
            <a:off x="6879440" y="4154058"/>
            <a:ext cx="1031377" cy="31878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9E8BF-EA5E-470F-BB8C-608A649EB8A0}"/>
              </a:ext>
            </a:extLst>
          </p:cNvPr>
          <p:cNvSpPr txBox="1"/>
          <p:nvPr/>
        </p:nvSpPr>
        <p:spPr>
          <a:xfrm>
            <a:off x="8061820" y="2413337"/>
            <a:ext cx="1451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Clicking default button loads value from configuration page</a:t>
            </a:r>
          </a:p>
        </p:txBody>
      </p:sp>
    </p:spTree>
    <p:extLst>
      <p:ext uri="{BB962C8B-B14F-4D97-AF65-F5344CB8AC3E}">
        <p14:creationId xmlns:p14="http://schemas.microsoft.com/office/powerpoint/2010/main" val="289882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CB60-2653-47F0-A9FA-B2F63878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– Configuration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099CEC-C9D4-4E9A-B5F0-40EC12D03C23}"/>
              </a:ext>
            </a:extLst>
          </p:cNvPr>
          <p:cNvSpPr/>
          <p:nvPr/>
        </p:nvSpPr>
        <p:spPr>
          <a:xfrm>
            <a:off x="1448499" y="1476463"/>
            <a:ext cx="8777682" cy="5318620"/>
          </a:xfrm>
          <a:prstGeom prst="roundRect">
            <a:avLst>
              <a:gd name="adj" fmla="val 1827"/>
            </a:avLst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98048-92BE-4345-811F-263AB132F9D1}"/>
              </a:ext>
            </a:extLst>
          </p:cNvPr>
          <p:cNvSpPr txBox="1"/>
          <p:nvPr/>
        </p:nvSpPr>
        <p:spPr>
          <a:xfrm>
            <a:off x="1694573" y="1527554"/>
            <a:ext cx="4966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Default Configurations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663976-61AE-404C-BD92-FA6824F47441}"/>
              </a:ext>
            </a:extLst>
          </p:cNvPr>
          <p:cNvSpPr/>
          <p:nvPr/>
        </p:nvSpPr>
        <p:spPr>
          <a:xfrm>
            <a:off x="7613009" y="6254275"/>
            <a:ext cx="2332139" cy="4286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46A078-A23C-412F-B538-3F51238769FA}"/>
              </a:ext>
            </a:extLst>
          </p:cNvPr>
          <p:cNvSpPr/>
          <p:nvPr/>
        </p:nvSpPr>
        <p:spPr>
          <a:xfrm>
            <a:off x="1753295" y="6254275"/>
            <a:ext cx="830509" cy="4286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8B609-FBB4-407A-A4F7-79B4B3027C6E}"/>
              </a:ext>
            </a:extLst>
          </p:cNvPr>
          <p:cNvSpPr txBox="1"/>
          <p:nvPr/>
        </p:nvSpPr>
        <p:spPr>
          <a:xfrm>
            <a:off x="1753298" y="2002497"/>
            <a:ext cx="270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Source File Name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50241A-D4C0-4F4E-A470-C2F2E849CCB4}"/>
              </a:ext>
            </a:extLst>
          </p:cNvPr>
          <p:cNvSpPr/>
          <p:nvPr/>
        </p:nvSpPr>
        <p:spPr>
          <a:xfrm>
            <a:off x="1812021" y="2341051"/>
            <a:ext cx="4848836" cy="3187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Input.txt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ACD20D-9379-44A6-A45E-D227077C91FB}"/>
              </a:ext>
            </a:extLst>
          </p:cNvPr>
          <p:cNvSpPr txBox="1"/>
          <p:nvPr/>
        </p:nvSpPr>
        <p:spPr>
          <a:xfrm>
            <a:off x="1753297" y="3325548"/>
            <a:ext cx="270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Database File Name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13ADF8-9684-4344-A81E-F4D9BC26F91F}"/>
              </a:ext>
            </a:extLst>
          </p:cNvPr>
          <p:cNvSpPr/>
          <p:nvPr/>
        </p:nvSpPr>
        <p:spPr>
          <a:xfrm>
            <a:off x="1812021" y="3644329"/>
            <a:ext cx="4848836" cy="3187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myDB.db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A5C7E1-BC6C-4015-B866-DC587FC5ABB1}"/>
              </a:ext>
            </a:extLst>
          </p:cNvPr>
          <p:cNvSpPr txBox="1"/>
          <p:nvPr/>
        </p:nvSpPr>
        <p:spPr>
          <a:xfrm>
            <a:off x="1753295" y="3963777"/>
            <a:ext cx="270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Table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C8F2F93-FE2E-4DA9-8235-2D8946D78473}"/>
              </a:ext>
            </a:extLst>
          </p:cNvPr>
          <p:cNvSpPr/>
          <p:nvPr/>
        </p:nvSpPr>
        <p:spPr>
          <a:xfrm>
            <a:off x="1812021" y="4273600"/>
            <a:ext cx="4848836" cy="3187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dbo.mytable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BA300B-B224-4AA6-953A-C46F93B2E4D8}"/>
              </a:ext>
            </a:extLst>
          </p:cNvPr>
          <p:cNvSpPr txBox="1"/>
          <p:nvPr/>
        </p:nvSpPr>
        <p:spPr>
          <a:xfrm>
            <a:off x="1753298" y="2674735"/>
            <a:ext cx="270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Target File Name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DC9FCCF-D138-475E-9569-6A22B98F7123}"/>
              </a:ext>
            </a:extLst>
          </p:cNvPr>
          <p:cNvSpPr/>
          <p:nvPr/>
        </p:nvSpPr>
        <p:spPr>
          <a:xfrm>
            <a:off x="1812021" y="3013289"/>
            <a:ext cx="4848836" cy="3187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Input.txt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820FF5-3895-461C-87CC-687CB9581717}"/>
              </a:ext>
            </a:extLst>
          </p:cNvPr>
          <p:cNvSpPr txBox="1"/>
          <p:nvPr/>
        </p:nvSpPr>
        <p:spPr>
          <a:xfrm>
            <a:off x="1753298" y="4581034"/>
            <a:ext cx="2701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Remove Characters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18F1BB0-AA87-407F-B899-11E6F7DE5225}"/>
              </a:ext>
            </a:extLst>
          </p:cNvPr>
          <p:cNvSpPr/>
          <p:nvPr/>
        </p:nvSpPr>
        <p:spPr>
          <a:xfrm>
            <a:off x="1812021" y="4919588"/>
            <a:ext cx="4848836" cy="3187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[‘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’, ’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‘, ’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</a:rPr>
              <a:t>’, …]</a:t>
            </a:r>
          </a:p>
        </p:txBody>
      </p:sp>
    </p:spTree>
    <p:extLst>
      <p:ext uri="{BB962C8B-B14F-4D97-AF65-F5344CB8AC3E}">
        <p14:creationId xmlns:p14="http://schemas.microsoft.com/office/powerpoint/2010/main" val="1891014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</TotalTime>
  <Words>452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CIST 211 Final Project Requirements</vt:lpstr>
      <vt:lpstr>Base Requirements</vt:lpstr>
      <vt:lpstr>Summary</vt:lpstr>
      <vt:lpstr>Mockup – Home </vt:lpstr>
      <vt:lpstr>Mockup – View Data </vt:lpstr>
      <vt:lpstr>Mockup – Import Data </vt:lpstr>
      <vt:lpstr>Mockup – Edit Data </vt:lpstr>
      <vt:lpstr>Mockup – Export Data </vt:lpstr>
      <vt:lpstr>Mockup – Configuration </vt:lpstr>
      <vt:lpstr>Mockup – Readme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CIST 211 Final Project Requirements</dc:title>
  <dc:creator>Eric Hartman</dc:creator>
  <cp:lastModifiedBy>Eric Hartman</cp:lastModifiedBy>
  <cp:revision>12</cp:revision>
  <dcterms:created xsi:type="dcterms:W3CDTF">2018-10-27T19:40:19Z</dcterms:created>
  <dcterms:modified xsi:type="dcterms:W3CDTF">2018-11-18T23:44:32Z</dcterms:modified>
</cp:coreProperties>
</file>