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66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13CD9-695A-4B2A-8BF5-26A31EB7756A}" type="doc">
      <dgm:prSet loTypeId="urn:microsoft.com/office/officeart/2008/layout/CircularPictureCallout" loCatId="picture" qsTypeId="urn:microsoft.com/office/officeart/2005/8/quickstyle/simple1" qsCatId="simple" csTypeId="urn:microsoft.com/office/officeart/2005/8/colors/colorful1" csCatId="colorful" phldr="1"/>
      <dgm:spPr/>
    </dgm:pt>
    <dgm:pt modelId="{930435B7-CF6E-4EC8-AFC8-C2BF824E84D6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accent2">
                  <a:lumMod val="50000"/>
                </a:schemeClr>
              </a:solidFill>
            </a:rPr>
            <a:t>Intern as Researcher at Telkom Indonesia</a:t>
          </a:r>
          <a:endParaRPr lang="en-US" sz="1400" dirty="0">
            <a:solidFill>
              <a:schemeClr val="accent2">
                <a:lumMod val="50000"/>
              </a:schemeClr>
            </a:solidFill>
          </a:endParaRPr>
        </a:p>
      </dgm:t>
    </dgm:pt>
    <dgm:pt modelId="{3D0776E2-0FD4-4012-86A0-BCB93B55E4DC}" type="parTrans" cxnId="{749A7322-CF7F-4763-8E85-D42F071D2B2B}">
      <dgm:prSet/>
      <dgm:spPr/>
      <dgm:t>
        <a:bodyPr/>
        <a:lstStyle/>
        <a:p>
          <a:endParaRPr lang="en-US"/>
        </a:p>
      </dgm:t>
    </dgm:pt>
    <dgm:pt modelId="{F6042B93-4228-437C-8F6E-B66388F20653}" type="sibTrans" cxnId="{749A7322-CF7F-4763-8E85-D42F071D2B2B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en-US"/>
        </a:p>
      </dgm:t>
    </dgm:pt>
    <dgm:pt modelId="{19277FC5-49F4-4BF7-9D39-CB0A49A3FB8A}">
      <dgm:prSet phldrT="[Text]" custT="1"/>
      <dgm:spPr/>
      <dgm:t>
        <a:bodyPr/>
        <a:lstStyle/>
        <a:p>
          <a:r>
            <a:rPr lang="en-US" sz="1400" dirty="0" smtClean="0">
              <a:solidFill>
                <a:schemeClr val="accent2">
                  <a:lumMod val="50000"/>
                </a:schemeClr>
              </a:solidFill>
            </a:rPr>
            <a:t>Intern as UX Researcher at Teknologi.ID</a:t>
          </a:r>
          <a:endParaRPr lang="en-US" sz="1400" dirty="0">
            <a:solidFill>
              <a:schemeClr val="accent2">
                <a:lumMod val="50000"/>
              </a:schemeClr>
            </a:solidFill>
          </a:endParaRPr>
        </a:p>
      </dgm:t>
    </dgm:pt>
    <dgm:pt modelId="{DEF245DE-9398-4D38-B50E-30A47CD782CE}" type="parTrans" cxnId="{4923F8AD-8900-4051-9C9A-3A736356A835}">
      <dgm:prSet/>
      <dgm:spPr/>
      <dgm:t>
        <a:bodyPr/>
        <a:lstStyle/>
        <a:p>
          <a:endParaRPr lang="en-US"/>
        </a:p>
      </dgm:t>
    </dgm:pt>
    <dgm:pt modelId="{17F13D2A-32FB-41C0-B79D-1995167BB72A}" type="sibTrans" cxnId="{4923F8AD-8900-4051-9C9A-3A736356A835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  <dgm:t>
        <a:bodyPr/>
        <a:lstStyle/>
        <a:p>
          <a:endParaRPr lang="en-US"/>
        </a:p>
      </dgm:t>
    </dgm:pt>
    <dgm:pt modelId="{AE0D6CFF-55DA-407D-AD79-E6D541A41BF8}">
      <dgm:prSet phldrT="[Text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en-US" sz="2400" dirty="0" smtClean="0">
              <a:solidFill>
                <a:schemeClr val="accent4">
                  <a:lumMod val="75000"/>
                </a:schemeClr>
              </a:solidFill>
            </a:rPr>
            <a:t>Experience</a:t>
          </a:r>
          <a:endParaRPr lang="en-US" sz="2400" dirty="0">
            <a:solidFill>
              <a:schemeClr val="accent4">
                <a:lumMod val="75000"/>
              </a:schemeClr>
            </a:solidFill>
          </a:endParaRPr>
        </a:p>
      </dgm:t>
    </dgm:pt>
    <dgm:pt modelId="{DCCF012D-7C28-43E7-B564-E0D09A531250}" type="sibTrans" cxnId="{32FB5EB5-3528-4C88-8B47-5D9C9ECFC881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F3EDF63B-DC4E-4EDE-AD91-715B04924D96}" type="parTrans" cxnId="{32FB5EB5-3528-4C88-8B47-5D9C9ECFC881}">
      <dgm:prSet/>
      <dgm:spPr/>
      <dgm:t>
        <a:bodyPr/>
        <a:lstStyle/>
        <a:p>
          <a:endParaRPr lang="en-US"/>
        </a:p>
      </dgm:t>
    </dgm:pt>
    <dgm:pt modelId="{B1702941-6A7A-424A-BF3F-47785299AB04}" type="pres">
      <dgm:prSet presAssocID="{76613CD9-695A-4B2A-8BF5-26A31EB7756A}" presName="Name0" presStyleCnt="0">
        <dgm:presLayoutVars>
          <dgm:chMax val="7"/>
          <dgm:chPref val="7"/>
          <dgm:dir/>
        </dgm:presLayoutVars>
      </dgm:prSet>
      <dgm:spPr/>
    </dgm:pt>
    <dgm:pt modelId="{44363D8B-F2E4-451B-AAFC-A0556BABE25C}" type="pres">
      <dgm:prSet presAssocID="{76613CD9-695A-4B2A-8BF5-26A31EB7756A}" presName="Name1" presStyleCnt="0"/>
      <dgm:spPr/>
    </dgm:pt>
    <dgm:pt modelId="{AF9981AD-A07E-4675-B92C-E3F8B0207E6B}" type="pres">
      <dgm:prSet presAssocID="{DCCF012D-7C28-43E7-B564-E0D09A531250}" presName="picture_1" presStyleCnt="0"/>
      <dgm:spPr/>
    </dgm:pt>
    <dgm:pt modelId="{371794AE-AF73-40C2-8C81-0AB41B7BEAF7}" type="pres">
      <dgm:prSet presAssocID="{DCCF012D-7C28-43E7-B564-E0D09A531250}" presName="pictureRepeatNode" presStyleLbl="alignImgPlace1" presStyleIdx="0" presStyleCnt="3"/>
      <dgm:spPr/>
    </dgm:pt>
    <dgm:pt modelId="{A540887C-CD02-4192-987D-E471DD723865}" type="pres">
      <dgm:prSet presAssocID="{AE0D6CFF-55DA-407D-AD79-E6D541A41BF8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8501A-681D-452E-A2E8-3B79C753ADB8}" type="pres">
      <dgm:prSet presAssocID="{F6042B93-4228-437C-8F6E-B66388F20653}" presName="picture_2" presStyleCnt="0"/>
      <dgm:spPr/>
    </dgm:pt>
    <dgm:pt modelId="{91D87B1E-B915-436D-9F64-6D711F41C25A}" type="pres">
      <dgm:prSet presAssocID="{F6042B93-4228-437C-8F6E-B66388F20653}" presName="pictureRepeatNode" presStyleLbl="alignImgPlace1" presStyleIdx="1" presStyleCnt="3"/>
      <dgm:spPr/>
    </dgm:pt>
    <dgm:pt modelId="{D4FF941C-F1AD-4869-BEA6-E8D657871206}" type="pres">
      <dgm:prSet presAssocID="{930435B7-CF6E-4EC8-AFC8-C2BF824E84D6}" presName="line_2" presStyleLbl="parChTrans1D1" presStyleIdx="0" presStyleCnt="2"/>
      <dgm:spPr/>
    </dgm:pt>
    <dgm:pt modelId="{70C1BF87-9DA1-44D2-818F-9578B38F32B3}" type="pres">
      <dgm:prSet presAssocID="{930435B7-CF6E-4EC8-AFC8-C2BF824E84D6}" presName="textparent_2" presStyleLbl="node1" presStyleIdx="0" presStyleCnt="0"/>
      <dgm:spPr/>
    </dgm:pt>
    <dgm:pt modelId="{5DD3C997-30D8-4C87-A34D-971ED8991154}" type="pres">
      <dgm:prSet presAssocID="{930435B7-CF6E-4EC8-AFC8-C2BF824E84D6}" presName="text_2" presStyleLbl="revTx" presStyleIdx="0" presStyleCnt="2">
        <dgm:presLayoutVars>
          <dgm:bulletEnabled val="1"/>
        </dgm:presLayoutVars>
      </dgm:prSet>
      <dgm:spPr/>
    </dgm:pt>
    <dgm:pt modelId="{44B15187-8C3A-456E-AE5B-2CBC814BE28D}" type="pres">
      <dgm:prSet presAssocID="{17F13D2A-32FB-41C0-B79D-1995167BB72A}" presName="picture_3" presStyleCnt="0"/>
      <dgm:spPr/>
    </dgm:pt>
    <dgm:pt modelId="{0965D2BD-0BA6-43F2-9EB7-01DD63D58BAA}" type="pres">
      <dgm:prSet presAssocID="{17F13D2A-32FB-41C0-B79D-1995167BB72A}" presName="pictureRepeatNode" presStyleLbl="alignImgPlace1" presStyleIdx="2" presStyleCnt="3"/>
      <dgm:spPr/>
    </dgm:pt>
    <dgm:pt modelId="{0FA27E47-EDE8-47CC-930E-FBF71BC215F7}" type="pres">
      <dgm:prSet presAssocID="{19277FC5-49F4-4BF7-9D39-CB0A49A3FB8A}" presName="line_3" presStyleLbl="parChTrans1D1" presStyleIdx="1" presStyleCnt="2"/>
      <dgm:spPr/>
    </dgm:pt>
    <dgm:pt modelId="{5A660DDD-FF7B-4A77-9E01-E87F6AA97629}" type="pres">
      <dgm:prSet presAssocID="{19277FC5-49F4-4BF7-9D39-CB0A49A3FB8A}" presName="textparent_3" presStyleLbl="node1" presStyleIdx="0" presStyleCnt="0"/>
      <dgm:spPr/>
    </dgm:pt>
    <dgm:pt modelId="{B2DCFA82-393A-420C-82A8-1D212CC08E3B}" type="pres">
      <dgm:prSet presAssocID="{19277FC5-49F4-4BF7-9D39-CB0A49A3FB8A}" presName="text_3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FB5EB5-3528-4C88-8B47-5D9C9ECFC881}" srcId="{76613CD9-695A-4B2A-8BF5-26A31EB7756A}" destId="{AE0D6CFF-55DA-407D-AD79-E6D541A41BF8}" srcOrd="0" destOrd="0" parTransId="{F3EDF63B-DC4E-4EDE-AD91-715B04924D96}" sibTransId="{DCCF012D-7C28-43E7-B564-E0D09A531250}"/>
    <dgm:cxn modelId="{9ECCA0C1-E858-41AF-9ADA-F4F85FF49922}" type="presOf" srcId="{AE0D6CFF-55DA-407D-AD79-E6D541A41BF8}" destId="{A540887C-CD02-4192-987D-E471DD723865}" srcOrd="0" destOrd="0" presId="urn:microsoft.com/office/officeart/2008/layout/CircularPictureCallout"/>
    <dgm:cxn modelId="{1662E3BB-5C6B-42B1-B238-C0E1E09565A1}" type="presOf" srcId="{19277FC5-49F4-4BF7-9D39-CB0A49A3FB8A}" destId="{B2DCFA82-393A-420C-82A8-1D212CC08E3B}" srcOrd="0" destOrd="0" presId="urn:microsoft.com/office/officeart/2008/layout/CircularPictureCallout"/>
    <dgm:cxn modelId="{080ECF59-493F-43E8-BF6D-34169FB46301}" type="presOf" srcId="{DCCF012D-7C28-43E7-B564-E0D09A531250}" destId="{371794AE-AF73-40C2-8C81-0AB41B7BEAF7}" srcOrd="0" destOrd="0" presId="urn:microsoft.com/office/officeart/2008/layout/CircularPictureCallout"/>
    <dgm:cxn modelId="{0FBC3023-EDB8-4E15-83AB-C5914986558D}" type="presOf" srcId="{76613CD9-695A-4B2A-8BF5-26A31EB7756A}" destId="{B1702941-6A7A-424A-BF3F-47785299AB04}" srcOrd="0" destOrd="0" presId="urn:microsoft.com/office/officeart/2008/layout/CircularPictureCallout"/>
    <dgm:cxn modelId="{D55C8B35-4D47-4C83-8751-452A707A6840}" type="presOf" srcId="{17F13D2A-32FB-41C0-B79D-1995167BB72A}" destId="{0965D2BD-0BA6-43F2-9EB7-01DD63D58BAA}" srcOrd="0" destOrd="0" presId="urn:microsoft.com/office/officeart/2008/layout/CircularPictureCallout"/>
    <dgm:cxn modelId="{4923F8AD-8900-4051-9C9A-3A736356A835}" srcId="{76613CD9-695A-4B2A-8BF5-26A31EB7756A}" destId="{19277FC5-49F4-4BF7-9D39-CB0A49A3FB8A}" srcOrd="2" destOrd="0" parTransId="{DEF245DE-9398-4D38-B50E-30A47CD782CE}" sibTransId="{17F13D2A-32FB-41C0-B79D-1995167BB72A}"/>
    <dgm:cxn modelId="{749A7322-CF7F-4763-8E85-D42F071D2B2B}" srcId="{76613CD9-695A-4B2A-8BF5-26A31EB7756A}" destId="{930435B7-CF6E-4EC8-AFC8-C2BF824E84D6}" srcOrd="1" destOrd="0" parTransId="{3D0776E2-0FD4-4012-86A0-BCB93B55E4DC}" sibTransId="{F6042B93-4228-437C-8F6E-B66388F20653}"/>
    <dgm:cxn modelId="{ADE44E51-E72B-49B1-950D-FCA3EE9ECB96}" type="presOf" srcId="{F6042B93-4228-437C-8F6E-B66388F20653}" destId="{91D87B1E-B915-436D-9F64-6D711F41C25A}" srcOrd="0" destOrd="0" presId="urn:microsoft.com/office/officeart/2008/layout/CircularPictureCallout"/>
    <dgm:cxn modelId="{32F4E0C9-43EF-4EA2-882B-B6387DA2F185}" type="presOf" srcId="{930435B7-CF6E-4EC8-AFC8-C2BF824E84D6}" destId="{5DD3C997-30D8-4C87-A34D-971ED8991154}" srcOrd="0" destOrd="0" presId="urn:microsoft.com/office/officeart/2008/layout/CircularPictureCallout"/>
    <dgm:cxn modelId="{D7389AE6-E464-424E-8105-1FC6C18B43D1}" type="presParOf" srcId="{B1702941-6A7A-424A-BF3F-47785299AB04}" destId="{44363D8B-F2E4-451B-AAFC-A0556BABE25C}" srcOrd="0" destOrd="0" presId="urn:microsoft.com/office/officeart/2008/layout/CircularPictureCallout"/>
    <dgm:cxn modelId="{282B2849-5DC9-4363-9384-65A333F98550}" type="presParOf" srcId="{44363D8B-F2E4-451B-AAFC-A0556BABE25C}" destId="{AF9981AD-A07E-4675-B92C-E3F8B0207E6B}" srcOrd="0" destOrd="0" presId="urn:microsoft.com/office/officeart/2008/layout/CircularPictureCallout"/>
    <dgm:cxn modelId="{63120D7A-6774-4B73-B716-20D197C07233}" type="presParOf" srcId="{AF9981AD-A07E-4675-B92C-E3F8B0207E6B}" destId="{371794AE-AF73-40C2-8C81-0AB41B7BEAF7}" srcOrd="0" destOrd="0" presId="urn:microsoft.com/office/officeart/2008/layout/CircularPictureCallout"/>
    <dgm:cxn modelId="{1329728F-2F9C-4F87-BF72-55EAFE28912E}" type="presParOf" srcId="{44363D8B-F2E4-451B-AAFC-A0556BABE25C}" destId="{A540887C-CD02-4192-987D-E471DD723865}" srcOrd="1" destOrd="0" presId="urn:microsoft.com/office/officeart/2008/layout/CircularPictureCallout"/>
    <dgm:cxn modelId="{E71E94C5-7459-4386-BF2F-CE9C9F2FD323}" type="presParOf" srcId="{44363D8B-F2E4-451B-AAFC-A0556BABE25C}" destId="{B368501A-681D-452E-A2E8-3B79C753ADB8}" srcOrd="2" destOrd="0" presId="urn:microsoft.com/office/officeart/2008/layout/CircularPictureCallout"/>
    <dgm:cxn modelId="{7708C413-6E8E-4ED9-8340-4A48F6E1BBFB}" type="presParOf" srcId="{B368501A-681D-452E-A2E8-3B79C753ADB8}" destId="{91D87B1E-B915-436D-9F64-6D711F41C25A}" srcOrd="0" destOrd="0" presId="urn:microsoft.com/office/officeart/2008/layout/CircularPictureCallout"/>
    <dgm:cxn modelId="{FABAD92E-7F2D-4429-B5A0-50867D33AE76}" type="presParOf" srcId="{44363D8B-F2E4-451B-AAFC-A0556BABE25C}" destId="{D4FF941C-F1AD-4869-BEA6-E8D657871206}" srcOrd="3" destOrd="0" presId="urn:microsoft.com/office/officeart/2008/layout/CircularPictureCallout"/>
    <dgm:cxn modelId="{1CDA3B3A-DD0D-4B8E-A4ED-785AD8A21842}" type="presParOf" srcId="{44363D8B-F2E4-451B-AAFC-A0556BABE25C}" destId="{70C1BF87-9DA1-44D2-818F-9578B38F32B3}" srcOrd="4" destOrd="0" presId="urn:microsoft.com/office/officeart/2008/layout/CircularPictureCallout"/>
    <dgm:cxn modelId="{A98A0C10-6BA6-43A9-833F-5BC36DF49B88}" type="presParOf" srcId="{70C1BF87-9DA1-44D2-818F-9578B38F32B3}" destId="{5DD3C997-30D8-4C87-A34D-971ED8991154}" srcOrd="0" destOrd="0" presId="urn:microsoft.com/office/officeart/2008/layout/CircularPictureCallout"/>
    <dgm:cxn modelId="{AC72BC17-4022-4645-AF0C-DFEF065AC7D7}" type="presParOf" srcId="{44363D8B-F2E4-451B-AAFC-A0556BABE25C}" destId="{44B15187-8C3A-456E-AE5B-2CBC814BE28D}" srcOrd="5" destOrd="0" presId="urn:microsoft.com/office/officeart/2008/layout/CircularPictureCallout"/>
    <dgm:cxn modelId="{CCB625C9-36A2-404B-8DA8-3AD71244C3A2}" type="presParOf" srcId="{44B15187-8C3A-456E-AE5B-2CBC814BE28D}" destId="{0965D2BD-0BA6-43F2-9EB7-01DD63D58BAA}" srcOrd="0" destOrd="0" presId="urn:microsoft.com/office/officeart/2008/layout/CircularPictureCallout"/>
    <dgm:cxn modelId="{5886BC2E-3D7B-442B-A643-5CAB07BED95A}" type="presParOf" srcId="{44363D8B-F2E4-451B-AAFC-A0556BABE25C}" destId="{0FA27E47-EDE8-47CC-930E-FBF71BC215F7}" srcOrd="6" destOrd="0" presId="urn:microsoft.com/office/officeart/2008/layout/CircularPictureCallout"/>
    <dgm:cxn modelId="{A89A3EEB-416D-4B1B-A7E1-10F7D4E20FB9}" type="presParOf" srcId="{44363D8B-F2E4-451B-AAFC-A0556BABE25C}" destId="{5A660DDD-FF7B-4A77-9E01-E87F6AA97629}" srcOrd="7" destOrd="0" presId="urn:microsoft.com/office/officeart/2008/layout/CircularPictureCallout"/>
    <dgm:cxn modelId="{6FF4B7F8-FDAA-4BF4-850D-286DDCFC1D36}" type="presParOf" srcId="{5A660DDD-FF7B-4A77-9E01-E87F6AA97629}" destId="{B2DCFA82-393A-420C-82A8-1D212CC08E3B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F4FC2F-8F70-472B-8137-C7230CCF96FF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D995E29-B097-4F40-B62F-0BD15E1CE591}">
      <dgm:prSet phldrT="[Text]"/>
      <dgm:spPr/>
      <dgm:t>
        <a:bodyPr/>
        <a:lstStyle/>
        <a:p>
          <a:r>
            <a:rPr lang="en-US" dirty="0" smtClean="0"/>
            <a:t>Education</a:t>
          </a:r>
          <a:endParaRPr lang="en-US" dirty="0"/>
        </a:p>
      </dgm:t>
    </dgm:pt>
    <dgm:pt modelId="{A6225F7D-8B38-4C30-B518-4FD4C9A005E8}" type="parTrans" cxnId="{822C3DAC-830F-45FB-B4C3-169452387050}">
      <dgm:prSet/>
      <dgm:spPr/>
      <dgm:t>
        <a:bodyPr/>
        <a:lstStyle/>
        <a:p>
          <a:endParaRPr lang="en-US"/>
        </a:p>
      </dgm:t>
    </dgm:pt>
    <dgm:pt modelId="{85FAE6AE-1BF8-4FDF-9E68-359016AFCC25}" type="sibTrans" cxnId="{822C3DAC-830F-45FB-B4C3-16945238705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FE7195F-544A-486F-9C21-9012484620EB}">
      <dgm:prSet phldrT="[Text]" custT="1"/>
      <dgm:spPr/>
      <dgm:t>
        <a:bodyPr/>
        <a:lstStyle/>
        <a:p>
          <a:pPr algn="ctr"/>
          <a:r>
            <a:rPr lang="en-US" sz="1400" dirty="0" smtClean="0">
              <a:solidFill>
                <a:schemeClr val="accent1">
                  <a:lumMod val="50000"/>
                </a:schemeClr>
              </a:solidFill>
            </a:rPr>
            <a:t>Department of Mathematics, IPB University</a:t>
          </a:r>
          <a:endParaRPr lang="en-US" sz="1400" dirty="0">
            <a:solidFill>
              <a:schemeClr val="accent1">
                <a:lumMod val="50000"/>
              </a:schemeClr>
            </a:solidFill>
          </a:endParaRPr>
        </a:p>
      </dgm:t>
    </dgm:pt>
    <dgm:pt modelId="{1C883A78-40EA-4A7D-B1C4-D6AB3252A204}" type="parTrans" cxnId="{E5925866-B3B2-48C3-B923-6483E21CC408}">
      <dgm:prSet/>
      <dgm:spPr/>
      <dgm:t>
        <a:bodyPr/>
        <a:lstStyle/>
        <a:p>
          <a:endParaRPr lang="en-US"/>
        </a:p>
      </dgm:t>
    </dgm:pt>
    <dgm:pt modelId="{A1404112-DB8A-4C75-A45B-E7F07B39AD57}" type="sibTrans" cxnId="{E5925866-B3B2-48C3-B923-6483E21CC408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CB67A93-243A-4708-99C3-2751F47E7266}" type="pres">
      <dgm:prSet presAssocID="{05F4FC2F-8F70-472B-8137-C7230CCF96FF}" presName="Name0" presStyleCnt="0">
        <dgm:presLayoutVars>
          <dgm:chMax val="7"/>
          <dgm:chPref val="7"/>
          <dgm:dir val="rev"/>
        </dgm:presLayoutVars>
      </dgm:prSet>
      <dgm:spPr/>
    </dgm:pt>
    <dgm:pt modelId="{F058DBBF-5607-4FBB-A40B-21AE8684B597}" type="pres">
      <dgm:prSet presAssocID="{05F4FC2F-8F70-472B-8137-C7230CCF96FF}" presName="Name1" presStyleCnt="0"/>
      <dgm:spPr/>
    </dgm:pt>
    <dgm:pt modelId="{AEDFF540-0FF8-46EA-BA5C-808E95AE5D24}" type="pres">
      <dgm:prSet presAssocID="{85FAE6AE-1BF8-4FDF-9E68-359016AFCC25}" presName="picture_1" presStyleCnt="0"/>
      <dgm:spPr/>
    </dgm:pt>
    <dgm:pt modelId="{1E1CCC30-6F84-4CF3-A58A-B5D8053F979D}" type="pres">
      <dgm:prSet presAssocID="{85FAE6AE-1BF8-4FDF-9E68-359016AFCC25}" presName="pictureRepeatNode" presStyleLbl="alignImgPlace1" presStyleIdx="0" presStyleCnt="2"/>
      <dgm:spPr/>
    </dgm:pt>
    <dgm:pt modelId="{12DCD422-9C59-4972-8B7E-37992C014804}" type="pres">
      <dgm:prSet presAssocID="{6D995E29-B097-4F40-B62F-0BD15E1CE591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FF736A-85C3-4008-9F67-6A3A9195F666}" type="pres">
      <dgm:prSet presAssocID="{A1404112-DB8A-4C75-A45B-E7F07B39AD57}" presName="picture_2" presStyleCnt="0"/>
      <dgm:spPr/>
    </dgm:pt>
    <dgm:pt modelId="{2B70A70C-72FB-4D53-8FBD-EE917D85D5D3}" type="pres">
      <dgm:prSet presAssocID="{A1404112-DB8A-4C75-A45B-E7F07B39AD57}" presName="pictureRepeatNode" presStyleLbl="alignImgPlace1" presStyleIdx="1" presStyleCnt="2"/>
      <dgm:spPr/>
    </dgm:pt>
    <dgm:pt modelId="{120F603F-3CF4-49E0-81D7-E1C66C00F15A}" type="pres">
      <dgm:prSet presAssocID="{0FE7195F-544A-486F-9C21-9012484620EB}" presName="line_2" presStyleLbl="parChTrans1D1" presStyleIdx="0" presStyleCnt="1"/>
      <dgm:spPr/>
    </dgm:pt>
    <dgm:pt modelId="{44A77EAD-0746-4C94-8AFE-C0347ABF02B6}" type="pres">
      <dgm:prSet presAssocID="{0FE7195F-544A-486F-9C21-9012484620EB}" presName="textparent_2" presStyleLbl="node1" presStyleIdx="0" presStyleCnt="0"/>
      <dgm:spPr/>
    </dgm:pt>
    <dgm:pt modelId="{ECE94270-B4AF-45CE-8CF2-1219D273CEA2}" type="pres">
      <dgm:prSet presAssocID="{0FE7195F-544A-486F-9C21-9012484620EB}" presName="text_2" presStyleLbl="revTx" presStyleIdx="0" presStyleCnt="1" custScaleX="552207" custScaleY="102273" custLinFactNeighborY="-5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22C3DAC-830F-45FB-B4C3-169452387050}" srcId="{05F4FC2F-8F70-472B-8137-C7230CCF96FF}" destId="{6D995E29-B097-4F40-B62F-0BD15E1CE591}" srcOrd="0" destOrd="0" parTransId="{A6225F7D-8B38-4C30-B518-4FD4C9A005E8}" sibTransId="{85FAE6AE-1BF8-4FDF-9E68-359016AFCC25}"/>
    <dgm:cxn modelId="{65FB971F-090A-483B-9901-0B037C684481}" type="presOf" srcId="{85FAE6AE-1BF8-4FDF-9E68-359016AFCC25}" destId="{1E1CCC30-6F84-4CF3-A58A-B5D8053F979D}" srcOrd="0" destOrd="0" presId="urn:microsoft.com/office/officeart/2008/layout/CircularPictureCallout"/>
    <dgm:cxn modelId="{E5925866-B3B2-48C3-B923-6483E21CC408}" srcId="{05F4FC2F-8F70-472B-8137-C7230CCF96FF}" destId="{0FE7195F-544A-486F-9C21-9012484620EB}" srcOrd="1" destOrd="0" parTransId="{1C883A78-40EA-4A7D-B1C4-D6AB3252A204}" sibTransId="{A1404112-DB8A-4C75-A45B-E7F07B39AD57}"/>
    <dgm:cxn modelId="{1D6AE2C3-C236-461A-B611-6617915A3545}" type="presOf" srcId="{05F4FC2F-8F70-472B-8137-C7230CCF96FF}" destId="{4CB67A93-243A-4708-99C3-2751F47E7266}" srcOrd="0" destOrd="0" presId="urn:microsoft.com/office/officeart/2008/layout/CircularPictureCallout"/>
    <dgm:cxn modelId="{47C4D841-3984-4BF0-A48D-6B9DD47599FF}" type="presOf" srcId="{0FE7195F-544A-486F-9C21-9012484620EB}" destId="{ECE94270-B4AF-45CE-8CF2-1219D273CEA2}" srcOrd="0" destOrd="0" presId="urn:microsoft.com/office/officeart/2008/layout/CircularPictureCallout"/>
    <dgm:cxn modelId="{B698B4FE-A5BE-4279-B2A3-5768718FD4D9}" type="presOf" srcId="{6D995E29-B097-4F40-B62F-0BD15E1CE591}" destId="{12DCD422-9C59-4972-8B7E-37992C014804}" srcOrd="0" destOrd="0" presId="urn:microsoft.com/office/officeart/2008/layout/CircularPictureCallout"/>
    <dgm:cxn modelId="{84F885C6-A4EA-46E4-AEC3-25D3AF249674}" type="presOf" srcId="{A1404112-DB8A-4C75-A45B-E7F07B39AD57}" destId="{2B70A70C-72FB-4D53-8FBD-EE917D85D5D3}" srcOrd="0" destOrd="0" presId="urn:microsoft.com/office/officeart/2008/layout/CircularPictureCallout"/>
    <dgm:cxn modelId="{D0E13993-4920-485B-8599-DB9167AA72CA}" type="presParOf" srcId="{4CB67A93-243A-4708-99C3-2751F47E7266}" destId="{F058DBBF-5607-4FBB-A40B-21AE8684B597}" srcOrd="0" destOrd="0" presId="urn:microsoft.com/office/officeart/2008/layout/CircularPictureCallout"/>
    <dgm:cxn modelId="{BF95BD66-24F8-4016-B8A1-B4EC911641F4}" type="presParOf" srcId="{F058DBBF-5607-4FBB-A40B-21AE8684B597}" destId="{AEDFF540-0FF8-46EA-BA5C-808E95AE5D24}" srcOrd="0" destOrd="0" presId="urn:microsoft.com/office/officeart/2008/layout/CircularPictureCallout"/>
    <dgm:cxn modelId="{0D846AE4-93EE-4201-8970-DC6078B1D15A}" type="presParOf" srcId="{AEDFF540-0FF8-46EA-BA5C-808E95AE5D24}" destId="{1E1CCC30-6F84-4CF3-A58A-B5D8053F979D}" srcOrd="0" destOrd="0" presId="urn:microsoft.com/office/officeart/2008/layout/CircularPictureCallout"/>
    <dgm:cxn modelId="{8E71AE21-3DFD-4FF1-8885-380DFF9E5551}" type="presParOf" srcId="{F058DBBF-5607-4FBB-A40B-21AE8684B597}" destId="{12DCD422-9C59-4972-8B7E-37992C014804}" srcOrd="1" destOrd="0" presId="urn:microsoft.com/office/officeart/2008/layout/CircularPictureCallout"/>
    <dgm:cxn modelId="{CEBA2920-671E-45F9-8E22-4E5D9E51BC06}" type="presParOf" srcId="{F058DBBF-5607-4FBB-A40B-21AE8684B597}" destId="{A6FF736A-85C3-4008-9F67-6A3A9195F666}" srcOrd="2" destOrd="0" presId="urn:microsoft.com/office/officeart/2008/layout/CircularPictureCallout"/>
    <dgm:cxn modelId="{E4897724-E75C-419C-9DC8-141825F7D0DA}" type="presParOf" srcId="{A6FF736A-85C3-4008-9F67-6A3A9195F666}" destId="{2B70A70C-72FB-4D53-8FBD-EE917D85D5D3}" srcOrd="0" destOrd="0" presId="urn:microsoft.com/office/officeart/2008/layout/CircularPictureCallout"/>
    <dgm:cxn modelId="{0B075410-2758-4446-96FB-689CDE86E7D5}" type="presParOf" srcId="{F058DBBF-5607-4FBB-A40B-21AE8684B597}" destId="{120F603F-3CF4-49E0-81D7-E1C66C00F15A}" srcOrd="3" destOrd="0" presId="urn:microsoft.com/office/officeart/2008/layout/CircularPictureCallout"/>
    <dgm:cxn modelId="{AD66BDC2-5FC9-4CE8-B57B-8B145FEEE882}" type="presParOf" srcId="{F058DBBF-5607-4FBB-A40B-21AE8684B597}" destId="{44A77EAD-0746-4C94-8AFE-C0347ABF02B6}" srcOrd="4" destOrd="0" presId="urn:microsoft.com/office/officeart/2008/layout/CircularPictureCallout"/>
    <dgm:cxn modelId="{5B8D4022-210E-4FBC-9BFD-4510DD0E873C}" type="presParOf" srcId="{44A77EAD-0746-4C94-8AFE-C0347ABF02B6}" destId="{ECE94270-B4AF-45CE-8CF2-1219D273CEA2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27E47-EDE8-47CC-930E-FBF71BC215F7}">
      <dsp:nvSpPr>
        <dsp:cNvPr id="0" name=""/>
        <dsp:cNvSpPr/>
      </dsp:nvSpPr>
      <dsp:spPr>
        <a:xfrm>
          <a:off x="1370365" y="1985069"/>
          <a:ext cx="2192738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F941C-F1AD-4869-BEA6-E8D657871206}">
      <dsp:nvSpPr>
        <dsp:cNvPr id="0" name=""/>
        <dsp:cNvSpPr/>
      </dsp:nvSpPr>
      <dsp:spPr>
        <a:xfrm>
          <a:off x="1370365" y="458093"/>
          <a:ext cx="2192738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794AE-AF73-40C2-8C81-0AB41B7BEAF7}">
      <dsp:nvSpPr>
        <dsp:cNvPr id="0" name=""/>
        <dsp:cNvSpPr/>
      </dsp:nvSpPr>
      <dsp:spPr>
        <a:xfrm>
          <a:off x="148784" y="0"/>
          <a:ext cx="2443163" cy="244316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0887C-CD02-4192-987D-E471DD723865}">
      <dsp:nvSpPr>
        <dsp:cNvPr id="0" name=""/>
        <dsp:cNvSpPr/>
      </dsp:nvSpPr>
      <dsp:spPr>
        <a:xfrm>
          <a:off x="588553" y="1297319"/>
          <a:ext cx="1563624" cy="8062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accent4">
                  <a:lumMod val="75000"/>
                </a:schemeClr>
              </a:solidFill>
            </a:rPr>
            <a:t>Experience</a:t>
          </a:r>
          <a:endParaRPr lang="en-US" sz="24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588553" y="1297319"/>
        <a:ext cx="1563624" cy="806243"/>
      </dsp:txXfrm>
    </dsp:sp>
    <dsp:sp modelId="{91D87B1E-B915-436D-9F64-6D711F41C25A}">
      <dsp:nvSpPr>
        <dsp:cNvPr id="0" name=""/>
        <dsp:cNvSpPr/>
      </dsp:nvSpPr>
      <dsp:spPr>
        <a:xfrm>
          <a:off x="3105011" y="0"/>
          <a:ext cx="916186" cy="91618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3C997-30D8-4C87-A34D-971ED8991154}">
      <dsp:nvSpPr>
        <dsp:cNvPr id="0" name=""/>
        <dsp:cNvSpPr/>
      </dsp:nvSpPr>
      <dsp:spPr>
        <a:xfrm>
          <a:off x="4021197" y="0"/>
          <a:ext cx="913371" cy="91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0" rIns="5334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2">
                  <a:lumMod val="50000"/>
                </a:schemeClr>
              </a:solidFill>
            </a:rPr>
            <a:t>Intern as Researcher at Telkom Indonesia</a:t>
          </a:r>
          <a:endParaRPr lang="en-US" sz="14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021197" y="0"/>
        <a:ext cx="913371" cy="916186"/>
      </dsp:txXfrm>
    </dsp:sp>
    <dsp:sp modelId="{0965D2BD-0BA6-43F2-9EB7-01DD63D58BAA}">
      <dsp:nvSpPr>
        <dsp:cNvPr id="0" name=""/>
        <dsp:cNvSpPr/>
      </dsp:nvSpPr>
      <dsp:spPr>
        <a:xfrm>
          <a:off x="3105011" y="1526976"/>
          <a:ext cx="916186" cy="91618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CFA82-393A-420C-82A8-1D212CC08E3B}">
      <dsp:nvSpPr>
        <dsp:cNvPr id="0" name=""/>
        <dsp:cNvSpPr/>
      </dsp:nvSpPr>
      <dsp:spPr>
        <a:xfrm>
          <a:off x="4021197" y="1526976"/>
          <a:ext cx="1024959" cy="91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0" rIns="5334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2">
                  <a:lumMod val="50000"/>
                </a:schemeClr>
              </a:solidFill>
            </a:rPr>
            <a:t>Intern as UX Researcher at Teknologi.ID</a:t>
          </a:r>
          <a:endParaRPr lang="en-US" sz="1400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4021197" y="1526976"/>
        <a:ext cx="1024959" cy="916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F603F-3CF4-49E0-81D7-E1C66C00F15A}">
      <dsp:nvSpPr>
        <dsp:cNvPr id="0" name=""/>
        <dsp:cNvSpPr/>
      </dsp:nvSpPr>
      <dsp:spPr>
        <a:xfrm>
          <a:off x="1721191" y="1183341"/>
          <a:ext cx="2272014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CCC30-6F84-4CF3-A58A-B5D8053F979D}">
      <dsp:nvSpPr>
        <dsp:cNvPr id="0" name=""/>
        <dsp:cNvSpPr/>
      </dsp:nvSpPr>
      <dsp:spPr>
        <a:xfrm>
          <a:off x="2809865" y="0"/>
          <a:ext cx="2366682" cy="23666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CD422-9C59-4972-8B7E-37992C014804}">
      <dsp:nvSpPr>
        <dsp:cNvPr id="0" name=""/>
        <dsp:cNvSpPr/>
      </dsp:nvSpPr>
      <dsp:spPr>
        <a:xfrm>
          <a:off x="3235867" y="1256708"/>
          <a:ext cx="1514676" cy="7810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Education</a:t>
          </a:r>
          <a:endParaRPr lang="en-US" sz="2900" kern="1200" dirty="0"/>
        </a:p>
      </dsp:txBody>
      <dsp:txXfrm>
        <a:off x="3235867" y="1256708"/>
        <a:ext cx="1514676" cy="781005"/>
      </dsp:txXfrm>
    </dsp:sp>
    <dsp:sp modelId="{2B70A70C-72FB-4D53-8FBD-EE917D85D5D3}">
      <dsp:nvSpPr>
        <dsp:cNvPr id="0" name=""/>
        <dsp:cNvSpPr/>
      </dsp:nvSpPr>
      <dsp:spPr>
        <a:xfrm>
          <a:off x="1129520" y="591670"/>
          <a:ext cx="1183341" cy="118334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94270-B4AF-45CE-8CF2-1219D273CEA2}">
      <dsp:nvSpPr>
        <dsp:cNvPr id="0" name=""/>
        <dsp:cNvSpPr/>
      </dsp:nvSpPr>
      <dsp:spPr>
        <a:xfrm>
          <a:off x="571" y="510984"/>
          <a:ext cx="1128948" cy="1210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0" rIns="5334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accent1">
                  <a:lumMod val="50000"/>
                </a:schemeClr>
              </a:solidFill>
            </a:rPr>
            <a:t>Department of Mathematics, IPB University</a:t>
          </a:r>
          <a:endParaRPr lang="en-US" sz="14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71" y="510984"/>
        <a:ext cx="1128948" cy="1210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F65-A84B-4252-8D90-88EE5D7EFFE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16E-8AA3-4CCC-AB83-D4D64AFB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F65-A84B-4252-8D90-88EE5D7EFFE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16E-8AA3-4CCC-AB83-D4D64AFB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9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F65-A84B-4252-8D90-88EE5D7EFFE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16E-8AA3-4CCC-AB83-D4D64AFB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F65-A84B-4252-8D90-88EE5D7EFFE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16E-8AA3-4CCC-AB83-D4D64AFB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5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F65-A84B-4252-8D90-88EE5D7EFFE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16E-8AA3-4CCC-AB83-D4D64AFB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9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F65-A84B-4252-8D90-88EE5D7EFFE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16E-8AA3-4CCC-AB83-D4D64AFB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9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F65-A84B-4252-8D90-88EE5D7EFFE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16E-8AA3-4CCC-AB83-D4D64AFB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98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F65-A84B-4252-8D90-88EE5D7EFFE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16E-8AA3-4CCC-AB83-D4D64AFB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9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F65-A84B-4252-8D90-88EE5D7EFFE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16E-8AA3-4CCC-AB83-D4D64AFB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9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F65-A84B-4252-8D90-88EE5D7EFFE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16E-8AA3-4CCC-AB83-D4D64AFB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52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ECF65-A84B-4252-8D90-88EE5D7EFFE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C316E-8AA3-4CCC-AB83-D4D64AFB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ECF65-A84B-4252-8D90-88EE5D7EFFED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C316E-8AA3-4CCC-AB83-D4D64AFB2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5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0"/>
                <a:alpha val="82000"/>
              </a:schemeClr>
            </a:gs>
            <a:gs pos="33000">
              <a:schemeClr val="accent2">
                <a:lumMod val="50000"/>
                <a:alpha val="86000"/>
              </a:schemeClr>
            </a:gs>
            <a:gs pos="71000">
              <a:schemeClr val="bg1">
                <a:lumMod val="8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090" y="718580"/>
            <a:ext cx="11223599" cy="55243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257201157"/>
              </p:ext>
            </p:extLst>
          </p:nvPr>
        </p:nvGraphicFramePr>
        <p:xfrm>
          <a:off x="6100587" y="2259191"/>
          <a:ext cx="5194942" cy="244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295700975"/>
              </p:ext>
            </p:extLst>
          </p:nvPr>
        </p:nvGraphicFramePr>
        <p:xfrm>
          <a:off x="860612" y="2245660"/>
          <a:ext cx="5177119" cy="2366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3627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2020-11-01T04:20:36Z</dcterms:created>
  <dcterms:modified xsi:type="dcterms:W3CDTF">2020-11-01T13:56:41Z</dcterms:modified>
</cp:coreProperties>
</file>