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039EA-9A1C-425F-914A-B56186B29808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FC9A2-CAC2-4A04-9F51-7453AC0BE4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735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495C250-AB6F-4080-9D7E-016CE6C575BD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Cerilli, Guidi, Umili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3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DB24-7180-43E0-994C-DEC92F82E9CE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Cerilli, Guidi, Umili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0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CA6D25A-BDC6-41B6-8954-04B2CD8D0071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Cerilli, Guidi, Umili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170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5F3F-C25F-4586-9717-526E40475BDB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Cerilli, Guidi, Umili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2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7D36E2-FC8D-494E-B0D2-3C8CADD687AE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Cerilli, Guidi, Umili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6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BE4E8F8-5C16-4C13-B040-4BB97DEB1074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Cerilli, Guidi, Umili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8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8C98B02-38BF-4FFE-A6BF-84A258284003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Cerilli, Guidi, Umili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5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DFFA-C175-40F5-920B-B4B293CBCC63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Cerilli, Guidi, Umili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7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1A28B7D-D77F-4CCD-A0AC-D8234662FC38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Cerilli, Guidi, Umili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1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0423-8B9A-4F63-A5D1-F63598490249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Cerilli, Guidi, Umili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1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94F667-E7E0-4205-8970-0551C266D229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r>
              <a:rPr lang="en-US"/>
              <a:t>Cerilli, Guidi, Umili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7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6D25A-BDC6-41B6-8954-04B2CD8D0071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Cerilli, Guidi, Umili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2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10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AA4CD664-6E9C-4C52-88C8-01974431D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en-US" sz="6100">
                <a:solidFill>
                  <a:schemeClr val="accent1"/>
                </a:solidFill>
              </a:rPr>
              <a:t>Voronoi-Based Coverage Control of Pan/Tilt/Zoom Camera Networks</a:t>
            </a:r>
            <a:endParaRPr lang="it-IT" sz="6100">
              <a:solidFill>
                <a:schemeClr val="accent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0C9BED-4541-4D72-9C68-774613C71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lang="it-IT" sz="2400">
                <a:solidFill>
                  <a:schemeClr val="tx1"/>
                </a:solidFill>
              </a:rPr>
              <a:t>Multirobot Systems - Students presentation</a:t>
            </a:r>
          </a:p>
        </p:txBody>
      </p:sp>
      <p:sp>
        <p:nvSpPr>
          <p:cNvPr id="38" name="Isosceles Triangle 31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75B2B2-061B-42F2-AD6F-A6896B0E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37374" y="6227064"/>
            <a:ext cx="9454024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Cerilli, Guidi, Umili</a:t>
            </a:r>
          </a:p>
        </p:txBody>
      </p:sp>
    </p:spTree>
    <p:extLst>
      <p:ext uri="{BB962C8B-B14F-4D97-AF65-F5344CB8AC3E}">
        <p14:creationId xmlns:p14="http://schemas.microsoft.com/office/powerpoint/2010/main" val="10281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84E246FA-BE2C-4505-AC99-4FE8CBE82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2ED3DFC-8477-41E5-9490-9AABD741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898674A6-9D73-47B0-BE16-37DA03E8C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B89F3D76-82BA-49A5-97E4-7CCB1820A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3675D721-003D-4D73-B1B5-021C966E8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30B1F8B4-E7AB-4F92-8B94-FE2F82939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22CC5323-BFD0-42A2-AA22-2E537084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6BB06C72-1BFB-4191-B29D-9F9C66293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3C28B092-26C8-456A-9F00-C2156FE04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FAF7EDC5-57A4-4474-8C3B-BC0F494CF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B7774B0A-B30B-44FB-B6FB-BDA8247B5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544303CA-73EC-4ECA-B0AF-C7E888124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7D638237-0663-46A3-B2AB-7F42B8FD7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6">
              <a:extLst>
                <a:ext uri="{FF2B5EF4-FFF2-40B4-BE49-F238E27FC236}">
                  <a16:creationId xmlns:a16="http://schemas.microsoft.com/office/drawing/2014/main" id="{2BB60BF3-5E5A-4EF2-B494-D3B0CE750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FE257AD6-C726-47F3-AF29-4C7DB759A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366B8FF0-0FAA-4AE4-899B-C668089A1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423BD79F-FFEB-41C4-A272-E3311650C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0">
              <a:extLst>
                <a:ext uri="{FF2B5EF4-FFF2-40B4-BE49-F238E27FC236}">
                  <a16:creationId xmlns:a16="http://schemas.microsoft.com/office/drawing/2014/main" id="{F22FDC40-0D53-48AD-933D-F7E2749DE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1">
              <a:extLst>
                <a:ext uri="{FF2B5EF4-FFF2-40B4-BE49-F238E27FC236}">
                  <a16:creationId xmlns:a16="http://schemas.microsoft.com/office/drawing/2014/main" id="{F7186FCC-A3D8-4F09-A7BF-94C5E3808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6C53E305-E0BC-4822-9FCE-B6E87C56E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3">
              <a:extLst>
                <a:ext uri="{FF2B5EF4-FFF2-40B4-BE49-F238E27FC236}">
                  <a16:creationId xmlns:a16="http://schemas.microsoft.com/office/drawing/2014/main" id="{1AC9F80C-B1E0-4A9B-84A6-74DBFFEA7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FE1E23A-3220-4233-94B1-E42620094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4066551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29D3EDB-5A3A-4FE5-8CC3-581F08D84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971" y="1721325"/>
            <a:ext cx="3415061" cy="3415061"/>
          </a:xfrm>
          <a:prstGeom prst="rect">
            <a:avLst/>
          </a:prstGeom>
          <a:ln w="9525">
            <a:noFill/>
          </a:ln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7C03889-6912-4CD6-B8CF-32142DEC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70925" y="1186483"/>
            <a:ext cx="6509954" cy="4477933"/>
            <a:chOff x="807084" y="1186483"/>
            <a:chExt cx="6509954" cy="4477933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DD113B3-24FA-41ED-8460-25467F376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846" y="1186483"/>
              <a:ext cx="6508430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39">
              <a:extLst>
                <a:ext uri="{FF2B5EF4-FFF2-40B4-BE49-F238E27FC236}">
                  <a16:creationId xmlns:a16="http://schemas.microsoft.com/office/drawing/2014/main" id="{C21B46CA-02AD-40E9-884C-18CDA442D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858445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016D834-AF22-4304-B6E4-8A39F9CC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6509954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23121A2-3065-48E0-84F6-8FA05586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008" y="2714979"/>
            <a:ext cx="6337231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800" dirty="0"/>
              <a:t>Spatial Sensing Models for PTZ Cameras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2009C8-A6E7-4B0F-925C-24604692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8513" y="6227064"/>
            <a:ext cx="6511441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Cerilli, Guidi, Umili</a:t>
            </a:r>
          </a:p>
        </p:txBody>
      </p:sp>
    </p:spTree>
    <p:extLst>
      <p:ext uri="{BB962C8B-B14F-4D97-AF65-F5344CB8AC3E}">
        <p14:creationId xmlns:p14="http://schemas.microsoft.com/office/powerpoint/2010/main" val="341258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2DD4AD-CA1B-4969-9DCF-66449AEF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Perspective</a:t>
            </a:r>
            <a:r>
              <a:rPr lang="it-IT" dirty="0"/>
              <a:t> </a:t>
            </a:r>
            <a:r>
              <a:rPr lang="it-IT" dirty="0" err="1"/>
              <a:t>quality</a:t>
            </a: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04E557A2-4501-4B0D-A67A-BEEF6A94CE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00825" y="1793172"/>
            <a:ext cx="4822622" cy="798585"/>
          </a:xfrm>
        </p:spPr>
      </p:pic>
      <p:pic>
        <p:nvPicPr>
          <p:cNvPr id="28" name="Segnaposto contenuto 27">
            <a:extLst>
              <a:ext uri="{FF2B5EF4-FFF2-40B4-BE49-F238E27FC236}">
                <a16:creationId xmlns:a16="http://schemas.microsoft.com/office/drawing/2014/main" id="{F81FA56A-A984-488B-8259-28934AE4997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b="50540"/>
          <a:stretch/>
        </p:blipFill>
        <p:spPr>
          <a:xfrm>
            <a:off x="5482026" y="3046053"/>
            <a:ext cx="2820852" cy="1896712"/>
          </a:xfr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F88A09D8-0E03-4BD3-8233-C7884DD8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Cerilli, Guidi, Umili</a:t>
            </a:r>
            <a:endParaRPr lang="en-US" dirty="0"/>
          </a:p>
        </p:txBody>
      </p:sp>
      <p:pic>
        <p:nvPicPr>
          <p:cNvPr id="29" name="Segnaposto contenuto 27">
            <a:extLst>
              <a:ext uri="{FF2B5EF4-FFF2-40B4-BE49-F238E27FC236}">
                <a16:creationId xmlns:a16="http://schemas.microsoft.com/office/drawing/2014/main" id="{3D9EE69A-7F9C-408D-BDCD-0A17AB2112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29"/>
          <a:stretch/>
        </p:blipFill>
        <p:spPr>
          <a:xfrm>
            <a:off x="8494149" y="3046053"/>
            <a:ext cx="2808850" cy="1896713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D5F74C96-EB16-41A9-A73C-68DBEBBE59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392" r="985" b="51198"/>
          <a:stretch/>
        </p:blipFill>
        <p:spPr>
          <a:xfrm>
            <a:off x="11060111" y="3046052"/>
            <a:ext cx="485775" cy="189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8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D7AEF6-0D76-4993-AA69-F26DADCD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Resolution</a:t>
            </a:r>
            <a:r>
              <a:rPr lang="it-IT" dirty="0"/>
              <a:t> </a:t>
            </a:r>
            <a:r>
              <a:rPr lang="it-IT" dirty="0" err="1"/>
              <a:t>Quality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48680C-8450-4A31-87A3-09B314B8B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7979" y="271810"/>
            <a:ext cx="6265088" cy="685800"/>
          </a:xfrm>
        </p:spPr>
        <p:txBody>
          <a:bodyPr/>
          <a:lstStyle/>
          <a:p>
            <a:r>
              <a:rPr lang="it-IT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Unlimited</a:t>
            </a:r>
            <a:r>
              <a:rPr lang="it-IT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range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2F98A3D6-0C92-4D53-A15D-C917F71310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95143" y="914377"/>
            <a:ext cx="3075981" cy="1857031"/>
          </a:xfrm>
          <a:prstGeom prst="rect">
            <a:avLst/>
          </a:prstGeo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D2049EC-4CB6-40E1-B714-221F43342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18653" y="3522186"/>
            <a:ext cx="6264414" cy="685800"/>
          </a:xfrm>
        </p:spPr>
        <p:txBody>
          <a:bodyPr/>
          <a:lstStyle/>
          <a:p>
            <a:r>
              <a:rPr lang="it-IT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Limited range</a:t>
            </a:r>
          </a:p>
          <a:p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0FC2129A-8A2C-402D-90B8-FC5D542A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Cerilli, Guidi, Umili</a:t>
            </a:r>
            <a:endParaRPr lang="en-US" dirty="0"/>
          </a:p>
        </p:txBody>
      </p:sp>
      <p:pic>
        <p:nvPicPr>
          <p:cNvPr id="8" name="Segnaposto contenuto 10">
            <a:extLst>
              <a:ext uri="{FF2B5EF4-FFF2-40B4-BE49-F238E27FC236}">
                <a16:creationId xmlns:a16="http://schemas.microsoft.com/office/drawing/2014/main" id="{DFB1A32A-03E6-41BA-B9CF-A3B748BCE3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975" b="57121"/>
          <a:stretch/>
        </p:blipFill>
        <p:spPr>
          <a:xfrm>
            <a:off x="6096000" y="2771409"/>
            <a:ext cx="3858104" cy="610575"/>
          </a:xfrm>
          <a:prstGeom prst="rect">
            <a:avLst/>
          </a:prstGeom>
        </p:spPr>
      </p:pic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EED25DDF-3E8A-4E12-B53E-7B902E83AB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010" r="2028"/>
          <a:stretch/>
        </p:blipFill>
        <p:spPr>
          <a:xfrm>
            <a:off x="5118653" y="5659258"/>
            <a:ext cx="4733148" cy="70906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6F68321-F987-48D1-856E-E13245F53C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09"/>
          <a:stretch/>
        </p:blipFill>
        <p:spPr>
          <a:xfrm>
            <a:off x="5117979" y="3848099"/>
            <a:ext cx="2921125" cy="172500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E984F65-C4C2-49FA-A5BA-1C42B6B133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9503"/>
          <a:stretch/>
        </p:blipFill>
        <p:spPr>
          <a:xfrm>
            <a:off x="8466065" y="770675"/>
            <a:ext cx="2771472" cy="1896042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B7252B9-099B-404E-A088-59BBE3A4A1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3392" r="985" b="51198"/>
          <a:stretch/>
        </p:blipFill>
        <p:spPr>
          <a:xfrm>
            <a:off x="10994648" y="759518"/>
            <a:ext cx="485775" cy="1854282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E515A0F-EE43-45AB-92F1-C4FB662F931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9350"/>
          <a:stretch/>
        </p:blipFill>
        <p:spPr>
          <a:xfrm>
            <a:off x="8466064" y="3594163"/>
            <a:ext cx="2771472" cy="1904281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2991940B-8B6D-4098-96C4-0B3B9838CD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3392" r="985" b="51198"/>
          <a:stretch/>
        </p:blipFill>
        <p:spPr>
          <a:xfrm>
            <a:off x="10970057" y="3594163"/>
            <a:ext cx="485775" cy="185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9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7FEBDA-CEE3-4F27-BC3D-D2F1E8A3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Simplified</a:t>
            </a:r>
            <a:r>
              <a:rPr lang="it-IT" dirty="0"/>
              <a:t> </a:t>
            </a:r>
            <a:r>
              <a:rPr lang="it-IT" dirty="0" err="1"/>
              <a:t>resolution</a:t>
            </a:r>
            <a:r>
              <a:rPr lang="it-IT" dirty="0"/>
              <a:t> </a:t>
            </a:r>
            <a:r>
              <a:rPr lang="it-IT" dirty="0" err="1"/>
              <a:t>quality</a:t>
            </a: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0F15F5A-EDE4-4388-8C92-F5754420E6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4609" r="21886" b="54160"/>
          <a:stretch/>
        </p:blipFill>
        <p:spPr>
          <a:xfrm>
            <a:off x="5118447" y="1723143"/>
            <a:ext cx="4796835" cy="756288"/>
          </a:xfr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26AA7DFC-70ED-4A99-9CC1-BC9B367E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Cerilli, Guidi, Umili</a:t>
            </a:r>
            <a:endParaRPr lang="en-US" dirty="0"/>
          </a:p>
        </p:txBody>
      </p:sp>
      <p:pic>
        <p:nvPicPr>
          <p:cNvPr id="10" name="Segnaposto contenuto 8">
            <a:extLst>
              <a:ext uri="{FF2B5EF4-FFF2-40B4-BE49-F238E27FC236}">
                <a16:creationId xmlns:a16="http://schemas.microsoft.com/office/drawing/2014/main" id="{5EEA7C7F-75B3-43D0-ACDD-6DEC8A3522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" t="48603" r="-626" b="-1339"/>
          <a:stretch/>
        </p:blipFill>
        <p:spPr>
          <a:xfrm>
            <a:off x="5221852" y="4207986"/>
            <a:ext cx="5832471" cy="750876"/>
          </a:xfrm>
          <a:prstGeom prst="rect">
            <a:avLst/>
          </a:prstGeom>
        </p:spPr>
      </p:pic>
      <p:sp>
        <p:nvSpPr>
          <p:cNvPr id="13" name="Segnaposto testo 2">
            <a:extLst>
              <a:ext uri="{FF2B5EF4-FFF2-40B4-BE49-F238E27FC236}">
                <a16:creationId xmlns:a16="http://schemas.microsoft.com/office/drawing/2014/main" id="{D79DBE0D-0065-47F7-87F0-F65400A79623}"/>
              </a:ext>
            </a:extLst>
          </p:cNvPr>
          <p:cNvSpPr txBox="1">
            <a:spLocks/>
          </p:cNvSpPr>
          <p:nvPr/>
        </p:nvSpPr>
        <p:spPr>
          <a:xfrm>
            <a:off x="5117979" y="1034893"/>
            <a:ext cx="626508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Unlimited</a:t>
            </a:r>
            <a:r>
              <a:rPr lang="it-IT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range</a:t>
            </a:r>
          </a:p>
        </p:txBody>
      </p:sp>
      <p:sp>
        <p:nvSpPr>
          <p:cNvPr id="14" name="Segnaposto testo 4">
            <a:extLst>
              <a:ext uri="{FF2B5EF4-FFF2-40B4-BE49-F238E27FC236}">
                <a16:creationId xmlns:a16="http://schemas.microsoft.com/office/drawing/2014/main" id="{571873FC-B5CC-4F11-97C0-6C5BBD2A8D91}"/>
              </a:ext>
            </a:extLst>
          </p:cNvPr>
          <p:cNvSpPr txBox="1">
            <a:spLocks/>
          </p:cNvSpPr>
          <p:nvPr/>
        </p:nvSpPr>
        <p:spPr>
          <a:xfrm>
            <a:off x="5118653" y="3522186"/>
            <a:ext cx="626441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Limited range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117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6FF49-C8DD-4A04-A764-F40CF787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Spatial</a:t>
            </a:r>
            <a:r>
              <a:rPr lang="it-IT" dirty="0"/>
              <a:t> </a:t>
            </a:r>
            <a:r>
              <a:rPr lang="it-IT" dirty="0" err="1"/>
              <a:t>sensing</a:t>
            </a:r>
            <a:r>
              <a:rPr lang="it-IT" dirty="0"/>
              <a:t> </a:t>
            </a:r>
            <a:r>
              <a:rPr lang="it-IT" dirty="0" err="1"/>
              <a:t>quality</a:t>
            </a:r>
            <a:endParaRPr lang="it-IT" dirty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95EB7C5E-1445-4BC6-95E6-3E6805E95B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50129"/>
          <a:stretch/>
        </p:blipFill>
        <p:spPr>
          <a:xfrm>
            <a:off x="8206836" y="1511205"/>
            <a:ext cx="2829118" cy="1917796"/>
          </a:xfrm>
        </p:spPr>
      </p:pic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C0E619CB-4801-4DCD-B39C-1ABA1F11E6A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b="50648"/>
          <a:stretch/>
        </p:blipFill>
        <p:spPr>
          <a:xfrm>
            <a:off x="8162433" y="3739771"/>
            <a:ext cx="3140566" cy="1937394"/>
          </a:xfr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2DCAD2B8-B15E-4168-B82F-9F3256B5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Cerilli, Guidi, Umili</a:t>
            </a:r>
            <a:endParaRPr lang="en-US" dirty="0"/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D586B9EE-5514-4066-BE1B-A4D719666127}"/>
              </a:ext>
            </a:extLst>
          </p:cNvPr>
          <p:cNvSpPr txBox="1">
            <a:spLocks/>
          </p:cNvSpPr>
          <p:nvPr/>
        </p:nvSpPr>
        <p:spPr>
          <a:xfrm>
            <a:off x="5118653" y="3522186"/>
            <a:ext cx="626441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Limited range</a:t>
            </a:r>
          </a:p>
          <a:p>
            <a:endParaRPr lang="it-IT" dirty="0"/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E31B7F46-1F4C-4108-B611-F19625CEF826}"/>
              </a:ext>
            </a:extLst>
          </p:cNvPr>
          <p:cNvSpPr txBox="1">
            <a:spLocks/>
          </p:cNvSpPr>
          <p:nvPr/>
        </p:nvSpPr>
        <p:spPr>
          <a:xfrm>
            <a:off x="5117979" y="1034893"/>
            <a:ext cx="626508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Unlimited</a:t>
            </a:r>
            <a:r>
              <a:rPr lang="it-IT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range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680CD0CB-AF8C-4C47-9FE1-15D0E8B09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92" r="985" b="51198"/>
          <a:stretch/>
        </p:blipFill>
        <p:spPr>
          <a:xfrm>
            <a:off x="10784747" y="1511205"/>
            <a:ext cx="502414" cy="191779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467D597-134F-46DC-B71A-66CB8A5E74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482" b="53231"/>
          <a:stretch/>
        </p:blipFill>
        <p:spPr>
          <a:xfrm>
            <a:off x="4973054" y="2270592"/>
            <a:ext cx="2829119" cy="40047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611F63F0-E139-48D8-9565-F6F298D089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883" r="9482" b="11557"/>
          <a:stretch/>
        </p:blipFill>
        <p:spPr>
          <a:xfrm>
            <a:off x="5117979" y="4573714"/>
            <a:ext cx="2859460" cy="36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4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84E246FA-BE2C-4505-AC99-4FE8CBE82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2ED3DFC-8477-41E5-9490-9AABD741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898674A6-9D73-47B0-BE16-37DA03E8C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B89F3D76-82BA-49A5-97E4-7CCB1820A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3675D721-003D-4D73-B1B5-021C966E8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30B1F8B4-E7AB-4F92-8B94-FE2F82939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22CC5323-BFD0-42A2-AA22-2E537084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6BB06C72-1BFB-4191-B29D-9F9C66293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3C28B092-26C8-456A-9F00-C2156FE04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FAF7EDC5-57A4-4474-8C3B-BC0F494CF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B7774B0A-B30B-44FB-B6FB-BDA8247B5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544303CA-73EC-4ECA-B0AF-C7E888124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7D638237-0663-46A3-B2AB-7F42B8FD7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2BB60BF3-5E5A-4EF2-B494-D3B0CE750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FE257AD6-C726-47F3-AF29-4C7DB759A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366B8FF0-0FAA-4AE4-899B-C668089A1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423BD79F-FFEB-41C4-A272-E3311650C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F22FDC40-0D53-48AD-933D-F7E2749DE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F7186FCC-A3D8-4F09-A7BF-94C5E3808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6C53E305-E0BC-4822-9FCE-B6E87C56E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1AC9F80C-B1E0-4A9B-84A6-74DBFFEA7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DFE1E23A-3220-4233-94B1-E42620094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4066551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CD1E6BD6-9470-4A6B-8892-D541E51A4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801" y="1723005"/>
            <a:ext cx="3415061" cy="3415061"/>
          </a:xfrm>
          <a:prstGeom prst="rect">
            <a:avLst/>
          </a:prstGeom>
          <a:ln w="9525">
            <a:noFill/>
          </a:ln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B7C03889-6912-4CD6-B8CF-32142DEC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70925" y="1186483"/>
            <a:ext cx="6509954" cy="4477933"/>
            <a:chOff x="807084" y="1186483"/>
            <a:chExt cx="6509954" cy="4477933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DD113B3-24FA-41ED-8460-25467F376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846" y="1186483"/>
              <a:ext cx="6508430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39">
              <a:extLst>
                <a:ext uri="{FF2B5EF4-FFF2-40B4-BE49-F238E27FC236}">
                  <a16:creationId xmlns:a16="http://schemas.microsoft.com/office/drawing/2014/main" id="{C21B46CA-02AD-40E9-884C-18CDA442D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858445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016D834-AF22-4304-B6E4-8A39F9CC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6509954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A623E6F1-7FD7-469B-A6CA-8A5FDF6F0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255" y="2075504"/>
            <a:ext cx="6337231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br>
              <a:rPr lang="en-US" sz="3800"/>
            </a:br>
            <a:r>
              <a:rPr lang="en-US" sz="3800"/>
              <a:t>Optimal Sensor Allocation in PTZ Camera Networks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2FBF0B-44D5-4FBC-84CA-46C11029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9257" y="3906266"/>
            <a:ext cx="6337230" cy="1322587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A79BED-1DEC-407A-88CD-6CA8B676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8513" y="6227064"/>
            <a:ext cx="6511441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Cerilli, Guidi, Umili</a:t>
            </a:r>
          </a:p>
        </p:txBody>
      </p:sp>
    </p:spTree>
    <p:extLst>
      <p:ext uri="{BB962C8B-B14F-4D97-AF65-F5344CB8AC3E}">
        <p14:creationId xmlns:p14="http://schemas.microsoft.com/office/powerpoint/2010/main" val="2011556181"/>
      </p:ext>
    </p:extLst>
  </p:cSld>
  <p:clrMapOvr>
    <a:masterClrMapping/>
  </p:clrMapOvr>
</p:sld>
</file>

<file path=ppt/theme/theme1.xml><?xml version="1.0" encoding="utf-8"?>
<a:theme xmlns:a="http://schemas.openxmlformats.org/drawingml/2006/main" name="Atlante">
  <a:themeElements>
    <a:clrScheme name="Atlante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n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nt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Atlante</Template>
  <TotalTime>80</TotalTime>
  <Words>79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Rockwell</vt:lpstr>
      <vt:lpstr>Wingdings</vt:lpstr>
      <vt:lpstr>Atlante</vt:lpstr>
      <vt:lpstr>Voronoi-Based Coverage Control of Pan/Tilt/Zoom Camera Networks</vt:lpstr>
      <vt:lpstr>Spatial Sensing Models for PTZ Cameras </vt:lpstr>
      <vt:lpstr>Perspective quality</vt:lpstr>
      <vt:lpstr>Resolution Quality</vt:lpstr>
      <vt:lpstr>Simplified resolution quality</vt:lpstr>
      <vt:lpstr>Spatial sensing quality</vt:lpstr>
      <vt:lpstr> Optimal Sensor Allocation in PTZ Camera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Voronoi-Based Coverage Control of Pan/Tilt/Zoom Camera Networks</dc:title>
  <dc:creator>elena umili</dc:creator>
  <cp:lastModifiedBy>elena umili</cp:lastModifiedBy>
  <cp:revision>11</cp:revision>
  <dcterms:created xsi:type="dcterms:W3CDTF">2018-09-04T08:32:09Z</dcterms:created>
  <dcterms:modified xsi:type="dcterms:W3CDTF">2018-09-04T10:17:02Z</dcterms:modified>
</cp:coreProperties>
</file>