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Here: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pt-BR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775853" y="-221600"/>
            <a:ext cx="57330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pt-BR" sz="3000"/>
              <a:t>Physiotherapy Treatment : A Classification and Configuration Design Expert System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534525" y="323323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Dimitris Nikolopoulos</a:t>
            </a:r>
            <a:br>
              <a:rPr lang="pt-BR"/>
            </a:br>
            <a:r>
              <a:rPr lang="pt-BR"/>
              <a:t>Fabio Curi Paixão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450" y="4551200"/>
            <a:ext cx="1539550" cy="45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78125" y="17357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Domain knowledge - Configuration design task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00" y="913575"/>
            <a:ext cx="7150511" cy="3833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3174025" y="2528475"/>
            <a:ext cx="1004400" cy="692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48325" y="2017575"/>
            <a:ext cx="813950" cy="424300"/>
          </a:xfrm>
          <a:prstGeom prst="flowChart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revision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2490000" y="839925"/>
            <a:ext cx="1316100" cy="5283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skeletal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Demo (1/3)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850" y="1147225"/>
            <a:ext cx="6736401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Demo (2/3)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913" y="1112277"/>
            <a:ext cx="6970176" cy="34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Demo(3/3)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950" y="1147225"/>
            <a:ext cx="5437525" cy="36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4507550" y="251125"/>
            <a:ext cx="4563300" cy="7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/>
              <a:t>Input: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More importance to physiotherapist’s preferences</a:t>
            </a:r>
          </a:p>
          <a:p>
            <a:pPr marL="457200" lvl="0" indent="-317500" rtl="0">
              <a:spcBef>
                <a:spcPts val="0"/>
              </a:spcBef>
              <a:buSzPts val="1400"/>
              <a:buAutoNum type="arabicPeriod"/>
            </a:pPr>
            <a:r>
              <a:rPr lang="pt-BR"/>
              <a:t>Phase of treatment: A instead of 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Reflection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33900"/>
            <a:ext cx="8520600" cy="338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Model re-adjustments might be needed: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Domain schema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More Knowledge Bases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Template tasks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(...)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Very large domain 		Ontology is a must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pt-BR" dirty="0"/>
              <a:t>Exact mapping from Knowledge Model to code not </a:t>
            </a:r>
            <a:r>
              <a:rPr lang="pt-BR"/>
              <a:t>always practical</a:t>
            </a:r>
            <a:endParaRPr lang="pt-BR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/>
          <p:nvPr/>
        </p:nvSpPr>
        <p:spPr>
          <a:xfrm>
            <a:off x="2862275" y="2710300"/>
            <a:ext cx="6753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Organization model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Mission of the organization: provide physiotherapy treatments, according to the patient’s medical conditions and needs. The </a:t>
            </a:r>
            <a:r>
              <a:rPr lang="pt-BR" b="1"/>
              <a:t>process</a:t>
            </a:r>
            <a:r>
              <a:rPr lang="pt-BR"/>
              <a:t> is given below: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450" y="1936100"/>
            <a:ext cx="5929000" cy="30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4450" y="4551200"/>
            <a:ext cx="1539550" cy="4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6083500" y="3515600"/>
            <a:ext cx="1402800" cy="53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General functioning of the model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35250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u="sng"/>
              <a:t>Input</a:t>
            </a:r>
            <a:r>
              <a:rPr lang="pt-BR"/>
              <a:t>: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Medical Information  =&gt; patient history, physiotherapy assessment and diagnosis from prior doctors.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System requirements =&gt; preferences and constraints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b="1"/>
              <a:t>Patient’s</a:t>
            </a:r>
            <a:r>
              <a:rPr lang="pt-BR"/>
              <a:t>: time schedule, physical limitation, handicap (...)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pt-BR" b="1"/>
              <a:t>Physiotherapists’</a:t>
            </a:r>
            <a:r>
              <a:rPr lang="pt-BR"/>
              <a:t>: time schedule, equipment (...)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u="sng"/>
              <a:t>Output</a:t>
            </a:r>
            <a:r>
              <a:rPr lang="pt-BR"/>
              <a:t>: 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pt-BR"/>
              <a:t>a configured class of physiotherapy treatment.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Task decomposition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 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450" y="4551200"/>
            <a:ext cx="1539550" cy="45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35525"/>
            <a:ext cx="8520602" cy="273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Task knowledge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6249101" cy="32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4450" y="4551200"/>
            <a:ext cx="1539550" cy="45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Task knowledge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b="1"/>
              <a:t>Task 1: Classification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pt-BR" b="1"/>
              <a:t>Task 2: Configuration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175" y="1225225"/>
            <a:ext cx="5794125" cy="14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175" y="2991146"/>
            <a:ext cx="5794126" cy="158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4450" y="4551200"/>
            <a:ext cx="1539550" cy="45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04300" y="25550"/>
            <a:ext cx="8520600" cy="674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/>
              <a:t>Inference knowledge (1/2)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525" y="622475"/>
            <a:ext cx="4468951" cy="432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Classification: 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pt-BR"/>
              <a:t>prune candidate set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Configuration design: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pt-BR"/>
              <a:t>propose and revise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450" y="4551200"/>
            <a:ext cx="1539550" cy="45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714" y="1225225"/>
            <a:ext cx="5184585" cy="335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04300" y="25550"/>
            <a:ext cx="8520600" cy="674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/>
              <a:t>Inference knowledge (2/2)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55950" y="50450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Domain knowledge - Classification task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00" y="696825"/>
            <a:ext cx="6201224" cy="43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3632975" y="666750"/>
            <a:ext cx="1229700" cy="49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4931825" y="822625"/>
            <a:ext cx="961200" cy="19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Input object</a:t>
            </a:r>
          </a:p>
        </p:txBody>
      </p:sp>
      <p:sp>
        <p:nvSpPr>
          <p:cNvPr id="127" name="Shape 127"/>
          <p:cNvSpPr/>
          <p:nvPr/>
        </p:nvSpPr>
        <p:spPr>
          <a:xfrm>
            <a:off x="853400" y="1394125"/>
            <a:ext cx="1108500" cy="831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0" y="1601925"/>
            <a:ext cx="853500" cy="19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Open Sans</vt:lpstr>
      <vt:lpstr>Economica</vt:lpstr>
      <vt:lpstr>Arial</vt:lpstr>
      <vt:lpstr>Luxe</vt:lpstr>
      <vt:lpstr>Physiotherapy Treatment : A Classification and Configuration Design Expert System</vt:lpstr>
      <vt:lpstr>Organization model</vt:lpstr>
      <vt:lpstr>General functioning of the model</vt:lpstr>
      <vt:lpstr>Task decomposition</vt:lpstr>
      <vt:lpstr>Task knowledge</vt:lpstr>
      <vt:lpstr>Task knowledge</vt:lpstr>
      <vt:lpstr>Inference knowledge (1/2)</vt:lpstr>
      <vt:lpstr>Inference knowledge (2/2)</vt:lpstr>
      <vt:lpstr>Domain knowledge - Classification task</vt:lpstr>
      <vt:lpstr>Domain knowledge - Configuration design task</vt:lpstr>
      <vt:lpstr>Demo (1/3)</vt:lpstr>
      <vt:lpstr>Demo (2/3)</vt:lpstr>
      <vt:lpstr>Demo(3/3)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Physiotherapy Treatment : A Classification and Configuration Design Expert System</dc:title>
  <cp:lastModifiedBy>Dimitris Nikolopoulos</cp:lastModifiedBy>
  <cp:revision>1</cp:revision>
  <dcterms:modified xsi:type="dcterms:W3CDTF">2017-12-21T06:02:40Z</dcterms:modified>
</cp:coreProperties>
</file>