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220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098"/>
            <a:ext cx="914400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0242"/>
            <a:ext cx="914400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8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2620"/>
            <a:ext cx="2628900" cy="30660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2620"/>
            <a:ext cx="7734300" cy="30660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01966"/>
            <a:ext cx="10515600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21155"/>
            <a:ext cx="10515600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82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82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82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3102"/>
            <a:ext cx="5181600" cy="22955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3102"/>
            <a:ext cx="5181600" cy="229553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621"/>
            <a:ext cx="10515600" cy="69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6891"/>
            <a:ext cx="5157787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21543"/>
            <a:ext cx="5157787" cy="19437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6891"/>
            <a:ext cx="518318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21543"/>
            <a:ext cx="5183188" cy="19437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0913"/>
            <a:ext cx="6172200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1194"/>
            <a:ext cx="3932237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913"/>
            <a:ext cx="6172200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5374"/>
            <a:ext cx="3932237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2621"/>
            <a:ext cx="10515600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3102"/>
            <a:ext cx="10515600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C4B73-903C-4B0B-8B82-6DE8D883D11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53270"/>
            <a:ext cx="41148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53270"/>
            <a:ext cx="2743200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01A5C-2AD1-49B6-A5F8-DED42D3E45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E29511E-E37E-3FF5-EBAB-D1E8D44BD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3" r="22937"/>
          <a:stretch>
            <a:fillRect/>
          </a:stretch>
        </p:blipFill>
        <p:spPr>
          <a:xfrm>
            <a:off x="-9183" y="1392122"/>
            <a:ext cx="12210367" cy="2749622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5989356D-D7F4-79B3-47AF-E3BF25D6695D}"/>
              </a:ext>
            </a:extLst>
          </p:cNvPr>
          <p:cNvGrpSpPr/>
          <p:nvPr/>
        </p:nvGrpSpPr>
        <p:grpSpPr>
          <a:xfrm>
            <a:off x="2895600" y="19460"/>
            <a:ext cx="6400800" cy="2215802"/>
            <a:chOff x="2910445" y="2752951"/>
            <a:chExt cx="7479089" cy="2209524"/>
          </a:xfrm>
        </p:grpSpPr>
        <p:pic>
          <p:nvPicPr>
            <p:cNvPr id="7" name="Imagen 6" descr="Logotipo&#10;&#10;El contenido generado por IA puede ser incorrecto.">
              <a:extLst>
                <a:ext uri="{FF2B5EF4-FFF2-40B4-BE49-F238E27FC236}">
                  <a16:creationId xmlns:a16="http://schemas.microsoft.com/office/drawing/2014/main" id="{DF801276-3E15-1710-A7B8-9D4DE4AB7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445" y="2752951"/>
              <a:ext cx="2209524" cy="2209524"/>
            </a:xfrm>
            <a:prstGeom prst="rect">
              <a:avLst/>
            </a:prstGeom>
          </p:spPr>
        </p:pic>
        <p:pic>
          <p:nvPicPr>
            <p:cNvPr id="11" name="Imagen 10" descr="Imagen que contiene Patrón de fondo&#10;&#10;El contenido generado por IA puede ser incorrecto.">
              <a:extLst>
                <a:ext uri="{FF2B5EF4-FFF2-40B4-BE49-F238E27FC236}">
                  <a16:creationId xmlns:a16="http://schemas.microsoft.com/office/drawing/2014/main" id="{04042E90-C56B-1610-C8C9-D3C01DD7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434" y="3195726"/>
              <a:ext cx="3467100" cy="1323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6987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Nieto Lugilde</dc:creator>
  <cp:lastModifiedBy>Diego Nieto Lugilde</cp:lastModifiedBy>
  <cp:revision>1</cp:revision>
  <dcterms:created xsi:type="dcterms:W3CDTF">2025-09-09T14:34:58Z</dcterms:created>
  <dcterms:modified xsi:type="dcterms:W3CDTF">2025-09-09T14:51:19Z</dcterms:modified>
</cp:coreProperties>
</file>