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Първи стъпки в </a:t>
            </a: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Васил Динински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5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8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Origin</vt:lpstr>
      <vt:lpstr>Първи стъпки в Node.js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Node.js</dc:title>
  <dc:creator>Vasil Dininski</dc:creator>
  <cp:lastModifiedBy>Vasil Dininski</cp:lastModifiedBy>
  <cp:revision>1</cp:revision>
  <dcterms:created xsi:type="dcterms:W3CDTF">2014-05-17T09:03:48Z</dcterms:created>
  <dcterms:modified xsi:type="dcterms:W3CDTF">2014-05-17T09:07:31Z</dcterms:modified>
</cp:coreProperties>
</file>