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42821B-7BFC-4C90-A4E9-94B31857DC0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43986A-0D25-4941-977B-1108517A24A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Първи стъпки в </a:t>
            </a:r>
            <a:r>
              <a:rPr lang="en-US" dirty="0"/>
              <a:t>n</a:t>
            </a:r>
            <a:r>
              <a:rPr lang="en-US" dirty="0" smtClean="0"/>
              <a:t>ode.js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Васил Динински</a:t>
            </a:r>
            <a:endParaRPr lang="en-US" dirty="0"/>
          </a:p>
        </p:txBody>
      </p:sp>
      <p:pic>
        <p:nvPicPr>
          <p:cNvPr id="4098" name="Picture 2" descr="C:\Current projects\SoftUniConf2014\Presentation\nodejs-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4650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85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 smtClean="0"/>
              <a:t>Програмиране със събития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3489960"/>
          </a:xfrm>
        </p:spPr>
        <p:txBody>
          <a:bodyPr>
            <a:normAutofit/>
          </a:bodyPr>
          <a:lstStyle/>
          <a:p>
            <a:r>
              <a:rPr lang="bg-BG" sz="3600" dirty="0"/>
              <a:t>Асинхронно </a:t>
            </a:r>
            <a:r>
              <a:rPr lang="bg-BG" sz="3600" dirty="0" smtClean="0"/>
              <a:t>програмиране</a:t>
            </a:r>
          </a:p>
          <a:p>
            <a:endParaRPr lang="bg-BG" sz="3600" dirty="0"/>
          </a:p>
          <a:p>
            <a:r>
              <a:rPr lang="en-US" sz="3600" dirty="0" smtClean="0"/>
              <a:t>The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 way</a:t>
            </a:r>
            <a:endParaRPr lang="bg-BG" sz="3600" dirty="0" smtClean="0"/>
          </a:p>
          <a:p>
            <a:endParaRPr lang="en-US" sz="3600" dirty="0"/>
          </a:p>
          <a:p>
            <a:r>
              <a:rPr lang="en-US" sz="3600" dirty="0" smtClean="0"/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9212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 smtClean="0"/>
              <a:t>Събития и </a:t>
            </a:r>
            <a:r>
              <a:rPr lang="en-US" sz="4400" dirty="0" smtClean="0"/>
              <a:t>node.js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Всемогъщият </a:t>
            </a:r>
            <a:r>
              <a:rPr lang="en-US" sz="3600" dirty="0" smtClean="0"/>
              <a:t>Event Loop</a:t>
            </a:r>
            <a:r>
              <a:rPr lang="bg-BG" sz="3600" dirty="0" smtClean="0"/>
              <a:t> и </a:t>
            </a:r>
            <a:r>
              <a:rPr lang="en-US" sz="3600" dirty="0" smtClean="0"/>
              <a:t>V8</a:t>
            </a:r>
          </a:p>
        </p:txBody>
      </p:sp>
      <p:pic>
        <p:nvPicPr>
          <p:cNvPr id="1026" name="Picture 2" descr="C:\Current projects\SoftUniConf2014\Presentation\ev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6374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 smtClean="0"/>
              <a:t>Пакети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Npm</a:t>
            </a:r>
            <a:endParaRPr lang="en-US" sz="3600" dirty="0" smtClean="0"/>
          </a:p>
          <a:p>
            <a:r>
              <a:rPr lang="en-US" sz="3600" dirty="0" smtClean="0"/>
              <a:t>Yeoman</a:t>
            </a:r>
          </a:p>
          <a:p>
            <a:r>
              <a:rPr lang="en-US" sz="3600" dirty="0" smtClean="0"/>
              <a:t>Grunt</a:t>
            </a:r>
          </a:p>
          <a:p>
            <a:r>
              <a:rPr lang="en-US" sz="3600" dirty="0" smtClean="0"/>
              <a:t>Bower</a:t>
            </a:r>
            <a:endParaRPr lang="en-US" sz="3600" dirty="0" smtClean="0"/>
          </a:p>
        </p:txBody>
      </p:sp>
      <p:pic>
        <p:nvPicPr>
          <p:cNvPr id="4" name="Picture 2" descr="C:\Current projects\SoftUniConf2014\Presentation\npm-yo-grunt-bow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0999"/>
            <a:ext cx="7620000" cy="15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61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HTML5 </a:t>
            </a:r>
            <a:r>
              <a:rPr lang="en-US" sz="4400" dirty="0" err="1" smtClean="0"/>
              <a:t>Websockets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Двупосочна комуникация в уеб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bg-BG" sz="3600" dirty="0" smtClean="0"/>
          </a:p>
          <a:p>
            <a:r>
              <a:rPr lang="bg-BG" sz="3600" dirty="0" smtClean="0"/>
              <a:t>Без изчакване и без пари</a:t>
            </a:r>
          </a:p>
        </p:txBody>
      </p:sp>
      <p:pic>
        <p:nvPicPr>
          <p:cNvPr id="2050" name="Picture 2" descr="C:\Current projects\SoftUniConf2014\Presentation\f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2386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6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Node.js </a:t>
            </a:r>
            <a:r>
              <a:rPr lang="bg-BG" sz="4400" dirty="0" smtClean="0"/>
              <a:t>и </a:t>
            </a:r>
            <a:r>
              <a:rPr lang="en-US" sz="4400" dirty="0" err="1" smtClean="0"/>
              <a:t>WebSockets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bg-BG" sz="3600" dirty="0" smtClean="0"/>
          </a:p>
          <a:p>
            <a:endParaRPr lang="en-US" sz="3600" dirty="0" smtClean="0"/>
          </a:p>
        </p:txBody>
      </p:sp>
      <p:pic>
        <p:nvPicPr>
          <p:cNvPr id="3074" name="Picture 2" descr="C:\Current projects\SoftUniConf2014\Presentation\match made in heaven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27" y="15240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648200"/>
            <a:ext cx="8229600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Event </a:t>
            </a:r>
            <a:r>
              <a:rPr lang="bg-BG" sz="3600" dirty="0" smtClean="0"/>
              <a:t>моделът е много добър в работата с двупосочна комуникация</a:t>
            </a:r>
          </a:p>
        </p:txBody>
      </p:sp>
    </p:spTree>
    <p:extLst>
      <p:ext uri="{BB962C8B-B14F-4D97-AF65-F5344CB8AC3E}">
        <p14:creationId xmlns:p14="http://schemas.microsoft.com/office/powerpoint/2010/main" val="119812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 smtClean="0"/>
              <a:t>На практика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bg-BG" sz="3600" dirty="0" smtClean="0"/>
          </a:p>
          <a:p>
            <a:endParaRPr lang="en-US" sz="3600" dirty="0" smtClean="0"/>
          </a:p>
        </p:txBody>
      </p:sp>
      <p:pic>
        <p:nvPicPr>
          <p:cNvPr id="5122" name="Picture 2" descr="C:\Current projects\SoftUniConf2014\Presentation\81734325d751649ceb986d7449143e224df7dc8deabead6753baa2ebc00acd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44196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1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 smtClean="0"/>
              <a:t>Време за въпроси?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bg-BG" sz="3600" dirty="0" smtClean="0"/>
          </a:p>
          <a:p>
            <a:endParaRPr lang="en-US" sz="3600" dirty="0" smtClean="0"/>
          </a:p>
        </p:txBody>
      </p:sp>
      <p:pic>
        <p:nvPicPr>
          <p:cNvPr id="6146" name="Picture 2" descr="C:\Current projects\SoftUniConf2014\Presentation\thank-you-for-your-attention-any-questions-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4" y="1447800"/>
            <a:ext cx="524933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17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</TotalTime>
  <Words>58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Първи стъпки в node.js</vt:lpstr>
      <vt:lpstr>Програмиране със събития</vt:lpstr>
      <vt:lpstr>Събития и node.js</vt:lpstr>
      <vt:lpstr>Пакети</vt:lpstr>
      <vt:lpstr>HTML5 Websockets</vt:lpstr>
      <vt:lpstr>Node.js и WebSockets</vt:lpstr>
      <vt:lpstr>На практика</vt:lpstr>
      <vt:lpstr>Време за въпроси?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Node.js</dc:title>
  <dc:creator>Vasil Dininski</dc:creator>
  <cp:lastModifiedBy>Vasil Dininski</cp:lastModifiedBy>
  <cp:revision>12</cp:revision>
  <dcterms:created xsi:type="dcterms:W3CDTF">2014-05-17T09:03:48Z</dcterms:created>
  <dcterms:modified xsi:type="dcterms:W3CDTF">2014-05-17T09:40:01Z</dcterms:modified>
</cp:coreProperties>
</file>