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442821B-7BFC-4C90-A4E9-94B31857DC0E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F43986A-0D25-4941-977B-1108517A24A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821B-7BFC-4C90-A4E9-94B31857DC0E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986A-0D25-4941-977B-1108517A24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821B-7BFC-4C90-A4E9-94B31857DC0E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986A-0D25-4941-977B-1108517A24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821B-7BFC-4C90-A4E9-94B31857DC0E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986A-0D25-4941-977B-1108517A24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442821B-7BFC-4C90-A4E9-94B31857DC0E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F43986A-0D25-4941-977B-1108517A24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821B-7BFC-4C90-A4E9-94B31857DC0E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986A-0D25-4941-977B-1108517A24A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821B-7BFC-4C90-A4E9-94B31857DC0E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986A-0D25-4941-977B-1108517A24A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821B-7BFC-4C90-A4E9-94B31857DC0E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986A-0D25-4941-977B-1108517A24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821B-7BFC-4C90-A4E9-94B31857DC0E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986A-0D25-4941-977B-1108517A24A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821B-7BFC-4C90-A4E9-94B31857DC0E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986A-0D25-4941-977B-1108517A24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821B-7BFC-4C90-A4E9-94B31857DC0E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986A-0D25-4941-977B-1108517A24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42821B-7BFC-4C90-A4E9-94B31857DC0E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43986A-0D25-4941-977B-1108517A24AE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Първи стъпки в </a:t>
            </a:r>
            <a:r>
              <a:rPr lang="en-US" dirty="0"/>
              <a:t>n</a:t>
            </a:r>
            <a:r>
              <a:rPr lang="en-US" dirty="0" smtClean="0"/>
              <a:t>ode.js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Васил Динински</a:t>
            </a:r>
            <a:endParaRPr lang="en-US" dirty="0"/>
          </a:p>
        </p:txBody>
      </p:sp>
      <p:pic>
        <p:nvPicPr>
          <p:cNvPr id="4098" name="Picture 2" descr="C:\Current projects\SoftUniConf2014\Presentation\nodejs-l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74650"/>
            <a:ext cx="6096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85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 smtClean="0"/>
              <a:t>Програмиране със събития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3489960"/>
          </a:xfrm>
        </p:spPr>
        <p:txBody>
          <a:bodyPr>
            <a:normAutofit/>
          </a:bodyPr>
          <a:lstStyle/>
          <a:p>
            <a:r>
              <a:rPr lang="bg-BG" sz="3600" dirty="0"/>
              <a:t>Асинхронно </a:t>
            </a:r>
            <a:r>
              <a:rPr lang="bg-BG" sz="3600" dirty="0" smtClean="0"/>
              <a:t>програмиране</a:t>
            </a:r>
            <a:endParaRPr lang="bg-BG" sz="3600" dirty="0" smtClean="0"/>
          </a:p>
          <a:p>
            <a:endParaRPr lang="bg-BG" sz="3600" dirty="0"/>
          </a:p>
          <a:p>
            <a:r>
              <a:rPr lang="en-US" sz="3600" dirty="0" smtClean="0"/>
              <a:t>The </a:t>
            </a:r>
            <a:r>
              <a:rPr lang="en-US" sz="3600" dirty="0" err="1" smtClean="0"/>
              <a:t>Javascript</a:t>
            </a:r>
            <a:r>
              <a:rPr lang="en-US" sz="3600" dirty="0" smtClean="0"/>
              <a:t> way</a:t>
            </a:r>
            <a:endParaRPr lang="bg-BG" sz="3600" dirty="0" smtClean="0"/>
          </a:p>
          <a:p>
            <a:endParaRPr lang="en-US" sz="3600" dirty="0"/>
          </a:p>
          <a:p>
            <a:r>
              <a:rPr lang="en-US" sz="3600" dirty="0" smtClean="0"/>
              <a:t>Callbacks</a:t>
            </a:r>
          </a:p>
        </p:txBody>
      </p:sp>
    </p:spTree>
    <p:extLst>
      <p:ext uri="{BB962C8B-B14F-4D97-AF65-F5344CB8AC3E}">
        <p14:creationId xmlns:p14="http://schemas.microsoft.com/office/powerpoint/2010/main" val="92128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 smtClean="0"/>
              <a:t>Събития и </a:t>
            </a:r>
            <a:r>
              <a:rPr lang="en-US" sz="4400" dirty="0" smtClean="0"/>
              <a:t>node.js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bg-BG" sz="3600" dirty="0" smtClean="0"/>
              <a:t>Всемогъщият </a:t>
            </a:r>
            <a:r>
              <a:rPr lang="en-US" sz="3600" dirty="0" smtClean="0"/>
              <a:t>Event Loop</a:t>
            </a:r>
            <a:r>
              <a:rPr lang="bg-BG" sz="3600" dirty="0" smtClean="0"/>
              <a:t> </a:t>
            </a:r>
            <a:r>
              <a:rPr lang="bg-BG" sz="3600" dirty="0" smtClean="0"/>
              <a:t>и </a:t>
            </a:r>
            <a:r>
              <a:rPr lang="en-US" sz="3600" dirty="0" smtClean="0"/>
              <a:t>V8</a:t>
            </a:r>
            <a:endParaRPr lang="en-US" sz="3600" dirty="0" smtClean="0"/>
          </a:p>
        </p:txBody>
      </p:sp>
      <p:pic>
        <p:nvPicPr>
          <p:cNvPr id="1026" name="Picture 2" descr="C:\Current projects\SoftUniConf2014\Presentation\ev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7637401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8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HTML5 </a:t>
            </a:r>
            <a:r>
              <a:rPr lang="en-US" sz="4400" dirty="0" err="1" smtClean="0"/>
              <a:t>Websockets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bg-BG" sz="3600" dirty="0" smtClean="0"/>
              <a:t>Двупосочна комуникация в уеб</a:t>
            </a:r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bg-BG" sz="3600" dirty="0" smtClean="0"/>
          </a:p>
          <a:p>
            <a:r>
              <a:rPr lang="bg-BG" sz="3600" dirty="0" smtClean="0"/>
              <a:t>Без изчакване и без пари</a:t>
            </a:r>
          </a:p>
        </p:txBody>
      </p:sp>
      <p:pic>
        <p:nvPicPr>
          <p:cNvPr id="2050" name="Picture 2" descr="C:\Current projects\SoftUniConf2014\Presentation\fre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3600"/>
            <a:ext cx="42386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56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Node.js </a:t>
            </a:r>
            <a:r>
              <a:rPr lang="bg-BG" sz="4400" dirty="0" smtClean="0"/>
              <a:t>и </a:t>
            </a:r>
            <a:r>
              <a:rPr lang="en-US" sz="4400" dirty="0" err="1" smtClean="0"/>
              <a:t>WebSockets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bg-BG" sz="3600" dirty="0" smtClean="0"/>
          </a:p>
          <a:p>
            <a:endParaRPr lang="en-US" sz="3600" dirty="0" smtClean="0"/>
          </a:p>
        </p:txBody>
      </p:sp>
      <p:pic>
        <p:nvPicPr>
          <p:cNvPr id="3074" name="Picture 2" descr="C:\Current projects\SoftUniConf2014\Presentation\match made in heaven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927" y="1524000"/>
            <a:ext cx="4064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648200"/>
            <a:ext cx="8229600" cy="1828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Event </a:t>
            </a:r>
            <a:r>
              <a:rPr lang="bg-BG" sz="3600" dirty="0" smtClean="0"/>
              <a:t>моделът е много добър в работата с двупосочна комуникация</a:t>
            </a:r>
            <a:endParaRPr lang="bg-BG" sz="3600" dirty="0" smtClean="0"/>
          </a:p>
        </p:txBody>
      </p:sp>
    </p:spTree>
    <p:extLst>
      <p:ext uri="{BB962C8B-B14F-4D97-AF65-F5344CB8AC3E}">
        <p14:creationId xmlns:p14="http://schemas.microsoft.com/office/powerpoint/2010/main" val="1198126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 smtClean="0"/>
              <a:t>На практика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bg-BG" sz="3600" dirty="0" smtClean="0"/>
          </a:p>
          <a:p>
            <a:endParaRPr lang="en-US" sz="3600" dirty="0" smtClean="0"/>
          </a:p>
        </p:txBody>
      </p:sp>
      <p:pic>
        <p:nvPicPr>
          <p:cNvPr id="5122" name="Picture 2" descr="C:\Current projects\SoftUniConf2014\Presentation\81734325d751649ceb986d7449143e224df7dc8deabead6753baa2ebc00acde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19200"/>
            <a:ext cx="4419600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51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 smtClean="0"/>
              <a:t>В</a:t>
            </a:r>
            <a:r>
              <a:rPr lang="bg-BG" sz="4400" dirty="0" smtClean="0"/>
              <a:t>реме за в</a:t>
            </a:r>
            <a:r>
              <a:rPr lang="bg-BG" sz="4400" dirty="0" smtClean="0"/>
              <a:t>ъпроси?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bg-BG" sz="3600" dirty="0" smtClean="0"/>
          </a:p>
          <a:p>
            <a:endParaRPr lang="en-US" sz="3600" dirty="0" smtClean="0"/>
          </a:p>
        </p:txBody>
      </p:sp>
      <p:pic>
        <p:nvPicPr>
          <p:cNvPr id="6146" name="Picture 2" descr="C:\Current projects\SoftUniConf2014\Presentation\thank-you-for-your-attention-any-questions-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64" y="1447800"/>
            <a:ext cx="5249334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217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29</TotalTime>
  <Words>53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Origin</vt:lpstr>
      <vt:lpstr>Първи стъпки в node.js</vt:lpstr>
      <vt:lpstr>Програмиране със събития</vt:lpstr>
      <vt:lpstr>Събития и node.js</vt:lpstr>
      <vt:lpstr>HTML5 Websockets</vt:lpstr>
      <vt:lpstr>Node.js и WebSockets</vt:lpstr>
      <vt:lpstr>На практика</vt:lpstr>
      <vt:lpstr>Време за въпроси?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Node.js</dc:title>
  <dc:creator>Vasil Dininski</dc:creator>
  <cp:lastModifiedBy>Vasil Dininski</cp:lastModifiedBy>
  <cp:revision>10</cp:revision>
  <dcterms:created xsi:type="dcterms:W3CDTF">2014-05-17T09:03:48Z</dcterms:created>
  <dcterms:modified xsi:type="dcterms:W3CDTF">2014-05-17T09:34:54Z</dcterms:modified>
</cp:coreProperties>
</file>