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095" autoAdjust="0"/>
  </p:normalViewPr>
  <p:slideViewPr>
    <p:cSldViewPr snapToGrid="0">
      <p:cViewPr varScale="1">
        <p:scale>
          <a:sx n="79" d="100"/>
          <a:sy n="79" d="100"/>
        </p:scale>
        <p:origin x="120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34"/>
    </p:cViewPr>
  </p:sorterViewPr>
  <p:notesViewPr>
    <p:cSldViewPr snapToGrid="0">
      <p:cViewPr varScale="1">
        <p:scale>
          <a:sx n="51" d="100"/>
          <a:sy n="51" d="100"/>
        </p:scale>
        <p:origin x="26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66A93-5F22-4CBB-8E52-3E7486A64F6A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C876E-5B89-4812-9A07-C4057FB7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5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C876E-5B89-4812-9A07-C4057FB7EF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0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2914" y="1432075"/>
            <a:ext cx="7527698" cy="4417183"/>
          </a:xfrm>
        </p:spPr>
        <p:txBody>
          <a:bodyPr/>
          <a:lstStyle/>
          <a:p>
            <a:pPr algn="ctr"/>
            <a:r>
              <a:rPr lang="en-US" sz="9600" b="1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LIFE CYCLES OF LIVING  ORGANISMS</a:t>
            </a:r>
            <a:endParaRPr lang="en-US" sz="9600" b="1" i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154954" y="4470399"/>
            <a:ext cx="3388017" cy="37737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63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125" y="961571"/>
            <a:ext cx="2793158" cy="4767943"/>
          </a:xfrm>
        </p:spPr>
        <p:txBody>
          <a:bodyPr/>
          <a:lstStyle/>
          <a:p>
            <a:pPr algn="ctr"/>
            <a:r>
              <a:rPr lang="en-US" sz="6000" b="1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 cycles of plants</a:t>
            </a:r>
            <a:endParaRPr lang="en-US" sz="6000" b="1" i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2" y="1712851"/>
            <a:ext cx="3725664" cy="32653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V="1">
            <a:off x="1154954" y="7576456"/>
            <a:ext cx="2793158" cy="537028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44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28876"/>
            <a:ext cx="8825658" cy="1311124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FFFF00"/>
                </a:solidFill>
              </a:rPr>
              <a:t>Importance of learning the life cycles</a:t>
            </a:r>
            <a:endParaRPr lang="en-US" b="1" u="sng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40000"/>
            <a:ext cx="8700245" cy="3098800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00B050"/>
                </a:solidFill>
              </a:rPr>
              <a:t>For pest control.</a:t>
            </a: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00B050"/>
                </a:solidFill>
              </a:rPr>
              <a:t>For the control of human disease vector.</a:t>
            </a: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00B050"/>
                </a:solidFill>
              </a:rPr>
              <a:t>For the conservation of biodiversity.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6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48384"/>
            <a:ext cx="8825658" cy="1281902"/>
          </a:xfrm>
        </p:spPr>
        <p:txBody>
          <a:bodyPr/>
          <a:lstStyle/>
          <a:p>
            <a:pPr algn="ctr"/>
            <a:r>
              <a:rPr lang="en-US" sz="4000" b="1" u="sng" dirty="0" smtClean="0">
                <a:solidFill>
                  <a:srgbClr val="00B050"/>
                </a:solidFill>
              </a:rPr>
              <a:t>Sensitive stages of some of animals you’ve learned</a:t>
            </a:r>
            <a:endParaRPr lang="en-US" sz="4000" b="1" u="sng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830286"/>
            <a:ext cx="8825658" cy="2808514"/>
          </a:xfrm>
        </p:spPr>
        <p:txBody>
          <a:bodyPr>
            <a:normAutofit fontScale="85000" lnSpcReduction="20000"/>
          </a:bodyPr>
          <a:lstStyle/>
          <a:p>
            <a:pPr marL="571500" indent="-571500" algn="ctr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4400" b="1" dirty="0" smtClean="0">
                <a:solidFill>
                  <a:srgbClr val="00B0F0"/>
                </a:solidFill>
              </a:rPr>
              <a:t>Some </a:t>
            </a:r>
            <a:r>
              <a:rPr lang="en-US" sz="4400" b="1" dirty="0" err="1" smtClean="0">
                <a:solidFill>
                  <a:srgbClr val="00B0F0"/>
                </a:solidFill>
              </a:rPr>
              <a:t>insecTs</a:t>
            </a:r>
            <a:r>
              <a:rPr lang="en-US" sz="4400" b="1" dirty="0" smtClean="0">
                <a:solidFill>
                  <a:srgbClr val="00B0F0"/>
                </a:solidFill>
              </a:rPr>
              <a:t>  - larvae</a:t>
            </a:r>
          </a:p>
          <a:p>
            <a:pPr marL="571500" indent="-571500" algn="ctr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4400" b="1" dirty="0" smtClean="0">
                <a:solidFill>
                  <a:srgbClr val="00B0F0"/>
                </a:solidFill>
              </a:rPr>
              <a:t>Fish – eggs</a:t>
            </a:r>
          </a:p>
          <a:p>
            <a:pPr marL="571500" indent="-571500" algn="ctr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4400" b="1" dirty="0" smtClean="0">
                <a:solidFill>
                  <a:srgbClr val="00B0F0"/>
                </a:solidFill>
              </a:rPr>
              <a:t>Turtles – eggs and Young turtles</a:t>
            </a:r>
          </a:p>
          <a:p>
            <a:pPr marL="571500" indent="-571500" algn="ctr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4400" b="1" dirty="0" smtClean="0">
                <a:solidFill>
                  <a:srgbClr val="00B0F0"/>
                </a:solidFill>
              </a:rPr>
              <a:t>Frogs – eggs and tadpoles</a:t>
            </a:r>
          </a:p>
        </p:txBody>
      </p:sp>
    </p:spTree>
    <p:extLst>
      <p:ext uri="{BB962C8B-B14F-4D97-AF65-F5344CB8AC3E}">
        <p14:creationId xmlns:p14="http://schemas.microsoft.com/office/powerpoint/2010/main" val="3304320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53685"/>
            <a:ext cx="8825658" cy="984843"/>
          </a:xfrm>
        </p:spPr>
        <p:txBody>
          <a:bodyPr/>
          <a:lstStyle/>
          <a:p>
            <a:r>
              <a:rPr lang="en-US" dirty="0" smtClean="0"/>
              <a:t>Morals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938528"/>
            <a:ext cx="8825658" cy="4072128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200" dirty="0">
                <a:solidFill>
                  <a:srgbClr val="FFFF00"/>
                </a:solidFill>
              </a:rPr>
              <a:t>Every living organism has a life cycle with different stages. </a:t>
            </a:r>
            <a:endParaRPr lang="en-US" sz="2200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>
                <a:solidFill>
                  <a:srgbClr val="FFFF00"/>
                </a:solidFill>
              </a:rPr>
              <a:t>Some organisms have significant differences in the stages of life cycle, but some do not have significant differences in the stages.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FFFF00"/>
                </a:solidFill>
              </a:rPr>
              <a:t>The </a:t>
            </a:r>
            <a:r>
              <a:rPr lang="en-US" sz="2200" dirty="0">
                <a:solidFill>
                  <a:srgbClr val="FFFF00"/>
                </a:solidFill>
              </a:rPr>
              <a:t>process with a sequence of morphological changes that some living organisms go through to become an adult is known as metamorphosis. </a:t>
            </a:r>
            <a:endParaRPr lang="en-US" sz="2200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>
                <a:solidFill>
                  <a:srgbClr val="FFFF00"/>
                </a:solidFill>
              </a:rPr>
              <a:t>Metamorphosis with significant morphological changes in the stages is known as complete metamorphosis. </a:t>
            </a:r>
            <a:endParaRPr lang="en-US" sz="2200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FFFF00"/>
                </a:solidFill>
              </a:rPr>
              <a:t>Metamorphosis </a:t>
            </a:r>
            <a:r>
              <a:rPr lang="en-US" sz="2200" dirty="0">
                <a:solidFill>
                  <a:srgbClr val="FFFF00"/>
                </a:solidFill>
              </a:rPr>
              <a:t>without significant morphological changes in the stages is known as incomplete metamorphosis.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>
                <a:solidFill>
                  <a:srgbClr val="FFFF00"/>
                </a:solidFill>
              </a:rPr>
              <a:t>Flowering plants too go through different stages from growth of the seed till becoming an adult plant in its life cycle.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FFFF00"/>
                </a:solidFill>
              </a:rPr>
              <a:t> The </a:t>
            </a:r>
            <a:r>
              <a:rPr lang="en-US" sz="2200" dirty="0">
                <a:solidFill>
                  <a:srgbClr val="FFFF00"/>
                </a:solidFill>
              </a:rPr>
              <a:t>creatures that harm the crops and harvest of human is called as pests.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>
                <a:solidFill>
                  <a:srgbClr val="FFFF00"/>
                </a:solidFill>
              </a:rPr>
              <a:t>For a successful pest control there should be a knowledge about the harmful stage of the particular pest.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>
                <a:solidFill>
                  <a:srgbClr val="FFFF00"/>
                </a:solidFill>
              </a:rPr>
              <a:t>It is important to protect the </a:t>
            </a:r>
            <a:r>
              <a:rPr lang="en-US" sz="2200" dirty="0" err="1">
                <a:solidFill>
                  <a:srgbClr val="FFFF00"/>
                </a:solidFill>
              </a:rPr>
              <a:t>valubale</a:t>
            </a:r>
            <a:r>
              <a:rPr lang="en-US" sz="2200" dirty="0">
                <a:solidFill>
                  <a:srgbClr val="FFFF00"/>
                </a:solidFill>
              </a:rPr>
              <a:t> stages of the life cycle of organisms for conservation of biodiversity.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>
                <a:solidFill>
                  <a:srgbClr val="FFFF00"/>
                </a:solidFill>
              </a:rPr>
              <a:t>In conservation of endangered species is important to consider about the sensitive stage of the endangered organism</a:t>
            </a:r>
          </a:p>
        </p:txBody>
      </p:sp>
    </p:spTree>
    <p:extLst>
      <p:ext uri="{BB962C8B-B14F-4D97-AF65-F5344CB8AC3E}">
        <p14:creationId xmlns:p14="http://schemas.microsoft.com/office/powerpoint/2010/main" val="3801287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45719" cy="2211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94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26837"/>
            <a:ext cx="8825658" cy="862923"/>
          </a:xfrm>
        </p:spPr>
        <p:txBody>
          <a:bodyPr/>
          <a:lstStyle/>
          <a:p>
            <a:r>
              <a:rPr lang="en-US" sz="4800" dirty="0" smtClean="0"/>
              <a:t>We are teaching you these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936644"/>
            <a:ext cx="8825658" cy="4220316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/>
              <a:t>Examples for life cycles.</a:t>
            </a:r>
          </a:p>
          <a:p>
            <a:pPr marL="342900" indent="-34290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/>
              <a:t>Life cycles of animals.</a:t>
            </a:r>
          </a:p>
          <a:p>
            <a:pPr marL="342900" indent="-34290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/>
              <a:t>Life cycle of human.</a:t>
            </a:r>
          </a:p>
          <a:p>
            <a:pPr marL="342900" indent="-34290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/>
              <a:t>Metamorphosis.</a:t>
            </a:r>
          </a:p>
          <a:p>
            <a:pPr marL="342900" indent="-34290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/>
              <a:t>Types of Metamorphosis.</a:t>
            </a:r>
          </a:p>
          <a:p>
            <a:pPr marL="342900" indent="-34290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/>
              <a:t>Completed metamorphosis.</a:t>
            </a:r>
          </a:p>
          <a:p>
            <a:pPr marL="342900" indent="-342900">
              <a:buClr>
                <a:srgbClr val="FFFF00"/>
              </a:buClr>
              <a:buFont typeface="+mj-lt"/>
              <a:buAutoNum type="arabicPeriod"/>
            </a:pPr>
            <a:r>
              <a:rPr lang="en-US" dirty="0" err="1" smtClean="0"/>
              <a:t>InCompleted</a:t>
            </a:r>
            <a:r>
              <a:rPr lang="en-US" dirty="0" smtClean="0"/>
              <a:t> metamorphosis.</a:t>
            </a:r>
            <a:endParaRPr lang="en-US" dirty="0"/>
          </a:p>
          <a:p>
            <a:pPr marL="342900" indent="-34290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/>
              <a:t>Life cycles of plants.</a:t>
            </a:r>
          </a:p>
          <a:p>
            <a:pPr marL="342900" indent="-34290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/>
              <a:t>Importance of learning life cycles.</a:t>
            </a:r>
          </a:p>
          <a:p>
            <a:pPr marL="342900" indent="-34290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/>
              <a:t>Sensitive stages of animals</a:t>
            </a:r>
          </a:p>
          <a:p>
            <a:pPr marL="342900" indent="-34290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/>
              <a:t>Morals</a:t>
            </a:r>
          </a:p>
        </p:txBody>
      </p:sp>
    </p:spTree>
    <p:extLst>
      <p:ext uri="{BB962C8B-B14F-4D97-AF65-F5344CB8AC3E}">
        <p14:creationId xmlns:p14="http://schemas.microsoft.com/office/powerpoint/2010/main" val="32758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edge/>
      </p:transition>
    </mc:Choice>
    <mc:Fallback xmlns=""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9857"/>
            <a:ext cx="4267200" cy="787400"/>
          </a:xfrm>
        </p:spPr>
        <p:txBody>
          <a:bodyPr/>
          <a:lstStyle/>
          <a:p>
            <a:r>
              <a:rPr lang="en-US" dirty="0" smtClean="0"/>
              <a:t>EXAMPLES FOR LIFE CYCLES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1277257"/>
            <a:ext cx="6473372" cy="5384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1"/>
            <a:ext cx="2793158" cy="24732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56" y="1252593"/>
            <a:ext cx="6188373" cy="48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2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351314"/>
            <a:ext cx="8825658" cy="328748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Some animals like rat born morphologically similar to their parents, but smaller in size. Some animals go through difficult life cycle to be an adult. Like butterfly , mosquito, frog etc. All of them are born from eggs.</a:t>
            </a:r>
          </a:p>
          <a:p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54955" y="1548190"/>
            <a:ext cx="8825658" cy="803124"/>
          </a:xfrm>
        </p:spPr>
        <p:txBody>
          <a:bodyPr/>
          <a:lstStyle/>
          <a:p>
            <a:pPr algn="ctr"/>
            <a:r>
              <a:rPr lang="en-US" dirty="0" smtClean="0"/>
              <a:t>Life cycles of animals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90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70743"/>
            <a:ext cx="8825658" cy="1277257"/>
          </a:xfrm>
        </p:spPr>
        <p:txBody>
          <a:bodyPr/>
          <a:lstStyle/>
          <a:p>
            <a:r>
              <a:rPr lang="en-US" dirty="0" smtClean="0"/>
              <a:t>Life cycle of Humans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048000"/>
            <a:ext cx="8825658" cy="2590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There are 3 stages of human life cycle too. They are,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Childhood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Adolescence</a:t>
            </a:r>
          </a:p>
          <a:p>
            <a:pPr marL="514350" indent="-514350">
              <a:buClr>
                <a:srgbClr val="00B050"/>
              </a:buClr>
              <a:buSzPct val="79000"/>
              <a:buFont typeface="+mj-lt"/>
              <a:buAutoNum type="arabicPeriod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Adult</a:t>
            </a:r>
          </a:p>
        </p:txBody>
      </p:sp>
    </p:spTree>
    <p:extLst>
      <p:ext uri="{BB962C8B-B14F-4D97-AF65-F5344CB8AC3E}">
        <p14:creationId xmlns:p14="http://schemas.microsoft.com/office/powerpoint/2010/main" val="32388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07962"/>
            <a:ext cx="8825658" cy="1078896"/>
          </a:xfrm>
        </p:spPr>
        <p:txBody>
          <a:bodyPr/>
          <a:lstStyle/>
          <a:p>
            <a:r>
              <a:rPr lang="en-US" dirty="0" smtClean="0"/>
              <a:t>Metamorphosis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886858"/>
            <a:ext cx="8825658" cy="37519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Some living organisms go through comparatively different morphological changes in different stages of their life cycle, to become adults.it is known as </a:t>
            </a:r>
            <a:r>
              <a:rPr lang="en-US" sz="2400" b="1" i="1" u="sng" cap="non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METAMORPHOSIS</a:t>
            </a:r>
            <a:endParaRPr lang="en-US" sz="2400" b="1" i="1" u="sng" cap="none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49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12761"/>
            <a:ext cx="8825658" cy="991810"/>
          </a:xfrm>
        </p:spPr>
        <p:txBody>
          <a:bodyPr/>
          <a:lstStyle/>
          <a:p>
            <a:r>
              <a:rPr lang="en-US" dirty="0" smtClean="0"/>
              <a:t>Types of Metamorphosis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441" y="2104570"/>
            <a:ext cx="8825658" cy="3788229"/>
          </a:xfrm>
        </p:spPr>
        <p:txBody>
          <a:bodyPr>
            <a:normAutofit fontScale="92500"/>
          </a:bodyPr>
          <a:lstStyle/>
          <a:p>
            <a:pPr algn="ctr">
              <a:buClr>
                <a:srgbClr val="FFFF00"/>
              </a:buClr>
            </a:pPr>
            <a:r>
              <a:rPr lang="en-US" sz="4400" dirty="0" smtClean="0"/>
              <a:t>There are 2 types of metamorphosis. They are,</a:t>
            </a:r>
          </a:p>
          <a:p>
            <a:pPr marL="742950" indent="-742950">
              <a:buClr>
                <a:srgbClr val="FFFF00"/>
              </a:buClr>
              <a:buFont typeface="+mj-lt"/>
              <a:buAutoNum type="arabicPeriod"/>
            </a:pPr>
            <a:r>
              <a:rPr lang="en-US" sz="4400" dirty="0" smtClean="0"/>
              <a:t>Completed </a:t>
            </a:r>
            <a:r>
              <a:rPr lang="en-US" sz="4400" dirty="0"/>
              <a:t>metamorphosis</a:t>
            </a:r>
          </a:p>
          <a:p>
            <a:pPr marL="742950" indent="-742950">
              <a:buClr>
                <a:srgbClr val="FFFF00"/>
              </a:buClr>
              <a:buFont typeface="+mj-lt"/>
              <a:buAutoNum type="arabicPeriod"/>
            </a:pPr>
            <a:r>
              <a:rPr lang="en-US" sz="4400" dirty="0" err="1" smtClean="0"/>
              <a:t>Incompleted</a:t>
            </a:r>
            <a:r>
              <a:rPr lang="en-US" sz="4400" dirty="0" smtClean="0"/>
              <a:t> metamorphosis</a:t>
            </a:r>
          </a:p>
          <a:p>
            <a:pPr marL="742950" indent="-742950">
              <a:buClr>
                <a:srgbClr val="FFFF00"/>
              </a:buClr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47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899887"/>
            <a:ext cx="3257388" cy="1015999"/>
          </a:xfrm>
        </p:spPr>
        <p:txBody>
          <a:bodyPr/>
          <a:lstStyle/>
          <a:p>
            <a:r>
              <a:rPr lang="en-US" sz="3200" dirty="0" smtClean="0"/>
              <a:t>Completed Metamorphosis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29" y="1291771"/>
            <a:ext cx="6166984" cy="47280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915887"/>
            <a:ext cx="3126760" cy="410391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If an animal exhibits significant morphological differences in its stages of life such as the egg, larva, pupa and adult, it is called </a:t>
            </a:r>
          </a:p>
          <a:p>
            <a:r>
              <a:rPr lang="en-US" sz="2400" b="1" u="sng" dirty="0" smtClean="0">
                <a:solidFill>
                  <a:srgbClr val="FFFF00"/>
                </a:solidFill>
              </a:rPr>
              <a:t>COMPLETED METAMORPHOSIS  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You can see example for it on right side.</a:t>
            </a:r>
          </a:p>
          <a:p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2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3257388" cy="1055914"/>
          </a:xfrm>
        </p:spPr>
        <p:txBody>
          <a:bodyPr/>
          <a:lstStyle/>
          <a:p>
            <a:r>
              <a:rPr lang="en-US" sz="3200" dirty="0" err="1" smtClean="0"/>
              <a:t>Incompleted</a:t>
            </a:r>
            <a:r>
              <a:rPr lang="en-US" dirty="0" smtClean="0"/>
              <a:t> </a:t>
            </a:r>
            <a:r>
              <a:rPr lang="en-US" sz="3200" dirty="0"/>
              <a:t>Metamorphosis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2351314"/>
            <a:ext cx="3257388" cy="3668486"/>
          </a:xfrm>
        </p:spPr>
        <p:txBody>
          <a:bodyPr>
            <a:normAutofit/>
          </a:bodyPr>
          <a:lstStyle/>
          <a:p>
            <a:r>
              <a:rPr lang="en-US" sz="2400" dirty="0"/>
              <a:t>Metamorphosis that does not show any significant morphological changes in the stages of life cycle is known </a:t>
            </a:r>
            <a:r>
              <a:rPr lang="en-US" sz="2400" dirty="0" smtClean="0"/>
              <a:t>as</a:t>
            </a:r>
          </a:p>
          <a:p>
            <a:r>
              <a:rPr lang="en-US" sz="2400" dirty="0" smtClean="0"/>
              <a:t> </a:t>
            </a:r>
            <a:r>
              <a:rPr lang="en-US" sz="2400" b="1" u="sng" dirty="0">
                <a:solidFill>
                  <a:srgbClr val="FFFF00"/>
                </a:solidFill>
              </a:rPr>
              <a:t>incomplete metamorphosis</a:t>
            </a:r>
            <a:r>
              <a:rPr lang="en-US" sz="2400" b="1" u="sng" dirty="0" smtClean="0">
                <a:solidFill>
                  <a:srgbClr val="FFFF00"/>
                </a:solidFill>
              </a:rPr>
              <a:t>.;</a:t>
            </a:r>
            <a:endParaRPr lang="en-US" sz="2400" b="1" u="sng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71" y="885371"/>
            <a:ext cx="5515429" cy="38298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9425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237</TotalTime>
  <Words>472</Words>
  <Application>Microsoft Office PowerPoint</Application>
  <PresentationFormat>Widescreen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Calibri</vt:lpstr>
      <vt:lpstr>Century Gothic</vt:lpstr>
      <vt:lpstr>Wingdings</vt:lpstr>
      <vt:lpstr>Wingdings 3</vt:lpstr>
      <vt:lpstr>Ion Boardroom</vt:lpstr>
      <vt:lpstr>LIFE CYCLES OF LIVING  ORGANISMS</vt:lpstr>
      <vt:lpstr>We are teaching you these</vt:lpstr>
      <vt:lpstr>EXAMPLES FOR LIFE CYCLES </vt:lpstr>
      <vt:lpstr>Life cycles of animals</vt:lpstr>
      <vt:lpstr>Life cycle of Humans</vt:lpstr>
      <vt:lpstr>Metamorphosis</vt:lpstr>
      <vt:lpstr>Types of Metamorphosis</vt:lpstr>
      <vt:lpstr>Completed Metamorphosis</vt:lpstr>
      <vt:lpstr>Incompleted Metamorphosis</vt:lpstr>
      <vt:lpstr>Life cycles of plants</vt:lpstr>
      <vt:lpstr>Importance of learning the life cycles</vt:lpstr>
      <vt:lpstr>Sensitive stages of some of animals you’ve learned</vt:lpstr>
      <vt:lpstr>Morals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CYCLES OF LIVING  ORGANISMS</dc:title>
  <dc:creator>YX0008JR</dc:creator>
  <cp:lastModifiedBy>YX0008JR</cp:lastModifiedBy>
  <cp:revision>25</cp:revision>
  <dcterms:created xsi:type="dcterms:W3CDTF">2023-12-15T09:58:13Z</dcterms:created>
  <dcterms:modified xsi:type="dcterms:W3CDTF">2023-12-16T15:50:37Z</dcterms:modified>
</cp:coreProperties>
</file>