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046410b4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046410b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0a879963f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0a87996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0a879963f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0a879963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0a879963f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0a879963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a879963f_2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a879963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0a879963f_2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0a879963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0a879963f_2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0a879963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0a879963f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0a87996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0a879963f_2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0a879963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0a879963f_2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0a879963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0a879963f_2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0a879963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0a879963f_2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0a879963f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0a879963f_2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0a879963f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0a879963f_2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0a879963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0a879963f_2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0a879963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0a879963f_2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0a879963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0a879963f_2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0a879963f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0a879963f_1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0a879963f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7c3efa9d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7c3efa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37c3efa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37c3efa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37c3efa9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37c3efa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37c3efa9d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37c3efa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0a879963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0a8799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0a879963f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0a87996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0a879963f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0a87996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1250" y="2141250"/>
            <a:ext cx="7852200" cy="1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A FRAMEWORK FOR PREDICTING DRUG EFFECTIVENESS IN HUMAN BODY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85200" y="20544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Drug 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Extraction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8600"/>
            <a:ext cx="3637626" cy="465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85200" y="2054450"/>
            <a:ext cx="3622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Drug - Target Interaction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475" y="152400"/>
            <a:ext cx="24931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85200" y="20544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Drug-Target Interaction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725" y="413763"/>
            <a:ext cx="6464610" cy="431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1943825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Explanation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250" y="242888"/>
            <a:ext cx="420222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00" y="268200"/>
            <a:ext cx="8730400" cy="45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650" y="963150"/>
            <a:ext cx="3713100" cy="39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63150"/>
            <a:ext cx="4692850" cy="39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 target interaction prediction helps to identify new drugs for various diseases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identification of drug-target interactions helps in finding new protein targeted drug and discovering new drug candidates.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Targets are specific protein molecules like receptors, enzymes, etc., that are present in the cells of human tissues.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interact with drug molecules and confer the drug effects.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0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700" y="152400"/>
            <a:ext cx="34530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4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822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00" y="751950"/>
            <a:ext cx="708660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7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311700" y="1609325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ThankYou...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7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97325"/>
            <a:ext cx="8520600" cy="4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methods are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ligand-based methods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And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Target-based methods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Ligand-based methods use ligand similarity to organize pharmacological features and associations between target proteins rather than sequence information or structural information of the target protein.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Target-based methods are highly dependent on the accuracy of target structure information.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these methods haven’t proved to be efficient.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Time-consuming and Expensive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Drug-target interaction prediction method based on Lasso dimensionality reduction and support vector machine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Firstly, the pseudo-position specific scoring matrix (PsePSSM) and FP2 molecular fingerprinting were used to extract the features of drug-target.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Secondly, using Lasso to reduce the dimension of the extracted feature information and then the Synthetic Minority Oversampling Technique (SMOTE) method was used to deal with unbalanced data.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the processed feature vectors were input into different classifiers to predict drug-target interactions.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can significantly improve the prediction accuracy of drug-target interactions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609325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925" y="60437"/>
            <a:ext cx="5022625" cy="50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4102175" y="4386175"/>
            <a:ext cx="23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UseCase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775" y="76200"/>
            <a:ext cx="2661356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type="title"/>
          </p:nvPr>
        </p:nvSpPr>
        <p:spPr>
          <a:xfrm>
            <a:off x="690350" y="20386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Target Extraction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85200" y="20544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Target Extraction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200" y="185163"/>
            <a:ext cx="5780009" cy="4773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