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62" r:id="rId3"/>
    <p:sldId id="264" r:id="rId4"/>
    <p:sldId id="267" r:id="rId5"/>
    <p:sldId id="268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994C"/>
    <a:srgbClr val="C1C002"/>
    <a:srgbClr val="DFDBA2"/>
    <a:srgbClr val="CFA953"/>
    <a:srgbClr val="8DDEFB"/>
    <a:srgbClr val="1A181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 autoAdjust="0"/>
    <p:restoredTop sz="94660"/>
  </p:normalViewPr>
  <p:slideViewPr>
    <p:cSldViewPr snapToGrid="0">
      <p:cViewPr>
        <p:scale>
          <a:sx n="33" d="100"/>
          <a:sy n="33" d="100"/>
        </p:scale>
        <p:origin x="1912" y="9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EE5-5B06-44CE-9D18-7F5247D0FFF0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0D26-FEDD-4A26-8348-DC8F837054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518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215590" y="321795"/>
            <a:ext cx="6200958" cy="6200958"/>
          </a:xfrm>
          <a:custGeom>
            <a:avLst/>
            <a:gdLst>
              <a:gd name="connsiteX0" fmla="*/ 3070920 w 6200958"/>
              <a:gd name="connsiteY0" fmla="*/ 4243426 h 6200958"/>
              <a:gd name="connsiteX1" fmla="*/ 3638395 w 6200958"/>
              <a:gd name="connsiteY1" fmla="*/ 4493068 h 6200958"/>
              <a:gd name="connsiteX2" fmla="*/ 4366004 w 6200958"/>
              <a:gd name="connsiteY2" fmla="*/ 5253020 h 6200958"/>
              <a:gd name="connsiteX3" fmla="*/ 3610861 w 6200958"/>
              <a:gd name="connsiteY3" fmla="*/ 5976024 h 6200958"/>
              <a:gd name="connsiteX4" fmla="*/ 2465596 w 6200958"/>
              <a:gd name="connsiteY4" fmla="*/ 5951123 h 6200958"/>
              <a:gd name="connsiteX5" fmla="*/ 1737988 w 6200958"/>
              <a:gd name="connsiteY5" fmla="*/ 5191170 h 6200958"/>
              <a:gd name="connsiteX6" fmla="*/ 2493130 w 6200958"/>
              <a:gd name="connsiteY6" fmla="*/ 4468167 h 6200958"/>
              <a:gd name="connsiteX7" fmla="*/ 3070920 w 6200958"/>
              <a:gd name="connsiteY7" fmla="*/ 4243426 h 6200958"/>
              <a:gd name="connsiteX8" fmla="*/ 1763922 w 6200958"/>
              <a:gd name="connsiteY8" fmla="*/ 1015947 h 6200958"/>
              <a:gd name="connsiteX9" fmla="*/ 2583152 w 6200958"/>
              <a:gd name="connsiteY9" fmla="*/ 1869383 h 6200958"/>
              <a:gd name="connsiteX10" fmla="*/ 3150948 w 6200958"/>
              <a:gd name="connsiteY10" fmla="*/ 2118291 h 6200958"/>
              <a:gd name="connsiteX11" fmla="*/ 3728447 w 6200958"/>
              <a:gd name="connsiteY11" fmla="*/ 1892803 h 6200958"/>
              <a:gd name="connsiteX12" fmla="*/ 4551744 w 6200958"/>
              <a:gd name="connsiteY12" fmla="*/ 1102504 h 6200958"/>
              <a:gd name="connsiteX13" fmla="*/ 5976024 w 6200958"/>
              <a:gd name="connsiteY13" fmla="*/ 2590097 h 6200958"/>
              <a:gd name="connsiteX14" fmla="*/ 5951123 w 6200958"/>
              <a:gd name="connsiteY14" fmla="*/ 3735362 h 6200958"/>
              <a:gd name="connsiteX15" fmla="*/ 4505711 w 6200958"/>
              <a:gd name="connsiteY15" fmla="*/ 5119258 h 6200958"/>
              <a:gd name="connsiteX16" fmla="*/ 3638394 w 6200958"/>
              <a:gd name="connsiteY16" fmla="*/ 4213387 h 6200958"/>
              <a:gd name="connsiteX17" fmla="*/ 3070919 w 6200958"/>
              <a:gd name="connsiteY17" fmla="*/ 3963745 h 6200958"/>
              <a:gd name="connsiteX18" fmla="*/ 2493129 w 6200958"/>
              <a:gd name="connsiteY18" fmla="*/ 4188486 h 6200958"/>
              <a:gd name="connsiteX19" fmla="*/ 1598279 w 6200958"/>
              <a:gd name="connsiteY19" fmla="*/ 5045251 h 6200958"/>
              <a:gd name="connsiteX20" fmla="*/ 224934 w 6200958"/>
              <a:gd name="connsiteY20" fmla="*/ 3610859 h 6200958"/>
              <a:gd name="connsiteX21" fmla="*/ 249835 w 6200958"/>
              <a:gd name="connsiteY21" fmla="*/ 2465594 h 6200958"/>
              <a:gd name="connsiteX22" fmla="*/ 3167888 w 6200958"/>
              <a:gd name="connsiteY22" fmla="*/ 193 h 6200958"/>
              <a:gd name="connsiteX23" fmla="*/ 3735363 w 6200958"/>
              <a:gd name="connsiteY23" fmla="*/ 249835 h 6200958"/>
              <a:gd name="connsiteX24" fmla="*/ 4412036 w 6200958"/>
              <a:gd name="connsiteY24" fmla="*/ 956587 h 6200958"/>
              <a:gd name="connsiteX25" fmla="*/ 3728087 w 6200958"/>
              <a:gd name="connsiteY25" fmla="*/ 1613124 h 6200958"/>
              <a:gd name="connsiteX26" fmla="*/ 2582791 w 6200958"/>
              <a:gd name="connsiteY26" fmla="*/ 1589704 h 6200958"/>
              <a:gd name="connsiteX27" fmla="*/ 1903629 w 6200958"/>
              <a:gd name="connsiteY27" fmla="*/ 882187 h 6200958"/>
              <a:gd name="connsiteX28" fmla="*/ 2590098 w 6200958"/>
              <a:gd name="connsiteY28" fmla="*/ 224934 h 6200958"/>
              <a:gd name="connsiteX29" fmla="*/ 3167888 w 6200958"/>
              <a:gd name="connsiteY29" fmla="*/ 193 h 620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00958" h="6200958">
                <a:moveTo>
                  <a:pt x="3070920" y="4243426"/>
                </a:moveTo>
                <a:cubicBezTo>
                  <a:pt x="3278172" y="4247932"/>
                  <a:pt x="3483705" y="4331501"/>
                  <a:pt x="3638395" y="4493068"/>
                </a:cubicBezTo>
                <a:lnTo>
                  <a:pt x="4366004" y="5253020"/>
                </a:lnTo>
                <a:lnTo>
                  <a:pt x="3610861" y="5976024"/>
                </a:lnTo>
                <a:cubicBezTo>
                  <a:pt x="3287729" y="6285404"/>
                  <a:pt x="2774976" y="6274255"/>
                  <a:pt x="2465596" y="5951123"/>
                </a:cubicBezTo>
                <a:lnTo>
                  <a:pt x="1737988" y="5191170"/>
                </a:lnTo>
                <a:lnTo>
                  <a:pt x="2493130" y="4468167"/>
                </a:lnTo>
                <a:cubicBezTo>
                  <a:pt x="2654696" y="4313477"/>
                  <a:pt x="2863667" y="4238920"/>
                  <a:pt x="3070920" y="4243426"/>
                </a:cubicBezTo>
                <a:close/>
                <a:moveTo>
                  <a:pt x="1763922" y="1015947"/>
                </a:moveTo>
                <a:lnTo>
                  <a:pt x="2583152" y="1869383"/>
                </a:lnTo>
                <a:cubicBezTo>
                  <a:pt x="2738050" y="2030748"/>
                  <a:pt x="2943691" y="2114053"/>
                  <a:pt x="3150948" y="2118291"/>
                </a:cubicBezTo>
                <a:cubicBezTo>
                  <a:pt x="3358208" y="2122529"/>
                  <a:pt x="3567081" y="2047702"/>
                  <a:pt x="3728447" y="1892803"/>
                </a:cubicBezTo>
                <a:lnTo>
                  <a:pt x="4551744" y="1102504"/>
                </a:lnTo>
                <a:lnTo>
                  <a:pt x="5976024" y="2590097"/>
                </a:lnTo>
                <a:cubicBezTo>
                  <a:pt x="6285405" y="2913229"/>
                  <a:pt x="6274255" y="3425982"/>
                  <a:pt x="5951123" y="3735362"/>
                </a:cubicBezTo>
                <a:lnTo>
                  <a:pt x="4505711" y="5119258"/>
                </a:lnTo>
                <a:lnTo>
                  <a:pt x="3638394" y="4213387"/>
                </a:lnTo>
                <a:cubicBezTo>
                  <a:pt x="3483705" y="4051821"/>
                  <a:pt x="3278172" y="3968251"/>
                  <a:pt x="3070919" y="3963745"/>
                </a:cubicBezTo>
                <a:cubicBezTo>
                  <a:pt x="2863667" y="3959239"/>
                  <a:pt x="2654695" y="4033796"/>
                  <a:pt x="2493129" y="4188486"/>
                </a:cubicBezTo>
                <a:lnTo>
                  <a:pt x="1598279" y="5045251"/>
                </a:lnTo>
                <a:lnTo>
                  <a:pt x="224934" y="3610859"/>
                </a:lnTo>
                <a:cubicBezTo>
                  <a:pt x="-84445" y="3287727"/>
                  <a:pt x="-73297" y="2774974"/>
                  <a:pt x="249835" y="2465594"/>
                </a:cubicBezTo>
                <a:close/>
                <a:moveTo>
                  <a:pt x="3167888" y="193"/>
                </a:moveTo>
                <a:cubicBezTo>
                  <a:pt x="3375140" y="4698"/>
                  <a:pt x="3580674" y="88270"/>
                  <a:pt x="3735363" y="249835"/>
                </a:cubicBezTo>
                <a:lnTo>
                  <a:pt x="4412036" y="956587"/>
                </a:lnTo>
                <a:lnTo>
                  <a:pt x="3728087" y="1613124"/>
                </a:lnTo>
                <a:cubicBezTo>
                  <a:pt x="3405355" y="1922922"/>
                  <a:pt x="2892588" y="1912437"/>
                  <a:pt x="2582791" y="1589704"/>
                </a:cubicBezTo>
                <a:lnTo>
                  <a:pt x="1903629" y="882187"/>
                </a:lnTo>
                <a:lnTo>
                  <a:pt x="2590098" y="224934"/>
                </a:lnTo>
                <a:cubicBezTo>
                  <a:pt x="2751665" y="70244"/>
                  <a:pt x="2960636" y="-4314"/>
                  <a:pt x="3167888" y="19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324975" cy="6858000"/>
          </a:xfrm>
          <a:custGeom>
            <a:avLst/>
            <a:gdLst>
              <a:gd name="connsiteX0" fmla="*/ 9135626 w 9324975"/>
              <a:gd name="connsiteY0" fmla="*/ 0 h 6858000"/>
              <a:gd name="connsiteX1" fmla="*/ 9284676 w 9324975"/>
              <a:gd name="connsiteY1" fmla="*/ 4616 h 6858000"/>
              <a:gd name="connsiteX2" fmla="*/ 9284676 w 9324975"/>
              <a:gd name="connsiteY2" fmla="*/ 0 h 6858000"/>
              <a:gd name="connsiteX3" fmla="*/ 9324975 w 9324975"/>
              <a:gd name="connsiteY3" fmla="*/ 0 h 6858000"/>
              <a:gd name="connsiteX4" fmla="*/ 9324975 w 9324975"/>
              <a:gd name="connsiteY4" fmla="*/ 6858000 h 6858000"/>
              <a:gd name="connsiteX5" fmla="*/ 0 w 9324975"/>
              <a:gd name="connsiteY5" fmla="*/ 6858000 h 6858000"/>
              <a:gd name="connsiteX6" fmla="*/ 0 w 9324975"/>
              <a:gd name="connsiteY6" fmla="*/ 6857999 h 6858000"/>
              <a:gd name="connsiteX7" fmla="*/ 2820267 w 9324975"/>
              <a:gd name="connsiteY7" fmla="*/ 6857999 h 6858000"/>
              <a:gd name="connsiteX8" fmla="*/ 2809749 w 9324975"/>
              <a:gd name="connsiteY8" fmla="*/ 6845296 h 6858000"/>
              <a:gd name="connsiteX9" fmla="*/ 2711089 w 9324975"/>
              <a:gd name="connsiteY9" fmla="*/ 6706886 h 6858000"/>
              <a:gd name="connsiteX10" fmla="*/ 4840976 w 9324975"/>
              <a:gd name="connsiteY10" fmla="*/ 1347903 h 6858000"/>
              <a:gd name="connsiteX11" fmla="*/ 6545884 w 9324975"/>
              <a:gd name="connsiteY11" fmla="*/ 543307 h 6858000"/>
              <a:gd name="connsiteX12" fmla="*/ 6787063 w 9324975"/>
              <a:gd name="connsiteY12" fmla="*/ 476600 h 6858000"/>
              <a:gd name="connsiteX13" fmla="*/ 6811132 w 9324975"/>
              <a:gd name="connsiteY13" fmla="*/ 465382 h 6858000"/>
              <a:gd name="connsiteX14" fmla="*/ 6914660 w 9324975"/>
              <a:gd name="connsiteY14" fmla="*/ 427990 h 6858000"/>
              <a:gd name="connsiteX15" fmla="*/ 7008661 w 9324975"/>
              <a:gd name="connsiteY15" fmla="*/ 402024 h 6858000"/>
              <a:gd name="connsiteX16" fmla="*/ 7014104 w 9324975"/>
              <a:gd name="connsiteY16" fmla="*/ 399573 h 6858000"/>
              <a:gd name="connsiteX17" fmla="*/ 7523678 w 9324975"/>
              <a:gd name="connsiteY17" fmla="*/ 242351 h 6858000"/>
              <a:gd name="connsiteX18" fmla="*/ 7541344 w 9324975"/>
              <a:gd name="connsiteY18" fmla="*/ 238757 h 6858000"/>
              <a:gd name="connsiteX19" fmla="*/ 7587182 w 9324975"/>
              <a:gd name="connsiteY19" fmla="*/ 224454 h 6858000"/>
              <a:gd name="connsiteX20" fmla="*/ 7812255 w 9324975"/>
              <a:gd name="connsiteY20" fmla="*/ 172451 h 6858000"/>
              <a:gd name="connsiteX21" fmla="*/ 7971109 w 9324975"/>
              <a:gd name="connsiteY21" fmla="*/ 147963 h 6858000"/>
              <a:gd name="connsiteX22" fmla="*/ 8006460 w 9324975"/>
              <a:gd name="connsiteY22" fmla="*/ 144298 h 6858000"/>
              <a:gd name="connsiteX23" fmla="*/ 8009074 w 9324975"/>
              <a:gd name="connsiteY23" fmla="*/ 143674 h 6858000"/>
              <a:gd name="connsiteX24" fmla="*/ 8057998 w 9324975"/>
              <a:gd name="connsiteY24" fmla="*/ 127909 h 6858000"/>
              <a:gd name="connsiteX25" fmla="*/ 9135626 w 9324975"/>
              <a:gd name="connsiteY2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324975" h="6858000">
                <a:moveTo>
                  <a:pt x="9135626" y="0"/>
                </a:moveTo>
                <a:lnTo>
                  <a:pt x="9284676" y="4616"/>
                </a:lnTo>
                <a:lnTo>
                  <a:pt x="9284676" y="0"/>
                </a:lnTo>
                <a:lnTo>
                  <a:pt x="9324975" y="0"/>
                </a:lnTo>
                <a:lnTo>
                  <a:pt x="9324975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2820267" y="6857999"/>
                </a:lnTo>
                <a:lnTo>
                  <a:pt x="2809749" y="6845296"/>
                </a:lnTo>
                <a:cubicBezTo>
                  <a:pt x="2775363" y="6800580"/>
                  <a:pt x="2742456" y="6754443"/>
                  <a:pt x="2711089" y="6706886"/>
                </a:cubicBezTo>
                <a:cubicBezTo>
                  <a:pt x="1707357" y="5185060"/>
                  <a:pt x="2660940" y="2785762"/>
                  <a:pt x="4840976" y="1347903"/>
                </a:cubicBezTo>
                <a:cubicBezTo>
                  <a:pt x="5394235" y="982997"/>
                  <a:pt x="5973316" y="715084"/>
                  <a:pt x="6545884" y="543307"/>
                </a:cubicBezTo>
                <a:lnTo>
                  <a:pt x="6787063" y="476600"/>
                </a:lnTo>
                <a:lnTo>
                  <a:pt x="6811132" y="465382"/>
                </a:lnTo>
                <a:cubicBezTo>
                  <a:pt x="6842520" y="452529"/>
                  <a:pt x="6877481" y="439820"/>
                  <a:pt x="6914660" y="427990"/>
                </a:cubicBezTo>
                <a:lnTo>
                  <a:pt x="7008661" y="402024"/>
                </a:lnTo>
                <a:lnTo>
                  <a:pt x="7014104" y="399573"/>
                </a:lnTo>
                <a:cubicBezTo>
                  <a:pt x="7156517" y="341385"/>
                  <a:pt x="7331656" y="286338"/>
                  <a:pt x="7523678" y="242351"/>
                </a:cubicBezTo>
                <a:lnTo>
                  <a:pt x="7541344" y="238757"/>
                </a:lnTo>
                <a:lnTo>
                  <a:pt x="7587182" y="224454"/>
                </a:lnTo>
                <a:cubicBezTo>
                  <a:pt x="7650783" y="206105"/>
                  <a:pt x="7728190" y="187962"/>
                  <a:pt x="7812255" y="172451"/>
                </a:cubicBezTo>
                <a:cubicBezTo>
                  <a:pt x="7868298" y="162111"/>
                  <a:pt x="7921994" y="153921"/>
                  <a:pt x="7971109" y="147963"/>
                </a:cubicBezTo>
                <a:lnTo>
                  <a:pt x="8006460" y="144298"/>
                </a:lnTo>
                <a:lnTo>
                  <a:pt x="8009074" y="143674"/>
                </a:lnTo>
                <a:lnTo>
                  <a:pt x="8057998" y="127909"/>
                </a:lnTo>
                <a:cubicBezTo>
                  <a:pt x="8342620" y="48437"/>
                  <a:pt x="8720710" y="0"/>
                  <a:pt x="91356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60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Imagem 27"/>
          <p:cNvSpPr>
            <a:spLocks noGrp="1"/>
          </p:cNvSpPr>
          <p:nvPr>
            <p:ph type="pic" sz="quarter" idx="10"/>
          </p:nvPr>
        </p:nvSpPr>
        <p:spPr>
          <a:xfrm>
            <a:off x="740598" y="846802"/>
            <a:ext cx="5150942" cy="5150943"/>
          </a:xfrm>
          <a:custGeom>
            <a:avLst/>
            <a:gdLst>
              <a:gd name="connsiteX0" fmla="*/ 102780 w 5150942"/>
              <a:gd name="connsiteY0" fmla="*/ 2911884 h 5150943"/>
              <a:gd name="connsiteX1" fmla="*/ 1143584 w 5150942"/>
              <a:gd name="connsiteY1" fmla="*/ 3010378 h 5150943"/>
              <a:gd name="connsiteX2" fmla="*/ 1691453 w 5150942"/>
              <a:gd name="connsiteY2" fmla="*/ 3300533 h 5150943"/>
              <a:gd name="connsiteX3" fmla="*/ 1873684 w 5150942"/>
              <a:gd name="connsiteY3" fmla="*/ 3893104 h 5150943"/>
              <a:gd name="connsiteX4" fmla="*/ 1774563 w 5150942"/>
              <a:gd name="connsiteY4" fmla="*/ 4940537 h 5150943"/>
              <a:gd name="connsiteX5" fmla="*/ 733759 w 5150942"/>
              <a:gd name="connsiteY5" fmla="*/ 4842044 h 5150943"/>
              <a:gd name="connsiteX6" fmla="*/ 3659 w 5150942"/>
              <a:gd name="connsiteY6" fmla="*/ 3959318 h 5150943"/>
              <a:gd name="connsiteX7" fmla="*/ 3471031 w 5150942"/>
              <a:gd name="connsiteY7" fmla="*/ 219365 h 5150943"/>
              <a:gd name="connsiteX8" fmla="*/ 4417183 w 5150942"/>
              <a:gd name="connsiteY8" fmla="*/ 308902 h 5150943"/>
              <a:gd name="connsiteX9" fmla="*/ 4965052 w 5150942"/>
              <a:gd name="connsiteY9" fmla="*/ 599057 h 5150943"/>
              <a:gd name="connsiteX10" fmla="*/ 5147284 w 5150942"/>
              <a:gd name="connsiteY10" fmla="*/ 1191628 h 5150943"/>
              <a:gd name="connsiteX11" fmla="*/ 5055101 w 5150942"/>
              <a:gd name="connsiteY11" fmla="*/ 2165736 h 5150943"/>
              <a:gd name="connsiteX12" fmla="*/ 4111139 w 5150942"/>
              <a:gd name="connsiteY12" fmla="*/ 2077638 h 5150943"/>
              <a:gd name="connsiteX13" fmla="*/ 3379897 w 5150942"/>
              <a:gd name="connsiteY13" fmla="*/ 1195856 h 5150943"/>
              <a:gd name="connsiteX14" fmla="*/ 1108782 w 5150942"/>
              <a:gd name="connsiteY14" fmla="*/ 20 h 5150943"/>
              <a:gd name="connsiteX15" fmla="*/ 1191627 w 5150942"/>
              <a:gd name="connsiteY15" fmla="*/ 3659 h 5150943"/>
              <a:gd name="connsiteX16" fmla="*/ 3278474 w 5150942"/>
              <a:gd name="connsiteY16" fmla="*/ 201142 h 5150943"/>
              <a:gd name="connsiteX17" fmla="*/ 3168545 w 5150942"/>
              <a:gd name="connsiteY17" fmla="*/ 1379023 h 5150943"/>
              <a:gd name="connsiteX18" fmla="*/ 3351542 w 5150942"/>
              <a:gd name="connsiteY18" fmla="*/ 1971358 h 5150943"/>
              <a:gd name="connsiteX19" fmla="*/ 3899785 w 5150942"/>
              <a:gd name="connsiteY19" fmla="*/ 2260804 h 5150943"/>
              <a:gd name="connsiteX20" fmla="*/ 5036070 w 5150942"/>
              <a:gd name="connsiteY20" fmla="*/ 2366852 h 5150943"/>
              <a:gd name="connsiteX21" fmla="*/ 4842043 w 5150942"/>
              <a:gd name="connsiteY21" fmla="*/ 4417184 h 5150943"/>
              <a:gd name="connsiteX22" fmla="*/ 3959317 w 5150942"/>
              <a:gd name="connsiteY22" fmla="*/ 5147285 h 5150943"/>
              <a:gd name="connsiteX23" fmla="*/ 1967121 w 5150942"/>
              <a:gd name="connsiteY23" fmla="*/ 4958759 h 5150943"/>
              <a:gd name="connsiteX24" fmla="*/ 2085275 w 5150942"/>
              <a:gd name="connsiteY24" fmla="*/ 3710208 h 5150943"/>
              <a:gd name="connsiteX25" fmla="*/ 1903043 w 5150942"/>
              <a:gd name="connsiteY25" fmla="*/ 3117637 h 5150943"/>
              <a:gd name="connsiteX26" fmla="*/ 1355174 w 5150942"/>
              <a:gd name="connsiteY26" fmla="*/ 2827482 h 5150943"/>
              <a:gd name="connsiteX27" fmla="*/ 121812 w 5150942"/>
              <a:gd name="connsiteY27" fmla="*/ 2710766 h 5150943"/>
              <a:gd name="connsiteX28" fmla="*/ 308901 w 5150942"/>
              <a:gd name="connsiteY28" fmla="*/ 733759 h 5150943"/>
              <a:gd name="connsiteX29" fmla="*/ 1108782 w 5150942"/>
              <a:gd name="connsiteY29" fmla="*/ 20 h 515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50942" h="5150943">
                <a:moveTo>
                  <a:pt x="102780" y="2911884"/>
                </a:moveTo>
                <a:lnTo>
                  <a:pt x="1143584" y="3010378"/>
                </a:lnTo>
                <a:cubicBezTo>
                  <a:pt x="1366268" y="3031451"/>
                  <a:pt x="1559330" y="3140791"/>
                  <a:pt x="1691453" y="3300533"/>
                </a:cubicBezTo>
                <a:cubicBezTo>
                  <a:pt x="1823575" y="3460275"/>
                  <a:pt x="1894757" y="3670419"/>
                  <a:pt x="1873684" y="3893104"/>
                </a:cubicBezTo>
                <a:lnTo>
                  <a:pt x="1774563" y="4940537"/>
                </a:lnTo>
                <a:lnTo>
                  <a:pt x="733759" y="4842044"/>
                </a:lnTo>
                <a:cubicBezTo>
                  <a:pt x="288389" y="4799897"/>
                  <a:pt x="-38488" y="4404687"/>
                  <a:pt x="3659" y="3959318"/>
                </a:cubicBezTo>
                <a:close/>
                <a:moveTo>
                  <a:pt x="3471031" y="219365"/>
                </a:moveTo>
                <a:lnTo>
                  <a:pt x="4417183" y="308902"/>
                </a:lnTo>
                <a:cubicBezTo>
                  <a:pt x="4639868" y="329975"/>
                  <a:pt x="4832930" y="439314"/>
                  <a:pt x="4965052" y="599057"/>
                </a:cubicBezTo>
                <a:cubicBezTo>
                  <a:pt x="5097174" y="758798"/>
                  <a:pt x="5168357" y="968943"/>
                  <a:pt x="5147284" y="1191628"/>
                </a:cubicBezTo>
                <a:lnTo>
                  <a:pt x="5055101" y="2165736"/>
                </a:lnTo>
                <a:lnTo>
                  <a:pt x="4111139" y="2077638"/>
                </a:lnTo>
                <a:cubicBezTo>
                  <a:pt x="3665715" y="2036067"/>
                  <a:pt x="3338326" y="1641280"/>
                  <a:pt x="3379897" y="1195856"/>
                </a:cubicBezTo>
                <a:close/>
                <a:moveTo>
                  <a:pt x="1108782" y="20"/>
                </a:moveTo>
                <a:cubicBezTo>
                  <a:pt x="1136152" y="-168"/>
                  <a:pt x="1163791" y="1025"/>
                  <a:pt x="1191627" y="3659"/>
                </a:cubicBezTo>
                <a:lnTo>
                  <a:pt x="3278474" y="201142"/>
                </a:lnTo>
                <a:lnTo>
                  <a:pt x="3168545" y="1379023"/>
                </a:lnTo>
                <a:cubicBezTo>
                  <a:pt x="3147759" y="1601735"/>
                  <a:pt x="3219214" y="1811788"/>
                  <a:pt x="3351542" y="1971358"/>
                </a:cubicBezTo>
                <a:cubicBezTo>
                  <a:pt x="3483872" y="2130930"/>
                  <a:pt x="3677074" y="2240019"/>
                  <a:pt x="3899785" y="2260804"/>
                </a:cubicBezTo>
                <a:lnTo>
                  <a:pt x="5036070" y="2366852"/>
                </a:lnTo>
                <a:lnTo>
                  <a:pt x="4842043" y="4417184"/>
                </a:lnTo>
                <a:cubicBezTo>
                  <a:pt x="4799896" y="4862554"/>
                  <a:pt x="4404686" y="5189431"/>
                  <a:pt x="3959317" y="5147285"/>
                </a:cubicBezTo>
                <a:lnTo>
                  <a:pt x="1967121" y="4958759"/>
                </a:lnTo>
                <a:lnTo>
                  <a:pt x="2085275" y="3710208"/>
                </a:lnTo>
                <a:cubicBezTo>
                  <a:pt x="2106347" y="3487524"/>
                  <a:pt x="2035165" y="3277378"/>
                  <a:pt x="1903043" y="3117637"/>
                </a:cubicBezTo>
                <a:cubicBezTo>
                  <a:pt x="1770920" y="2957895"/>
                  <a:pt x="1577859" y="2848555"/>
                  <a:pt x="1355174" y="2827482"/>
                </a:cubicBezTo>
                <a:lnTo>
                  <a:pt x="121812" y="2710766"/>
                </a:lnTo>
                <a:lnTo>
                  <a:pt x="308901" y="733759"/>
                </a:lnTo>
                <a:cubicBezTo>
                  <a:pt x="348413" y="316226"/>
                  <a:pt x="698235" y="2835"/>
                  <a:pt x="1108782" y="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215101" y="321305"/>
            <a:ext cx="6201937" cy="6201937"/>
          </a:xfrm>
          <a:custGeom>
            <a:avLst/>
            <a:gdLst>
              <a:gd name="connsiteX0" fmla="*/ 5284400 w 6201937"/>
              <a:gd name="connsiteY0" fmla="*/ 1841644 h 6201937"/>
              <a:gd name="connsiteX1" fmla="*/ 5960870 w 6201937"/>
              <a:gd name="connsiteY1" fmla="*/ 2509183 h 6201937"/>
              <a:gd name="connsiteX2" fmla="*/ 6201919 w 6201937"/>
              <a:gd name="connsiteY2" fmla="*/ 3080362 h 6201937"/>
              <a:gd name="connsiteX3" fmla="*/ 5968483 w 6201937"/>
              <a:gd name="connsiteY3" fmla="*/ 3654693 h 6201937"/>
              <a:gd name="connsiteX4" fmla="*/ 5281220 w 6201937"/>
              <a:gd name="connsiteY4" fmla="*/ 4351152 h 6201937"/>
              <a:gd name="connsiteX5" fmla="*/ 4605536 w 6201937"/>
              <a:gd name="connsiteY5" fmla="*/ 3686111 h 6201937"/>
              <a:gd name="connsiteX6" fmla="*/ 4596443 w 6201937"/>
              <a:gd name="connsiteY6" fmla="*/ 2540612 h 6201937"/>
              <a:gd name="connsiteX7" fmla="*/ 972451 w 6201937"/>
              <a:gd name="connsiteY7" fmla="*/ 1798361 h 6201937"/>
              <a:gd name="connsiteX8" fmla="*/ 1716595 w 6201937"/>
              <a:gd name="connsiteY8" fmla="*/ 2532680 h 6201937"/>
              <a:gd name="connsiteX9" fmla="*/ 1957644 w 6201937"/>
              <a:gd name="connsiteY9" fmla="*/ 3103860 h 6201937"/>
              <a:gd name="connsiteX10" fmla="*/ 1724207 w 6201937"/>
              <a:gd name="connsiteY10" fmla="*/ 3678190 h 6201937"/>
              <a:gd name="connsiteX11" fmla="*/ 985211 w 6201937"/>
              <a:gd name="connsiteY11" fmla="*/ 4427074 h 6201937"/>
              <a:gd name="connsiteX12" fmla="*/ 241068 w 6201937"/>
              <a:gd name="connsiteY12" fmla="*/ 3692755 h 6201937"/>
              <a:gd name="connsiteX13" fmla="*/ 233455 w 6201937"/>
              <a:gd name="connsiteY13" fmla="*/ 2547245 h 6201937"/>
              <a:gd name="connsiteX14" fmla="*/ 3080363 w 6201937"/>
              <a:gd name="connsiteY14" fmla="*/ 18 h 6201937"/>
              <a:gd name="connsiteX15" fmla="*/ 3654695 w 6201937"/>
              <a:gd name="connsiteY15" fmla="*/ 233455 h 6201937"/>
              <a:gd name="connsiteX16" fmla="*/ 5146728 w 6201937"/>
              <a:gd name="connsiteY16" fmla="*/ 1705789 h 6201937"/>
              <a:gd name="connsiteX17" fmla="*/ 4316887 w 6201937"/>
              <a:gd name="connsiteY17" fmla="*/ 2548910 h 6201937"/>
              <a:gd name="connsiteX18" fmla="*/ 4084193 w 6201937"/>
              <a:gd name="connsiteY18" fmla="*/ 3123542 h 6201937"/>
              <a:gd name="connsiteX19" fmla="*/ 4325981 w 6201937"/>
              <a:gd name="connsiteY19" fmla="*/ 3694409 h 6201937"/>
              <a:gd name="connsiteX20" fmla="*/ 5139327 w 6201937"/>
              <a:gd name="connsiteY20" fmla="*/ 4494945 h 6201937"/>
              <a:gd name="connsiteX21" fmla="*/ 3692756 w 6201937"/>
              <a:gd name="connsiteY21" fmla="*/ 5960871 h 6201937"/>
              <a:gd name="connsiteX22" fmla="*/ 2547246 w 6201937"/>
              <a:gd name="connsiteY22" fmla="*/ 5968483 h 6201937"/>
              <a:gd name="connsiteX23" fmla="*/ 1122885 w 6201937"/>
              <a:gd name="connsiteY23" fmla="*/ 4562929 h 6201937"/>
              <a:gd name="connsiteX24" fmla="*/ 2003776 w 6201937"/>
              <a:gd name="connsiteY24" fmla="*/ 3670252 h 6201937"/>
              <a:gd name="connsiteX25" fmla="*/ 2237212 w 6201937"/>
              <a:gd name="connsiteY25" fmla="*/ 3095921 h 6201937"/>
              <a:gd name="connsiteX26" fmla="*/ 1996163 w 6201937"/>
              <a:gd name="connsiteY26" fmla="*/ 2524742 h 6201937"/>
              <a:gd name="connsiteX27" fmla="*/ 1114346 w 6201937"/>
              <a:gd name="connsiteY27" fmla="*/ 1654568 h 6201937"/>
              <a:gd name="connsiteX28" fmla="*/ 2509184 w 6201937"/>
              <a:gd name="connsiteY28" fmla="*/ 241067 h 6201937"/>
              <a:gd name="connsiteX29" fmla="*/ 3080363 w 6201937"/>
              <a:gd name="connsiteY29" fmla="*/ 18 h 620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01937" h="6201937">
                <a:moveTo>
                  <a:pt x="5284400" y="1841644"/>
                </a:moveTo>
                <a:lnTo>
                  <a:pt x="5960870" y="2509183"/>
                </a:lnTo>
                <a:cubicBezTo>
                  <a:pt x="6120084" y="2666294"/>
                  <a:pt x="6200542" y="2873065"/>
                  <a:pt x="6201919" y="3080362"/>
                </a:cubicBezTo>
                <a:cubicBezTo>
                  <a:pt x="6203297" y="3287658"/>
                  <a:pt x="6125593" y="3495481"/>
                  <a:pt x="5968483" y="3654693"/>
                </a:cubicBezTo>
                <a:lnTo>
                  <a:pt x="5281220" y="4351152"/>
                </a:lnTo>
                <a:lnTo>
                  <a:pt x="4605536" y="3686111"/>
                </a:lnTo>
                <a:cubicBezTo>
                  <a:pt x="4286705" y="3372301"/>
                  <a:pt x="4282633" y="2859443"/>
                  <a:pt x="4596443" y="2540612"/>
                </a:cubicBezTo>
                <a:close/>
                <a:moveTo>
                  <a:pt x="972451" y="1798361"/>
                </a:moveTo>
                <a:lnTo>
                  <a:pt x="1716595" y="2532680"/>
                </a:lnTo>
                <a:cubicBezTo>
                  <a:pt x="1875808" y="2689790"/>
                  <a:pt x="1956266" y="2896562"/>
                  <a:pt x="1957644" y="3103860"/>
                </a:cubicBezTo>
                <a:cubicBezTo>
                  <a:pt x="1959022" y="3311156"/>
                  <a:pt x="1881319" y="3518977"/>
                  <a:pt x="1724207" y="3678190"/>
                </a:cubicBezTo>
                <a:lnTo>
                  <a:pt x="985211" y="4427074"/>
                </a:lnTo>
                <a:lnTo>
                  <a:pt x="241068" y="3692755"/>
                </a:lnTo>
                <a:cubicBezTo>
                  <a:pt x="-77359" y="3378533"/>
                  <a:pt x="-80766" y="2865671"/>
                  <a:pt x="233455" y="2547245"/>
                </a:cubicBezTo>
                <a:close/>
                <a:moveTo>
                  <a:pt x="3080363" y="18"/>
                </a:moveTo>
                <a:cubicBezTo>
                  <a:pt x="3287660" y="-1359"/>
                  <a:pt x="3495482" y="76344"/>
                  <a:pt x="3654695" y="233455"/>
                </a:cubicBezTo>
                <a:lnTo>
                  <a:pt x="5146728" y="1705789"/>
                </a:lnTo>
                <a:lnTo>
                  <a:pt x="4316887" y="2548910"/>
                </a:lnTo>
                <a:cubicBezTo>
                  <a:pt x="4159983" y="2708325"/>
                  <a:pt x="4082548" y="2916248"/>
                  <a:pt x="4084193" y="3123542"/>
                </a:cubicBezTo>
                <a:cubicBezTo>
                  <a:pt x="4085840" y="3330838"/>
                  <a:pt x="4166565" y="3537504"/>
                  <a:pt x="4325981" y="3694409"/>
                </a:cubicBezTo>
                <a:lnTo>
                  <a:pt x="5139327" y="4494945"/>
                </a:lnTo>
                <a:lnTo>
                  <a:pt x="3692756" y="5960871"/>
                </a:lnTo>
                <a:cubicBezTo>
                  <a:pt x="3378534" y="6279297"/>
                  <a:pt x="2865671" y="6282705"/>
                  <a:pt x="2547246" y="5968483"/>
                </a:cubicBezTo>
                <a:lnTo>
                  <a:pt x="1122885" y="4562929"/>
                </a:lnTo>
                <a:lnTo>
                  <a:pt x="2003776" y="3670252"/>
                </a:lnTo>
                <a:cubicBezTo>
                  <a:pt x="2160886" y="3511039"/>
                  <a:pt x="2238589" y="3303217"/>
                  <a:pt x="2237212" y="3095921"/>
                </a:cubicBezTo>
                <a:cubicBezTo>
                  <a:pt x="2235834" y="2888624"/>
                  <a:pt x="2155377" y="2681853"/>
                  <a:pt x="1996163" y="2524742"/>
                </a:cubicBezTo>
                <a:lnTo>
                  <a:pt x="1114346" y="1654568"/>
                </a:lnTo>
                <a:lnTo>
                  <a:pt x="2509184" y="241067"/>
                </a:lnTo>
                <a:cubicBezTo>
                  <a:pt x="2666295" y="81854"/>
                  <a:pt x="2873066" y="1396"/>
                  <a:pt x="3080363" y="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3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3"/>
          </p:nvPr>
        </p:nvSpPr>
        <p:spPr>
          <a:xfrm>
            <a:off x="751830" y="858034"/>
            <a:ext cx="5128477" cy="5128477"/>
          </a:xfrm>
          <a:custGeom>
            <a:avLst/>
            <a:gdLst>
              <a:gd name="connsiteX0" fmla="*/ 5043093 w 5128477"/>
              <a:gd name="connsiteY0" fmla="*/ 3020914 h 5128477"/>
              <a:gd name="connsiteX1" fmla="*/ 5125387 w 5128477"/>
              <a:gd name="connsiteY1" fmla="*/ 3967723 h 5128477"/>
              <a:gd name="connsiteX2" fmla="*/ 4938625 w 5128477"/>
              <a:gd name="connsiteY2" fmla="*/ 4558883 h 5128477"/>
              <a:gd name="connsiteX3" fmla="*/ 4388553 w 5128477"/>
              <a:gd name="connsiteY3" fmla="*/ 4844836 h 5128477"/>
              <a:gd name="connsiteX4" fmla="*/ 3413768 w 5128477"/>
              <a:gd name="connsiteY4" fmla="*/ 4929561 h 5128477"/>
              <a:gd name="connsiteX5" fmla="*/ 3330453 w 5128477"/>
              <a:gd name="connsiteY5" fmla="*/ 3985165 h 5128477"/>
              <a:gd name="connsiteX6" fmla="*/ 4066153 w 5128477"/>
              <a:gd name="connsiteY6" fmla="*/ 3107099 h 5128477"/>
              <a:gd name="connsiteX7" fmla="*/ 1788086 w 5128477"/>
              <a:gd name="connsiteY7" fmla="*/ 192538 h 5128477"/>
              <a:gd name="connsiteX8" fmla="*/ 1878613 w 5128477"/>
              <a:gd name="connsiteY8" fmla="*/ 1234066 h 5128477"/>
              <a:gd name="connsiteX9" fmla="*/ 1691851 w 5128477"/>
              <a:gd name="connsiteY9" fmla="*/ 1825226 h 5128477"/>
              <a:gd name="connsiteX10" fmla="*/ 1141779 w 5128477"/>
              <a:gd name="connsiteY10" fmla="*/ 2111179 h 5128477"/>
              <a:gd name="connsiteX11" fmla="*/ 93617 w 5128477"/>
              <a:gd name="connsiteY11" fmla="*/ 2202282 h 5128477"/>
              <a:gd name="connsiteX12" fmla="*/ 3091 w 5128477"/>
              <a:gd name="connsiteY12" fmla="*/ 1160754 h 5128477"/>
              <a:gd name="connsiteX13" fmla="*/ 739925 w 5128477"/>
              <a:gd name="connsiteY13" fmla="*/ 283641 h 5128477"/>
              <a:gd name="connsiteX14" fmla="*/ 4050596 w 5128477"/>
              <a:gd name="connsiteY14" fmla="*/ 86 h 5128477"/>
              <a:gd name="connsiteX15" fmla="*/ 4844838 w 5128477"/>
              <a:gd name="connsiteY15" fmla="*/ 739925 h 5128477"/>
              <a:gd name="connsiteX16" fmla="*/ 5026346 w 5128477"/>
              <a:gd name="connsiteY16" fmla="*/ 2828223 h 5128477"/>
              <a:gd name="connsiteX17" fmla="*/ 3847923 w 5128477"/>
              <a:gd name="connsiteY17" fmla="*/ 2932183 h 5128477"/>
              <a:gd name="connsiteX18" fmla="*/ 3298221 w 5128477"/>
              <a:gd name="connsiteY18" fmla="*/ 3218846 h 5128477"/>
              <a:gd name="connsiteX19" fmla="*/ 3112224 w 5128477"/>
              <a:gd name="connsiteY19" fmla="*/ 3810247 h 5128477"/>
              <a:gd name="connsiteX20" fmla="*/ 3212512 w 5128477"/>
              <a:gd name="connsiteY20" fmla="*/ 4947055 h 5128477"/>
              <a:gd name="connsiteX21" fmla="*/ 1160755 w 5128477"/>
              <a:gd name="connsiteY21" fmla="*/ 5125387 h 5128477"/>
              <a:gd name="connsiteX22" fmla="*/ 283642 w 5128477"/>
              <a:gd name="connsiteY22" fmla="*/ 4388553 h 5128477"/>
              <a:gd name="connsiteX23" fmla="*/ 110367 w 5128477"/>
              <a:gd name="connsiteY23" fmla="*/ 2394973 h 5128477"/>
              <a:gd name="connsiteX24" fmla="*/ 1359785 w 5128477"/>
              <a:gd name="connsiteY24" fmla="*/ 2286378 h 5128477"/>
              <a:gd name="connsiteX25" fmla="*/ 1909857 w 5128477"/>
              <a:gd name="connsiteY25" fmla="*/ 2000425 h 5128477"/>
              <a:gd name="connsiteX26" fmla="*/ 2096619 w 5128477"/>
              <a:gd name="connsiteY26" fmla="*/ 1409264 h 5128477"/>
              <a:gd name="connsiteX27" fmla="*/ 1989345 w 5128477"/>
              <a:gd name="connsiteY27" fmla="*/ 175046 h 5128477"/>
              <a:gd name="connsiteX28" fmla="*/ 3967725 w 5128477"/>
              <a:gd name="connsiteY28" fmla="*/ 3091 h 5128477"/>
              <a:gd name="connsiteX29" fmla="*/ 4050596 w 5128477"/>
              <a:gd name="connsiteY29" fmla="*/ 86 h 512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128477" h="5128477">
                <a:moveTo>
                  <a:pt x="5043093" y="3020914"/>
                </a:moveTo>
                <a:lnTo>
                  <a:pt x="5125387" y="3967723"/>
                </a:lnTo>
                <a:cubicBezTo>
                  <a:pt x="5144756" y="4190563"/>
                  <a:pt x="5071967" y="4400157"/>
                  <a:pt x="4938625" y="4558883"/>
                </a:cubicBezTo>
                <a:cubicBezTo>
                  <a:pt x="4805286" y="4717609"/>
                  <a:pt x="4611392" y="4825468"/>
                  <a:pt x="4388553" y="4844836"/>
                </a:cubicBezTo>
                <a:lnTo>
                  <a:pt x="3413768" y="4929561"/>
                </a:lnTo>
                <a:lnTo>
                  <a:pt x="3330453" y="3985165"/>
                </a:lnTo>
                <a:cubicBezTo>
                  <a:pt x="3291141" y="3539536"/>
                  <a:pt x="3620524" y="3146412"/>
                  <a:pt x="4066153" y="3107099"/>
                </a:cubicBezTo>
                <a:close/>
                <a:moveTo>
                  <a:pt x="1788086" y="192538"/>
                </a:moveTo>
                <a:lnTo>
                  <a:pt x="1878613" y="1234066"/>
                </a:lnTo>
                <a:cubicBezTo>
                  <a:pt x="1897981" y="1456905"/>
                  <a:pt x="1825192" y="1666499"/>
                  <a:pt x="1691851" y="1825226"/>
                </a:cubicBezTo>
                <a:cubicBezTo>
                  <a:pt x="1558510" y="1983952"/>
                  <a:pt x="1364619" y="2091810"/>
                  <a:pt x="1141779" y="2111179"/>
                </a:cubicBezTo>
                <a:lnTo>
                  <a:pt x="93617" y="2202282"/>
                </a:lnTo>
                <a:lnTo>
                  <a:pt x="3091" y="1160754"/>
                </a:lnTo>
                <a:cubicBezTo>
                  <a:pt x="-35646" y="715075"/>
                  <a:pt x="294247" y="322378"/>
                  <a:pt x="739925" y="283641"/>
                </a:cubicBezTo>
                <a:close/>
                <a:moveTo>
                  <a:pt x="4050596" y="86"/>
                </a:moveTo>
                <a:cubicBezTo>
                  <a:pt x="4461108" y="6043"/>
                  <a:pt x="4808522" y="322101"/>
                  <a:pt x="4844838" y="739925"/>
                </a:cubicBezTo>
                <a:lnTo>
                  <a:pt x="5026346" y="2828223"/>
                </a:lnTo>
                <a:lnTo>
                  <a:pt x="3847923" y="2932183"/>
                </a:lnTo>
                <a:cubicBezTo>
                  <a:pt x="3625109" y="2951839"/>
                  <a:pt x="3431356" y="3059948"/>
                  <a:pt x="3298221" y="3218846"/>
                </a:cubicBezTo>
                <a:cubicBezTo>
                  <a:pt x="3165085" y="3377746"/>
                  <a:pt x="3092567" y="3587433"/>
                  <a:pt x="3112224" y="3810247"/>
                </a:cubicBezTo>
                <a:lnTo>
                  <a:pt x="3212512" y="4947055"/>
                </a:lnTo>
                <a:lnTo>
                  <a:pt x="1160755" y="5125387"/>
                </a:lnTo>
                <a:cubicBezTo>
                  <a:pt x="715076" y="5164124"/>
                  <a:pt x="322379" y="4834232"/>
                  <a:pt x="283642" y="4388553"/>
                </a:cubicBezTo>
                <a:lnTo>
                  <a:pt x="110367" y="2394973"/>
                </a:lnTo>
                <a:lnTo>
                  <a:pt x="1359785" y="2286378"/>
                </a:lnTo>
                <a:cubicBezTo>
                  <a:pt x="1582624" y="2267009"/>
                  <a:pt x="1776517" y="2159151"/>
                  <a:pt x="1909857" y="2000425"/>
                </a:cubicBezTo>
                <a:cubicBezTo>
                  <a:pt x="2043198" y="1841697"/>
                  <a:pt x="2115988" y="1632104"/>
                  <a:pt x="2096619" y="1409264"/>
                </a:cubicBezTo>
                <a:lnTo>
                  <a:pt x="1989345" y="175046"/>
                </a:lnTo>
                <a:lnTo>
                  <a:pt x="3967725" y="3091"/>
                </a:lnTo>
                <a:cubicBezTo>
                  <a:pt x="3995580" y="670"/>
                  <a:pt x="4023228" y="-311"/>
                  <a:pt x="4050596" y="8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232948-3C7A-413B-B5B6-ABA6AAFBDE46}" type="datetimeFigureOut">
              <a:rPr lang="pt-BR" smtClean="0"/>
              <a:t>09/07/2024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A04455-2A2E-4857-A6D1-3FC133914A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56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8875439" cy="6857999"/>
          </a:xfrm>
          <a:custGeom>
            <a:avLst/>
            <a:gdLst>
              <a:gd name="connsiteX0" fmla="*/ 0 w 8875439"/>
              <a:gd name="connsiteY0" fmla="*/ 0 h 6857999"/>
              <a:gd name="connsiteX1" fmla="*/ 8162355 w 8875439"/>
              <a:gd name="connsiteY1" fmla="*/ 0 h 6857999"/>
              <a:gd name="connsiteX2" fmla="*/ 1952042 w 8875439"/>
              <a:gd name="connsiteY2" fmla="*/ 6857998 h 6857999"/>
              <a:gd name="connsiteX3" fmla="*/ 2 w 8875439"/>
              <a:gd name="connsiteY3" fmla="*/ 6857999 h 6857999"/>
              <a:gd name="connsiteX4" fmla="*/ 8875439 w 8875439"/>
              <a:gd name="connsiteY4" fmla="*/ 0 h 6857999"/>
              <a:gd name="connsiteX5" fmla="*/ 2665124 w 8875439"/>
              <a:gd name="connsiteY5" fmla="*/ 6857999 h 6857999"/>
              <a:gd name="connsiteX6" fmla="*/ 2189615 w 8875439"/>
              <a:gd name="connsiteY6" fmla="*/ 6857998 h 6857999"/>
              <a:gd name="connsiteX7" fmla="*/ 8399930 w 8875439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75439" h="6857999">
                <a:moveTo>
                  <a:pt x="0" y="0"/>
                </a:moveTo>
                <a:lnTo>
                  <a:pt x="8162355" y="0"/>
                </a:lnTo>
                <a:lnTo>
                  <a:pt x="1952042" y="6857998"/>
                </a:lnTo>
                <a:lnTo>
                  <a:pt x="2" y="6857999"/>
                </a:lnTo>
                <a:close/>
                <a:moveTo>
                  <a:pt x="8875439" y="0"/>
                </a:moveTo>
                <a:lnTo>
                  <a:pt x="2665124" y="6857999"/>
                </a:lnTo>
                <a:lnTo>
                  <a:pt x="2189615" y="6857998"/>
                </a:lnTo>
                <a:lnTo>
                  <a:pt x="839993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32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33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7" b="8627"/>
          <a:stretch>
            <a:fillRect/>
          </a:stretch>
        </p:blipFill>
        <p:spPr/>
      </p:pic>
      <p:sp>
        <p:nvSpPr>
          <p:cNvPr id="8" name="Forma livre 7"/>
          <p:cNvSpPr/>
          <p:nvPr/>
        </p:nvSpPr>
        <p:spPr>
          <a:xfrm rot="13570291">
            <a:off x="8769740" y="-363454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rot="7989359" flipV="1">
            <a:off x="8776646" y="5320408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>
              <a:alpha val="32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419984" y="2716344"/>
            <a:ext cx="477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CFA9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PYTHON</a:t>
            </a:r>
            <a:endParaRPr lang="pt-BR" sz="2800" dirty="0">
              <a:solidFill>
                <a:srgbClr val="CFA9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430026" y="3363016"/>
            <a:ext cx="358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Jogo funciona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9440" y="6153421"/>
            <a:ext cx="141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Dinis Mateus</a:t>
            </a:r>
          </a:p>
        </p:txBody>
      </p:sp>
    </p:spTree>
    <p:extLst>
      <p:ext uri="{BB962C8B-B14F-4D97-AF65-F5344CB8AC3E}">
        <p14:creationId xmlns:p14="http://schemas.microsoft.com/office/powerpoint/2010/main" val="683941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6" b="9246"/>
          <a:stretch>
            <a:fillRect/>
          </a:stretch>
        </p:blipFill>
        <p:spPr>
          <a:xfrm rot="1765834">
            <a:off x="104933" y="402632"/>
            <a:ext cx="6200775" cy="6200775"/>
          </a:xfrm>
        </p:spPr>
      </p:pic>
      <p:sp>
        <p:nvSpPr>
          <p:cNvPr id="4" name="CaixaDeTexto 3"/>
          <p:cNvSpPr txBox="1"/>
          <p:nvPr/>
        </p:nvSpPr>
        <p:spPr>
          <a:xfrm>
            <a:off x="6802741" y="1748413"/>
            <a:ext cx="325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BB99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dirty="0">
              <a:solidFill>
                <a:srgbClr val="BB99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732397" y="2491993"/>
            <a:ext cx="51983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 projeto, criei um jogo clássico de Pedra, Papel e Tesoura em Python. O jogo utiliza a biblioteca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gerar a jogada do computador e as regras básicas do jogo para determinar o vencedor. O código é simples e fácil de entender, e pode ser adaptado para incluir recursos adicionais, como pontuação e histórico de jogadas.</a:t>
            </a:r>
          </a:p>
          <a:p>
            <a:endParaRPr lang="pt-BR" dirty="0"/>
          </a:p>
        </p:txBody>
      </p:sp>
      <p:sp>
        <p:nvSpPr>
          <p:cNvPr id="6" name="Forma livre 5"/>
          <p:cNvSpPr/>
          <p:nvPr/>
        </p:nvSpPr>
        <p:spPr>
          <a:xfrm rot="13570291">
            <a:off x="8769740" y="-363454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 rot="7989359" flipV="1">
            <a:off x="8776646" y="5320408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>
              <a:alpha val="32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3969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52501" y="2441744"/>
            <a:ext cx="345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BB99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Jogo funciona :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732397" y="3235577"/>
            <a:ext cx="51983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utiliza a biblioteca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gerar um número aleatório entre 0 e 2.</a:t>
            </a:r>
          </a:p>
          <a:p>
            <a:pPr algn="just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 número é usado para selecionar a jogada do computador:</a:t>
            </a:r>
            <a:endParaRPr lang="pt-BR" dirty="0"/>
          </a:p>
        </p:txBody>
      </p:sp>
      <p:sp>
        <p:nvSpPr>
          <p:cNvPr id="8" name="Forma livre 7"/>
          <p:cNvSpPr/>
          <p:nvPr/>
        </p:nvSpPr>
        <p:spPr>
          <a:xfrm rot="13570291">
            <a:off x="8769740" y="-363454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 rot="7989359" flipV="1">
            <a:off x="8776646" y="5320408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>
              <a:alpha val="32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Espaço Reservado para Imagem 1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1" b="148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29466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5" r="11075"/>
          <a:stretch>
            <a:fillRect/>
          </a:stretch>
        </p:blipFill>
        <p:spPr/>
      </p:pic>
      <p:sp>
        <p:nvSpPr>
          <p:cNvPr id="4" name="CaixaDeTexto 3"/>
          <p:cNvSpPr txBox="1"/>
          <p:nvPr/>
        </p:nvSpPr>
        <p:spPr>
          <a:xfrm>
            <a:off x="6650341" y="1485940"/>
            <a:ext cx="325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BB99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sz="2800" dirty="0">
              <a:solidFill>
                <a:srgbClr val="BB99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rma livre 4"/>
          <p:cNvSpPr/>
          <p:nvPr/>
        </p:nvSpPr>
        <p:spPr>
          <a:xfrm rot="13570291">
            <a:off x="8769740" y="-363454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95329" y="2085504"/>
            <a:ext cx="5198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representa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Pedra;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representa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Papel;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representa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Tesoura;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jogador insere sua jogada através da função input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compara as jogadas do jogador e do computador para determinar 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vencedor;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resultado é exibido na tela utilizando a função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pt-BR" dirty="0"/>
          </a:p>
        </p:txBody>
      </p:sp>
      <p:sp>
        <p:nvSpPr>
          <p:cNvPr id="7" name="Forma livre 6"/>
          <p:cNvSpPr/>
          <p:nvPr/>
        </p:nvSpPr>
        <p:spPr>
          <a:xfrm rot="7989359" flipV="1">
            <a:off x="8776646" y="5320318"/>
            <a:ext cx="3407238" cy="1881795"/>
          </a:xfrm>
          <a:custGeom>
            <a:avLst/>
            <a:gdLst>
              <a:gd name="connsiteX0" fmla="*/ 3407238 w 3407238"/>
              <a:gd name="connsiteY0" fmla="*/ 0 h 1881795"/>
              <a:gd name="connsiteX1" fmla="*/ 3221572 w 3407238"/>
              <a:gd name="connsiteY1" fmla="*/ 193418 h 1881795"/>
              <a:gd name="connsiteX2" fmla="*/ 1012032 w 3407238"/>
              <a:gd name="connsiteY2" fmla="*/ 193418 h 1881795"/>
              <a:gd name="connsiteX3" fmla="*/ 202016 w 3407238"/>
              <a:gd name="connsiteY3" fmla="*/ 1003434 h 1881795"/>
              <a:gd name="connsiteX4" fmla="*/ 202016 w 3407238"/>
              <a:gd name="connsiteY4" fmla="*/ 1881795 h 1881795"/>
              <a:gd name="connsiteX5" fmla="*/ 0 w 3407238"/>
              <a:gd name="connsiteY5" fmla="*/ 1687876 h 1881795"/>
              <a:gd name="connsiteX6" fmla="*/ 0 w 3407238"/>
              <a:gd name="connsiteY6" fmla="*/ 810016 h 1881795"/>
              <a:gd name="connsiteX7" fmla="*/ 237249 w 3407238"/>
              <a:gd name="connsiteY7" fmla="*/ 237248 h 1881795"/>
              <a:gd name="connsiteX8" fmla="*/ 810016 w 3407238"/>
              <a:gd name="connsiteY8" fmla="*/ 0 h 188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7238" h="1881795">
                <a:moveTo>
                  <a:pt x="3407238" y="0"/>
                </a:moveTo>
                <a:lnTo>
                  <a:pt x="3221572" y="193418"/>
                </a:lnTo>
                <a:lnTo>
                  <a:pt x="1012032" y="193418"/>
                </a:lnTo>
                <a:cubicBezTo>
                  <a:pt x="564673" y="193418"/>
                  <a:pt x="202016" y="556075"/>
                  <a:pt x="202016" y="1003434"/>
                </a:cubicBezTo>
                <a:lnTo>
                  <a:pt x="202016" y="1881795"/>
                </a:lnTo>
                <a:lnTo>
                  <a:pt x="0" y="1687876"/>
                </a:lnTo>
                <a:lnTo>
                  <a:pt x="0" y="810016"/>
                </a:lnTo>
                <a:cubicBezTo>
                  <a:pt x="0" y="586336"/>
                  <a:pt x="90664" y="383833"/>
                  <a:pt x="237249" y="237248"/>
                </a:cubicBezTo>
                <a:cubicBezTo>
                  <a:pt x="383833" y="90664"/>
                  <a:pt x="586337" y="0"/>
                  <a:pt x="810016" y="0"/>
                </a:cubicBezTo>
                <a:close/>
              </a:path>
            </a:pathLst>
          </a:custGeom>
          <a:solidFill>
            <a:srgbClr val="1E1E1E">
              <a:alpha val="32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3412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b="389"/>
          <a:stretch>
            <a:fillRect/>
          </a:stretch>
        </p:blipFill>
        <p:spPr/>
      </p:pic>
      <p:sp>
        <p:nvSpPr>
          <p:cNvPr id="5" name="CaixaDeTexto 4"/>
          <p:cNvSpPr txBox="1"/>
          <p:nvPr/>
        </p:nvSpPr>
        <p:spPr>
          <a:xfrm>
            <a:off x="7178830" y="2284260"/>
            <a:ext cx="477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FA9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Notes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38626" y="2860599"/>
            <a:ext cx="4989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código é implementado de forma eficiente e utiliza as ferramentas da linguagem Python de forma adequada. As variáveis são utilizadas para armazenar informações importantes, as funções organizam o código em módulos reutilizáveis e as condicionais garantem que o fluxo do jogo siga as regras corretas</a:t>
            </a:r>
          </a:p>
        </p:txBody>
      </p:sp>
    </p:spTree>
    <p:extLst>
      <p:ext uri="{BB962C8B-B14F-4D97-AF65-F5344CB8AC3E}">
        <p14:creationId xmlns:p14="http://schemas.microsoft.com/office/powerpoint/2010/main" val="39897572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159210" y="3040458"/>
            <a:ext cx="23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BB99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CONLCUSÃO</a:t>
            </a:r>
            <a:endParaRPr lang="pt-BR" sz="2800" dirty="0">
              <a:solidFill>
                <a:srgbClr val="BB99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06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21</cp:revision>
  <dcterms:created xsi:type="dcterms:W3CDTF">2024-07-09T06:03:29Z</dcterms:created>
  <dcterms:modified xsi:type="dcterms:W3CDTF">2024-07-09T09:20:07Z</dcterms:modified>
</cp:coreProperties>
</file>