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265" r:id="rId3"/>
    <p:sldId id="256" r:id="rId4"/>
    <p:sldId id="266" r:id="rId5"/>
    <p:sldId id="267" r:id="rId6"/>
    <p:sldId id="268" r:id="rId7"/>
    <p:sldId id="269" r:id="rId8"/>
    <p:sldId id="270" r:id="rId9"/>
    <p:sldId id="271" r:id="rId10"/>
    <p:sldId id="27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57AFC9-A426-F6A7-11AC-AC04F78F2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364" y="820271"/>
            <a:ext cx="10207907" cy="4827494"/>
          </a:xfrm>
        </p:spPr>
        <p:txBody>
          <a:bodyPr>
            <a:normAutofit/>
          </a:bodyPr>
          <a:lstStyle/>
          <a:p>
            <a:pPr algn="ctr"/>
            <a:r>
              <a:rPr lang="pt-PT" sz="48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jogo clássico de Pedra, Papel e Tesoura</a:t>
            </a:r>
            <a:endParaRPr lang="pt-AO" sz="4800" b="1" dirty="0"/>
          </a:p>
        </p:txBody>
      </p:sp>
    </p:spTree>
    <p:extLst>
      <p:ext uri="{BB962C8B-B14F-4D97-AF65-F5344CB8AC3E}">
        <p14:creationId xmlns:p14="http://schemas.microsoft.com/office/powerpoint/2010/main" val="490279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013D99-C03E-3317-271E-CE89DC1AE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2003612"/>
            <a:ext cx="8534400" cy="2111188"/>
          </a:xfrm>
        </p:spPr>
        <p:txBody>
          <a:bodyPr>
            <a:normAutofit/>
          </a:bodyPr>
          <a:lstStyle/>
          <a:p>
            <a:pPr algn="ctr"/>
            <a:r>
              <a:rPr lang="pt-PT" sz="48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Muito OBRIGADO!!!</a:t>
            </a:r>
            <a:endParaRPr lang="pt-AO" sz="48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0658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BEE7E7-8299-3656-D6C1-63BF0E27D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351" y="1035423"/>
            <a:ext cx="10623177" cy="4787153"/>
          </a:xfrm>
        </p:spPr>
        <p:txBody>
          <a:bodyPr>
            <a:normAutofit/>
          </a:bodyPr>
          <a:lstStyle/>
          <a:p>
            <a:pPr algn="ctr"/>
            <a:br>
              <a:rPr lang="pt-PT" dirty="0"/>
            </a:br>
            <a:r>
              <a:rPr lang="pt-PT" sz="48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ARO-TEC</a:t>
            </a:r>
            <a:br>
              <a:rPr lang="pt-PT" sz="48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pt-PT" sz="48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Nome : Dinis Mário Mateus</a:t>
            </a:r>
            <a:br>
              <a:rPr lang="pt-PT" sz="48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pt-PT" sz="48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Curso: Programação python</a:t>
            </a:r>
            <a:br>
              <a:rPr lang="pt-PT" dirty="0">
                <a:solidFill>
                  <a:schemeClr val="bg1"/>
                </a:solidFill>
              </a:rPr>
            </a:br>
            <a:r>
              <a:rPr lang="pt-PT" dirty="0">
                <a:solidFill>
                  <a:schemeClr val="bg1"/>
                </a:solidFill>
              </a:rPr>
              <a:t>   </a:t>
            </a:r>
            <a:endParaRPr lang="pt-AO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9318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DE83EA-A4FD-6A6E-F708-C943C94BBC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1" y="403411"/>
            <a:ext cx="8001000" cy="1021977"/>
          </a:xfrm>
        </p:spPr>
        <p:txBody>
          <a:bodyPr/>
          <a:lstStyle/>
          <a:p>
            <a:r>
              <a:rPr lang="pt-AO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9C33657-1A06-CA88-1854-D6BA0E7221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1" y="2043952"/>
            <a:ext cx="10611317" cy="2662519"/>
          </a:xfrm>
        </p:spPr>
        <p:txBody>
          <a:bodyPr>
            <a:normAutofit/>
          </a:bodyPr>
          <a:lstStyle/>
          <a:p>
            <a:pPr algn="just"/>
            <a:r>
              <a:rPr lang="pt-PT" sz="2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Neste projeto, criei um jogo clássico de Pedra, Papel e Tesoura em Python. O jogo utiliza a biblioteca random para gerar a jogada do computador e as regras básicas do jogo para determinar o vencedor. O código é simples e fácil de entender, e pode ser adaptado para incluir recursos adicionais, como pontuação e histórico de jogadas.</a:t>
            </a:r>
          </a:p>
          <a:p>
            <a:endParaRPr lang="pt-AO" dirty="0"/>
          </a:p>
        </p:txBody>
      </p:sp>
    </p:spTree>
    <p:extLst>
      <p:ext uri="{BB962C8B-B14F-4D97-AF65-F5344CB8AC3E}">
        <p14:creationId xmlns:p14="http://schemas.microsoft.com/office/powerpoint/2010/main" val="1910508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DE83EA-A4FD-6A6E-F708-C943C94BBC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174810"/>
            <a:ext cx="8001000" cy="1021977"/>
          </a:xfrm>
        </p:spPr>
        <p:txBody>
          <a:bodyPr/>
          <a:lstStyle/>
          <a:p>
            <a:r>
              <a:rPr lang="pt-AO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Como Jogo funciona</a:t>
            </a:r>
            <a:r>
              <a:rPr lang="pt-PT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endParaRPr lang="pt-AO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9C33657-1A06-CA88-1854-D6BA0E7221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1398494"/>
            <a:ext cx="10772682" cy="4773707"/>
          </a:xfrm>
        </p:spPr>
        <p:txBody>
          <a:bodyPr>
            <a:normAutofit lnSpcReduction="10000"/>
          </a:bodyPr>
          <a:lstStyle/>
          <a:p>
            <a:pPr algn="just"/>
            <a:r>
              <a:rPr lang="pt-PT" sz="2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 código utiliza a biblioteca random para gerar um número aleatório entre 0 e 2.</a:t>
            </a:r>
          </a:p>
          <a:p>
            <a:pPr algn="just"/>
            <a:r>
              <a:rPr lang="pt-PT" sz="2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Esse número é usado para selecionar a jogada do computador:</a:t>
            </a:r>
          </a:p>
          <a:p>
            <a:pPr algn="just"/>
            <a:r>
              <a:rPr lang="pt-PT" sz="2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 representa Pedra.</a:t>
            </a:r>
          </a:p>
          <a:p>
            <a:pPr algn="just"/>
            <a:r>
              <a:rPr lang="pt-PT" sz="2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 representa Papel.</a:t>
            </a:r>
          </a:p>
          <a:p>
            <a:pPr algn="just"/>
            <a:r>
              <a:rPr lang="pt-PT" sz="2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 representa Tesoura.</a:t>
            </a:r>
          </a:p>
          <a:p>
            <a:pPr algn="just"/>
            <a:r>
              <a:rPr lang="pt-PT" sz="2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 jogador insere sua jogada através da função input().</a:t>
            </a:r>
          </a:p>
          <a:p>
            <a:pPr algn="just"/>
            <a:r>
              <a:rPr lang="pt-PT" sz="2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 código compara as jogadas do jogador e do computador para determinar o vencedor.</a:t>
            </a:r>
          </a:p>
          <a:p>
            <a:pPr algn="just"/>
            <a:r>
              <a:rPr lang="pt-PT" sz="2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 resultado é exibido na tela utilizando a função print().</a:t>
            </a:r>
          </a:p>
          <a:p>
            <a:pPr algn="just"/>
            <a:endParaRPr lang="pt-AO" sz="24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879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09C33657-1A06-CA88-1854-D6BA0E7221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7318" y="941294"/>
            <a:ext cx="10369270" cy="4262717"/>
          </a:xfrm>
        </p:spPr>
        <p:txBody>
          <a:bodyPr>
            <a:noAutofit/>
          </a:bodyPr>
          <a:lstStyle/>
          <a:p>
            <a:r>
              <a:rPr lang="pt-PT" sz="2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Speaker Notes</a:t>
            </a:r>
          </a:p>
          <a:p>
            <a:pPr algn="just"/>
            <a:r>
              <a:rPr lang="pt-PT" sz="2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 código é implementado de forma eficiente e utiliza as ferramentas da linguagem Python de forma adequada. As variáveis são utilizadas para armazenar informações importantes, as funções organizam o código em módulos reutilizáveis e as condicionais garantem que o fluxo do jogo siga as regras corretas</a:t>
            </a:r>
          </a:p>
          <a:p>
            <a:endParaRPr lang="pt-PT" sz="3200" dirty="0"/>
          </a:p>
        </p:txBody>
      </p:sp>
    </p:spTree>
    <p:extLst>
      <p:ext uri="{BB962C8B-B14F-4D97-AF65-F5344CB8AC3E}">
        <p14:creationId xmlns:p14="http://schemas.microsoft.com/office/powerpoint/2010/main" val="3000395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09C33657-1A06-CA88-1854-D6BA0E7221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1707777"/>
            <a:ext cx="10369270" cy="4083424"/>
          </a:xfrm>
        </p:spPr>
        <p:txBody>
          <a:bodyPr/>
          <a:lstStyle/>
          <a:p>
            <a:endParaRPr lang="pt-AO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928702B-CA97-584F-97A5-DA8FC2D93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4129" y="0"/>
            <a:ext cx="1228612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184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90893162-0C16-A98F-CA9C-8BC1F6FBD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978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20852B87-97A6-751D-A9F9-DA98E9BEA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825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E650E93-5E89-6657-E1AD-5CC2662E87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188259"/>
            <a:ext cx="8001000" cy="1183342"/>
          </a:xfrm>
        </p:spPr>
        <p:txBody>
          <a:bodyPr/>
          <a:lstStyle/>
          <a:p>
            <a:r>
              <a:rPr lang="pt-AO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conlcusão:</a:t>
            </a:r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933AEFE0-ECDF-400E-3F84-4A11877D7F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1" y="1788460"/>
            <a:ext cx="10705447" cy="3738282"/>
          </a:xfrm>
        </p:spPr>
        <p:txBody>
          <a:bodyPr>
            <a:normAutofit/>
          </a:bodyPr>
          <a:lstStyle/>
          <a:p>
            <a:pPr algn="just"/>
            <a:r>
              <a:rPr lang="pt-PT" sz="2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Este projeto foi uma ótima oportunidade para praticar minhas habilidades de programação em Python e aprender como criar um jogo simples, mas funcional. O código é bem estruturado e fácil de entender, e pode ser usado como base para outros projetos mais complexos. Agradeço a oportunidade de apresentar este projeto e espero que tenham achado interessante.</a:t>
            </a:r>
            <a:endParaRPr lang="pt-AO" sz="24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0191166"/>
      </p:ext>
    </p:extLst>
  </p:cSld>
  <p:clrMapOvr>
    <a:masterClrMapping/>
  </p:clrMapOvr>
</p:sld>
</file>

<file path=ppt/theme/theme1.xml><?xml version="1.0" encoding="utf-8"?>
<a:theme xmlns:a="http://schemas.openxmlformats.org/drawingml/2006/main" name="Fatia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25</TotalTime>
  <Words>283</Words>
  <Application>Microsoft Office PowerPoint</Application>
  <PresentationFormat>Widescreen</PresentationFormat>
  <Paragraphs>18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Century Gothic</vt:lpstr>
      <vt:lpstr>Tahoma</vt:lpstr>
      <vt:lpstr>Wingdings 3</vt:lpstr>
      <vt:lpstr>Fatia</vt:lpstr>
      <vt:lpstr>jogo clássico de Pedra, Papel e Tesoura</vt:lpstr>
      <vt:lpstr> ARO-TEC Nome : Dinis Mário Mateus Curso: Programação python    </vt:lpstr>
      <vt:lpstr>Introdução</vt:lpstr>
      <vt:lpstr>Como Jogo funciona:</vt:lpstr>
      <vt:lpstr>Apresentação do PowerPoint</vt:lpstr>
      <vt:lpstr>Apresentação do PowerPoint</vt:lpstr>
      <vt:lpstr>Apresentação do PowerPoint</vt:lpstr>
      <vt:lpstr>Apresentação do PowerPoint</vt:lpstr>
      <vt:lpstr>conlcusão:</vt:lpstr>
      <vt:lpstr>Muito OBRIGADO!!!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Octavio Pedro</dc:creator>
  <cp:lastModifiedBy>Octavio Pedro</cp:lastModifiedBy>
  <cp:revision>1</cp:revision>
  <dcterms:created xsi:type="dcterms:W3CDTF">2024-07-08T06:45:05Z</dcterms:created>
  <dcterms:modified xsi:type="dcterms:W3CDTF">2024-07-08T07:10:27Z</dcterms:modified>
</cp:coreProperties>
</file>