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4FB"/>
    <a:srgbClr val="E3F1F7"/>
    <a:srgbClr val="B3D6D8"/>
    <a:srgbClr val="B3D7D8"/>
    <a:srgbClr val="BEBDBE"/>
    <a:srgbClr val="B3D6D7"/>
    <a:srgbClr val="BEBDBD"/>
    <a:srgbClr val="F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/>
    <p:restoredTop sz="94656"/>
  </p:normalViewPr>
  <p:slideViewPr>
    <p:cSldViewPr snapToGrid="0" snapToObjects="1">
      <p:cViewPr varScale="1">
        <p:scale>
          <a:sx n="60" d="100"/>
          <a:sy n="60" d="100"/>
        </p:scale>
        <p:origin x="17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3118F-A8BA-6B43-B845-01F558432B93}" type="datetimeFigureOut">
              <a:rPr lang="pt-PT" smtClean="0"/>
              <a:t>13/03/17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BBBD9-C36A-164F-8EDD-02E250A01F9C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865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511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98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D6D7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23843"/>
            <a:ext cx="10589198" cy="2519507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solidFill>
                  <a:schemeClr val="tx1"/>
                </a:solidFill>
              </a:rPr>
              <a:t>Laborat</a:t>
            </a:r>
            <a:r>
              <a:rPr lang="pt-PT" sz="6600" b="1" dirty="0" smtClean="0">
                <a:solidFill>
                  <a:schemeClr val="tx1"/>
                </a:solidFill>
              </a:rPr>
              <a:t>ó</a:t>
            </a:r>
            <a:r>
              <a:rPr lang="en-US" sz="6600" b="1" dirty="0" err="1" smtClean="0">
                <a:solidFill>
                  <a:schemeClr val="tx1"/>
                </a:solidFill>
              </a:rPr>
              <a:t>rios</a:t>
            </a:r>
            <a:r>
              <a:rPr lang="en-US" sz="6600" b="1" dirty="0" smtClean="0">
                <a:solidFill>
                  <a:schemeClr val="tx1"/>
                </a:solidFill>
              </a:rPr>
              <a:t> de Inform</a:t>
            </a:r>
            <a:r>
              <a:rPr lang="pt-PT" sz="6600" b="1" dirty="0" smtClean="0">
                <a:solidFill>
                  <a:schemeClr val="tx1"/>
                </a:solidFill>
              </a:rPr>
              <a:t>ática IV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28151" y="3278459"/>
            <a:ext cx="5527456" cy="1684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 smtClean="0">
                <a:solidFill>
                  <a:schemeClr val="tx1"/>
                </a:solidFill>
                <a:latin typeface="Wawati TC" charset="-120"/>
                <a:ea typeface="Wawati TC" charset="-120"/>
                <a:cs typeface="Wawati TC" charset="-120"/>
              </a:rPr>
              <a:t>WhatsYummy</a:t>
            </a:r>
            <a:r>
              <a:rPr lang="en-US" sz="4800" b="1" dirty="0" smtClean="0">
                <a:solidFill>
                  <a:schemeClr val="tx1"/>
                </a:solidFill>
                <a:latin typeface="Wawati TC" charset="-120"/>
                <a:ea typeface="Wawati TC" charset="-120"/>
                <a:cs typeface="Wawati TC" charset="-120"/>
              </a:rPr>
              <a:t>?</a:t>
            </a:r>
            <a:endParaRPr lang="en-US" sz="4800" b="1" dirty="0">
              <a:solidFill>
                <a:schemeClr val="tx1"/>
              </a:solidFill>
              <a:latin typeface="Wawati TC" charset="-120"/>
              <a:ea typeface="Wawati TC" charset="-120"/>
              <a:cs typeface="Wawati TC" charset="-12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838082" y="4789426"/>
            <a:ext cx="2893122" cy="82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Ricardo PEREIRA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DINIS PEIXOTO</a:t>
            </a:r>
            <a:endParaRPr lang="en-US" sz="12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RICARDO CERTO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MARCELO LIMA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56"/>
            <a:ext cx="1354455" cy="13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2" b="19923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97" y="5651114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 err="1" smtClean="0">
                <a:solidFill>
                  <a:srgbClr val="FFFFFF"/>
                </a:solidFill>
                <a:latin typeface="+mn-lt"/>
              </a:rPr>
              <a:t>Contextualização</a:t>
            </a:r>
            <a:endParaRPr lang="en-US" sz="8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45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Apresentaç</a:t>
            </a:r>
            <a:r>
              <a:rPr lang="pt-PT" b="1" dirty="0" err="1" smtClean="0"/>
              <a:t>ão</a:t>
            </a:r>
            <a:r>
              <a:rPr lang="pt-PT" b="1" dirty="0" smtClean="0"/>
              <a:t> do Caso de Estudo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088330"/>
            <a:ext cx="10058400" cy="306216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r>
              <a:rPr lang="en-US" sz="3000" dirty="0" err="1" smtClean="0"/>
              <a:t>Aplicação</a:t>
            </a:r>
            <a:r>
              <a:rPr lang="en-US" sz="3000" dirty="0" smtClean="0"/>
              <a:t> web-based.</a:t>
            </a:r>
          </a:p>
          <a:p>
            <a:pPr lvl="1"/>
            <a:r>
              <a:rPr lang="en-US" sz="3000" dirty="0" err="1" smtClean="0"/>
              <a:t>Necessidade</a:t>
            </a:r>
            <a:r>
              <a:rPr lang="en-US" sz="3000" dirty="0" smtClean="0"/>
              <a:t> de </a:t>
            </a:r>
            <a:r>
              <a:rPr lang="en-US" sz="3000" dirty="0" err="1" smtClean="0"/>
              <a:t>registo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 err="1" smtClean="0"/>
              <a:t>Mascote</a:t>
            </a:r>
            <a:r>
              <a:rPr lang="en-US" sz="3000" dirty="0" smtClean="0"/>
              <a:t> </a:t>
            </a:r>
            <a:r>
              <a:rPr lang="en-US" sz="3000" i="1" dirty="0" smtClean="0"/>
              <a:t>Yummy.</a:t>
            </a:r>
          </a:p>
          <a:p>
            <a:pPr lvl="1"/>
            <a:r>
              <a:rPr lang="en-US" sz="3000" dirty="0" err="1" smtClean="0"/>
              <a:t>Interações</a:t>
            </a:r>
            <a:r>
              <a:rPr lang="en-US" sz="3000" dirty="0" smtClean="0"/>
              <a:t> com a </a:t>
            </a:r>
            <a:r>
              <a:rPr lang="en-US" sz="3000" dirty="0" err="1" smtClean="0"/>
              <a:t>aplicação</a:t>
            </a:r>
            <a:r>
              <a:rPr lang="en-US" sz="3000" dirty="0" smtClean="0"/>
              <a:t>: </a:t>
            </a:r>
            <a:r>
              <a:rPr lang="en-US" sz="3000" dirty="0" err="1" smtClean="0"/>
              <a:t>busca</a:t>
            </a:r>
            <a:r>
              <a:rPr lang="en-US" sz="3000" dirty="0" smtClean="0"/>
              <a:t> </a:t>
            </a:r>
            <a:r>
              <a:rPr lang="en-US" sz="3000" dirty="0" err="1" smtClean="0"/>
              <a:t>por</a:t>
            </a:r>
            <a:r>
              <a:rPr lang="en-US" sz="3000" dirty="0" smtClean="0"/>
              <a:t> um </a:t>
            </a:r>
            <a:r>
              <a:rPr lang="en-US" sz="3000" dirty="0" err="1" smtClean="0"/>
              <a:t>produto</a:t>
            </a:r>
            <a:r>
              <a:rPr lang="en-US" sz="3000" dirty="0" smtClean="0"/>
              <a:t>, </a:t>
            </a:r>
            <a:r>
              <a:rPr lang="en-US" sz="3000" dirty="0" err="1" smtClean="0"/>
              <a:t>sugestão</a:t>
            </a:r>
            <a:r>
              <a:rPr lang="en-US" sz="3000" dirty="0" smtClean="0"/>
              <a:t> </a:t>
            </a:r>
            <a:r>
              <a:rPr lang="en-US" sz="3000" dirty="0" err="1" smtClean="0"/>
              <a:t>conforme</a:t>
            </a:r>
            <a:r>
              <a:rPr lang="en-US" sz="3000" dirty="0" smtClean="0"/>
              <a:t> </a:t>
            </a:r>
            <a:r>
              <a:rPr lang="en-US" sz="3000" dirty="0" err="1" smtClean="0"/>
              <a:t>preferências</a:t>
            </a:r>
            <a:r>
              <a:rPr lang="en-US" sz="3000" dirty="0" smtClean="0"/>
              <a:t> </a:t>
            </a:r>
            <a:r>
              <a:rPr lang="en-US" sz="3000" dirty="0" err="1" smtClean="0"/>
              <a:t>ou</a:t>
            </a:r>
            <a:r>
              <a:rPr lang="en-US" sz="3000" dirty="0" smtClean="0"/>
              <a:t> </a:t>
            </a:r>
            <a:r>
              <a:rPr lang="en-US" sz="3000" dirty="0" err="1" smtClean="0"/>
              <a:t>conforme</a:t>
            </a:r>
            <a:r>
              <a:rPr lang="en-US" sz="3000" dirty="0" smtClean="0"/>
              <a:t> a </a:t>
            </a:r>
            <a:r>
              <a:rPr lang="en-US" sz="3000" dirty="0" err="1" smtClean="0"/>
              <a:t>região</a:t>
            </a:r>
            <a:r>
              <a:rPr lang="en-US" sz="3000" dirty="0" smtClean="0"/>
              <a:t> </a:t>
            </a:r>
            <a:r>
              <a:rPr lang="en-US" sz="3000" dirty="0" err="1" smtClean="0"/>
              <a:t>onde</a:t>
            </a:r>
            <a:r>
              <a:rPr lang="en-US" sz="3000" dirty="0" smtClean="0"/>
              <a:t> se </a:t>
            </a:r>
            <a:r>
              <a:rPr lang="en-US" sz="3000" dirty="0" err="1" smtClean="0"/>
              <a:t>encontra</a:t>
            </a:r>
            <a:r>
              <a:rPr lang="en-US" sz="3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8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D6D8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Motivaç</a:t>
            </a:r>
            <a:r>
              <a:rPr lang="pt-PT" sz="5400" b="1" dirty="0" err="1" smtClean="0"/>
              <a:t>ão</a:t>
            </a:r>
            <a:r>
              <a:rPr lang="pt-PT" sz="5400" b="1" dirty="0" smtClean="0"/>
              <a:t> e Objetivos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 err="1" smtClean="0"/>
              <a:t>Escacez</a:t>
            </a:r>
            <a:r>
              <a:rPr lang="en-US" sz="3600" dirty="0" smtClean="0"/>
              <a:t> de </a:t>
            </a:r>
            <a:r>
              <a:rPr lang="en-US" sz="3600" dirty="0" err="1" smtClean="0"/>
              <a:t>aplicações</a:t>
            </a:r>
            <a:r>
              <a:rPr lang="en-US" sz="3600" dirty="0" smtClean="0"/>
              <a:t> </a:t>
            </a:r>
            <a:r>
              <a:rPr lang="en-US" sz="3600" dirty="0" err="1" smtClean="0"/>
              <a:t>semelhantes</a:t>
            </a:r>
            <a:r>
              <a:rPr lang="en-US" sz="3600" dirty="0" smtClean="0"/>
              <a:t> no </a:t>
            </a:r>
            <a:r>
              <a:rPr lang="en-US" sz="3600" dirty="0" err="1" smtClean="0"/>
              <a:t>mercado</a:t>
            </a:r>
            <a:r>
              <a:rPr lang="en-US" sz="3600" dirty="0" smtClean="0"/>
              <a:t>.</a:t>
            </a:r>
          </a:p>
          <a:p>
            <a:pPr lvl="1"/>
            <a:r>
              <a:rPr lang="en-US" sz="3600" dirty="0" smtClean="0"/>
              <a:t>Utilidade da </a:t>
            </a:r>
            <a:r>
              <a:rPr lang="en-US" sz="3600" dirty="0" err="1" smtClean="0"/>
              <a:t>aplicação</a:t>
            </a:r>
            <a:r>
              <a:rPr lang="en-US" sz="3600" dirty="0" smtClean="0"/>
              <a:t> para a </a:t>
            </a:r>
            <a:r>
              <a:rPr lang="en-US" sz="3600" dirty="0" err="1" smtClean="0"/>
              <a:t>sociedade</a:t>
            </a:r>
            <a:r>
              <a:rPr lang="en-US" sz="3600" dirty="0" smtClean="0"/>
              <a:t>.</a:t>
            </a:r>
          </a:p>
          <a:p>
            <a:pPr marL="201168" lvl="1" indent="0">
              <a:buNone/>
            </a:pPr>
            <a:endParaRPr lang="en-US" sz="2800" dirty="0" smtClean="0"/>
          </a:p>
          <a:p>
            <a:pPr lvl="1"/>
            <a:r>
              <a:rPr lang="en-US" sz="3600" dirty="0" err="1" smtClean="0"/>
              <a:t>Melhorar</a:t>
            </a:r>
            <a:r>
              <a:rPr lang="en-US" sz="3600" dirty="0" smtClean="0"/>
              <a:t> a </a:t>
            </a:r>
            <a:r>
              <a:rPr lang="en-US" sz="3600" dirty="0" err="1" smtClean="0"/>
              <a:t>capacidade</a:t>
            </a:r>
            <a:r>
              <a:rPr lang="en-US" sz="3600" dirty="0" smtClean="0"/>
              <a:t> do </a:t>
            </a:r>
            <a:r>
              <a:rPr lang="en-US" sz="3600" dirty="0" err="1" smtClean="0"/>
              <a:t>utilizador</a:t>
            </a:r>
            <a:r>
              <a:rPr lang="en-US" sz="3600" dirty="0" smtClean="0"/>
              <a:t> </a:t>
            </a:r>
            <a:r>
              <a:rPr lang="en-US" sz="3600" dirty="0" err="1" smtClean="0"/>
              <a:t>em</a:t>
            </a:r>
            <a:r>
              <a:rPr lang="en-US" sz="3600" dirty="0" smtClean="0"/>
              <a:t> </a:t>
            </a:r>
            <a:r>
              <a:rPr lang="en-US" sz="3600" dirty="0" err="1" smtClean="0"/>
              <a:t>escolher</a:t>
            </a:r>
            <a:r>
              <a:rPr lang="en-US" sz="3600" dirty="0" smtClean="0"/>
              <a:t> </a:t>
            </a:r>
            <a:r>
              <a:rPr lang="en-US" sz="3600" dirty="0" err="1" smtClean="0"/>
              <a:t>uma</a:t>
            </a:r>
            <a:r>
              <a:rPr lang="en-US" sz="3600" dirty="0" smtClean="0"/>
              <a:t> zona de </a:t>
            </a:r>
            <a:r>
              <a:rPr lang="en-US" sz="3600" dirty="0" err="1" smtClean="0"/>
              <a:t>restauração</a:t>
            </a:r>
            <a:r>
              <a:rPr lang="en-US" sz="3600" dirty="0" smtClean="0"/>
              <a:t> </a:t>
            </a:r>
            <a:r>
              <a:rPr lang="en-US" sz="3600" dirty="0" err="1" smtClean="0"/>
              <a:t>conforme</a:t>
            </a:r>
            <a:r>
              <a:rPr lang="en-US" sz="3600" dirty="0" smtClean="0"/>
              <a:t> as </a:t>
            </a:r>
            <a:r>
              <a:rPr lang="en-US" sz="3600" dirty="0" err="1" smtClean="0"/>
              <a:t>suas</a:t>
            </a:r>
            <a:r>
              <a:rPr lang="en-US" sz="3600" dirty="0" smtClean="0"/>
              <a:t> </a:t>
            </a:r>
            <a:r>
              <a:rPr lang="en-US" sz="3600" dirty="0" err="1" smtClean="0"/>
              <a:t>preferências</a:t>
            </a:r>
            <a:r>
              <a:rPr lang="en-US" sz="3600" dirty="0" smtClean="0"/>
              <a:t>.</a:t>
            </a:r>
          </a:p>
          <a:p>
            <a:pPr lvl="1"/>
            <a:r>
              <a:rPr lang="en-US" sz="3600" dirty="0" err="1"/>
              <a:t>Melhorar</a:t>
            </a:r>
            <a:r>
              <a:rPr lang="en-US" sz="3600" dirty="0"/>
              <a:t> a </a:t>
            </a:r>
            <a:r>
              <a:rPr lang="en-US" sz="3600" dirty="0" err="1"/>
              <a:t>experiência</a:t>
            </a:r>
            <a:r>
              <a:rPr lang="en-US" sz="3600" dirty="0"/>
              <a:t> do </a:t>
            </a:r>
            <a:r>
              <a:rPr lang="en-US" sz="3600" dirty="0" err="1"/>
              <a:t>utilizador</a:t>
            </a:r>
            <a:r>
              <a:rPr lang="en-US" sz="3600" dirty="0"/>
              <a:t> </a:t>
            </a:r>
            <a:r>
              <a:rPr lang="en-US" sz="3600" dirty="0" err="1"/>
              <a:t>durante</a:t>
            </a:r>
            <a:r>
              <a:rPr lang="en-US" sz="3600" dirty="0"/>
              <a:t> a </a:t>
            </a:r>
            <a:r>
              <a:rPr lang="en-US" sz="3600" dirty="0" err="1"/>
              <a:t>sua</a:t>
            </a:r>
            <a:r>
              <a:rPr lang="en-US" sz="3600" dirty="0"/>
              <a:t> </a:t>
            </a:r>
            <a:r>
              <a:rPr lang="en-US" sz="3600" dirty="0" err="1"/>
              <a:t>visita</a:t>
            </a:r>
            <a:r>
              <a:rPr lang="en-US" sz="3600" dirty="0"/>
              <a:t> a </a:t>
            </a:r>
            <a:r>
              <a:rPr lang="en-US" sz="3600" dirty="0" err="1"/>
              <a:t>uma</a:t>
            </a:r>
            <a:r>
              <a:rPr lang="en-US" sz="3600" dirty="0"/>
              <a:t> dada </a:t>
            </a:r>
            <a:r>
              <a:rPr lang="en-US" sz="3600" dirty="0" err="1" smtClean="0"/>
              <a:t>região</a:t>
            </a:r>
            <a:r>
              <a:rPr lang="en-US" sz="3600" dirty="0" smtClean="0"/>
              <a:t> - </a:t>
            </a:r>
            <a:r>
              <a:rPr lang="en-US" sz="3600" dirty="0" err="1" smtClean="0"/>
              <a:t>Promover</a:t>
            </a:r>
            <a:r>
              <a:rPr lang="en-US" sz="3600" dirty="0" smtClean="0"/>
              <a:t> </a:t>
            </a:r>
            <a:r>
              <a:rPr lang="en-US" sz="3600" dirty="0"/>
              <a:t>o </a:t>
            </a:r>
            <a:r>
              <a:rPr lang="en-US" sz="3600" dirty="0" err="1"/>
              <a:t>turismo</a:t>
            </a:r>
            <a:r>
              <a:rPr lang="en-US" sz="3600" dirty="0"/>
              <a:t>. </a:t>
            </a:r>
            <a:endParaRPr lang="en-US" sz="36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585667" cy="4504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Justificaç</a:t>
            </a:r>
            <a:r>
              <a:rPr lang="pt-PT" b="1" dirty="0" err="1" smtClean="0"/>
              <a:t>ão</a:t>
            </a:r>
            <a:r>
              <a:rPr lang="pt-PT" b="1" dirty="0" smtClean="0"/>
              <a:t> do Sistema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9585" cy="4023360"/>
          </a:xfrm>
        </p:spPr>
        <p:txBody>
          <a:bodyPr/>
          <a:lstStyle/>
          <a:p>
            <a:pPr lvl="1"/>
            <a:r>
              <a:rPr lang="pt-PT" sz="3000" dirty="0" smtClean="0"/>
              <a:t>Outras </a:t>
            </a:r>
            <a:r>
              <a:rPr lang="pt-PT" sz="3000" dirty="0"/>
              <a:t>aplicações semelhantes não estão idealmente </a:t>
            </a:r>
            <a:r>
              <a:rPr lang="pt-PT" sz="3000" dirty="0" smtClean="0"/>
              <a:t>projetadas.</a:t>
            </a:r>
          </a:p>
          <a:p>
            <a:pPr lvl="1"/>
            <a:r>
              <a:rPr lang="pt-PT" sz="3000" dirty="0"/>
              <a:t>Comodidade e conveniência oferecida aos utilizadores.</a:t>
            </a:r>
            <a:endParaRPr lang="pt-PT" sz="3000" dirty="0" smtClean="0"/>
          </a:p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71788" y="6699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56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"/>
          <a:stretch/>
        </p:blipFill>
        <p:spPr>
          <a:xfrm>
            <a:off x="4049744" y="878787"/>
            <a:ext cx="8082236" cy="5979213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Utilidade do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Autofit/>
          </a:bodyPr>
          <a:lstStyle/>
          <a:p>
            <a:pPr lvl="1"/>
            <a:r>
              <a:rPr lang="pt-PT" sz="2400" dirty="0">
                <a:solidFill>
                  <a:srgbClr val="FFFFFF"/>
                </a:solidFill>
              </a:rPr>
              <a:t>Auxiliar na procura de locais que vendam um determinado produto tendo em conta as preferências do utilizador.</a:t>
            </a:r>
          </a:p>
          <a:p>
            <a:pPr lvl="1"/>
            <a:r>
              <a:rPr lang="pt-PT" sz="2400" dirty="0">
                <a:solidFill>
                  <a:srgbClr val="FFFFFF"/>
                </a:solidFill>
              </a:rPr>
              <a:t>Apresentar um conjunto de locais que são populares na região.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1" b="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14046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dirty="0" err="1">
                <a:solidFill>
                  <a:srgbClr val="FFFFFF"/>
                </a:solidFill>
              </a:rPr>
              <a:t>Funcionalidades</a:t>
            </a:r>
            <a:r>
              <a:rPr lang="en-US" sz="4100" b="1" dirty="0">
                <a:solidFill>
                  <a:srgbClr val="FFFFFF"/>
                </a:solidFill>
              </a:rPr>
              <a:t> do Sistema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65480" y="2177828"/>
            <a:ext cx="3792220" cy="4023360"/>
          </a:xfrm>
          <a:noFill/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Registo</a:t>
            </a:r>
            <a:r>
              <a:rPr lang="en-US" dirty="0" smtClean="0">
                <a:solidFill>
                  <a:schemeClr val="bg1"/>
                </a:solidFill>
              </a:rPr>
              <a:t> no </a:t>
            </a:r>
            <a:r>
              <a:rPr lang="en-US" dirty="0" err="1" smtClean="0">
                <a:solidFill>
                  <a:schemeClr val="bg1"/>
                </a:solidFill>
              </a:rPr>
              <a:t>sistema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Procura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algo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preferência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conforme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localização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Visualização</a:t>
            </a:r>
            <a:r>
              <a:rPr lang="en-US" dirty="0" smtClean="0">
                <a:solidFill>
                  <a:schemeClr val="bg1"/>
                </a:solidFill>
              </a:rPr>
              <a:t> do </a:t>
            </a:r>
            <a:r>
              <a:rPr lang="en-US" dirty="0" err="1" smtClean="0">
                <a:solidFill>
                  <a:schemeClr val="bg1"/>
                </a:solidFill>
              </a:rPr>
              <a:t>percurso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desde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localização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inical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até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destino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pretendido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Comunicação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voz</a:t>
            </a:r>
            <a:r>
              <a:rPr lang="en-US" dirty="0" smtClean="0">
                <a:solidFill>
                  <a:schemeClr val="bg1"/>
                </a:solidFill>
              </a:rPr>
              <a:t> com a </a:t>
            </a:r>
            <a:r>
              <a:rPr lang="en-US" dirty="0" err="1" smtClean="0">
                <a:solidFill>
                  <a:schemeClr val="bg1"/>
                </a:solidFill>
              </a:rPr>
              <a:t>aplicação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Consulta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opiniões</a:t>
            </a:r>
            <a:r>
              <a:rPr lang="en-US" dirty="0" smtClean="0">
                <a:solidFill>
                  <a:schemeClr val="bg1"/>
                </a:solidFill>
              </a:rPr>
              <a:t> de outros </a:t>
            </a:r>
            <a:r>
              <a:rPr lang="en-US" dirty="0" err="1" smtClean="0">
                <a:solidFill>
                  <a:schemeClr val="bg1"/>
                </a:solidFill>
              </a:rPr>
              <a:t>utilizadores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Partilha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opiniões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através</a:t>
            </a:r>
            <a:r>
              <a:rPr lang="en-US" dirty="0" smtClean="0">
                <a:solidFill>
                  <a:schemeClr val="bg1"/>
                </a:solidFill>
              </a:rPr>
              <a:t> das </a:t>
            </a:r>
            <a:r>
              <a:rPr lang="en-US" dirty="0" err="1" smtClean="0">
                <a:solidFill>
                  <a:schemeClr val="bg1"/>
                </a:solidFill>
              </a:rPr>
              <a:t>redes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sociais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44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Identificação de Recursos Necessários</a:t>
            </a:r>
            <a:endParaRPr lang="pt-PT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72" y="2593909"/>
            <a:ext cx="6542828" cy="3683777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7262949" cy="4023360"/>
          </a:xfrm>
        </p:spPr>
        <p:txBody>
          <a:bodyPr>
            <a:noAutofit/>
          </a:bodyPr>
          <a:lstStyle/>
          <a:p>
            <a:pPr lvl="1"/>
            <a:r>
              <a:rPr lang="pt-PT" sz="2800" dirty="0" smtClean="0"/>
              <a:t>Sistema de representação de mapas.</a:t>
            </a:r>
          </a:p>
          <a:p>
            <a:pPr lvl="1"/>
            <a:r>
              <a:rPr lang="pt-PT" sz="2800" dirty="0" smtClean="0"/>
              <a:t>Sistema de localização.</a:t>
            </a:r>
          </a:p>
          <a:p>
            <a:pPr lvl="1"/>
            <a:r>
              <a:rPr lang="pt-PT" sz="2800" dirty="0" smtClean="0"/>
              <a:t>Sistema de reconhecimento por voz.</a:t>
            </a:r>
          </a:p>
          <a:p>
            <a:pPr lvl="1"/>
            <a:r>
              <a:rPr lang="pt-PT" sz="2800" dirty="0" smtClean="0"/>
              <a:t>Camada de Dados.</a:t>
            </a:r>
          </a:p>
          <a:p>
            <a:pPr lvl="1"/>
            <a:r>
              <a:rPr lang="pt-PT" sz="2800" dirty="0" smtClean="0"/>
              <a:t>Camada de Aplicação.</a:t>
            </a:r>
          </a:p>
          <a:p>
            <a:pPr lvl="1"/>
            <a:r>
              <a:rPr lang="pt-PT" sz="2800" dirty="0" smtClean="0"/>
              <a:t>Camada da Interface.</a:t>
            </a:r>
            <a:endParaRPr lang="pt-PT" sz="2800" dirty="0"/>
          </a:p>
          <a:p>
            <a:pPr lvl="1"/>
            <a:endParaRPr lang="pt-PT" sz="2800" dirty="0" smtClean="0"/>
          </a:p>
          <a:p>
            <a:pPr lvl="1"/>
            <a:r>
              <a:rPr lang="pt-PT" sz="2800" dirty="0" smtClean="0"/>
              <a:t>Existência prévia de dados.</a:t>
            </a:r>
          </a:p>
          <a:p>
            <a:pPr lvl="1"/>
            <a:r>
              <a:rPr lang="pt-PT" sz="2800" dirty="0" smtClean="0"/>
              <a:t>Equipa de trabalho.</a:t>
            </a:r>
          </a:p>
        </p:txBody>
      </p:sp>
    </p:spTree>
    <p:extLst>
      <p:ext uri="{BB962C8B-B14F-4D97-AF65-F5344CB8AC3E}">
        <p14:creationId xmlns:p14="http://schemas.microsoft.com/office/powerpoint/2010/main" val="14463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D6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247"/>
            <a:ext cx="7829988" cy="4956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17" y="5595024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 err="1">
                <a:solidFill>
                  <a:srgbClr val="FFFFFF"/>
                </a:solidFill>
                <a:latin typeface="+mn-lt"/>
              </a:rPr>
              <a:t>Medidas</a:t>
            </a:r>
            <a:r>
              <a:rPr lang="en-US" sz="8800" dirty="0">
                <a:solidFill>
                  <a:srgbClr val="FFFFFF"/>
                </a:solidFill>
                <a:latin typeface="+mn-lt"/>
              </a:rPr>
              <a:t> de </a:t>
            </a:r>
            <a:r>
              <a:rPr lang="en-US" sz="8800" dirty="0" err="1">
                <a:solidFill>
                  <a:srgbClr val="FFFFFF"/>
                </a:solidFill>
                <a:latin typeface="+mn-lt"/>
              </a:rPr>
              <a:t>Sucesso</a:t>
            </a:r>
            <a:endParaRPr lang="en-US" sz="8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77" r="43893" b="2574"/>
          <a:stretch/>
        </p:blipFill>
        <p:spPr>
          <a:xfrm>
            <a:off x="7819635" y="-54724"/>
            <a:ext cx="4393212" cy="4958423"/>
          </a:xfrm>
          <a:prstGeom prst="rect">
            <a:avLst/>
          </a:prstGeom>
        </p:spPr>
      </p:pic>
      <p:sp>
        <p:nvSpPr>
          <p:cNvPr id="14" name="Marcador de Posição de Conteúdo 2"/>
          <p:cNvSpPr>
            <a:spLocks noGrp="1"/>
          </p:cNvSpPr>
          <p:nvPr>
            <p:ph idx="1"/>
          </p:nvPr>
        </p:nvSpPr>
        <p:spPr>
          <a:xfrm>
            <a:off x="7942663" y="1086239"/>
            <a:ext cx="3728720" cy="2797485"/>
          </a:xfrm>
        </p:spPr>
        <p:txBody>
          <a:bodyPr>
            <a:noAutofit/>
          </a:bodyPr>
          <a:lstStyle/>
          <a:p>
            <a:pPr lvl="1"/>
            <a:r>
              <a:rPr lang="pt-PT" sz="2000" b="1" dirty="0" smtClean="0"/>
              <a:t>1500 utilizadores no primeiro mês.</a:t>
            </a:r>
          </a:p>
          <a:p>
            <a:pPr lvl="1"/>
            <a:r>
              <a:rPr lang="pt-PT" sz="2000" b="1" dirty="0" smtClean="0"/>
              <a:t>~ 300.000-500.000 no primeiro ano.</a:t>
            </a:r>
          </a:p>
          <a:p>
            <a:pPr lvl="1"/>
            <a:r>
              <a:rPr lang="pt-PT" sz="2000" b="1" dirty="0"/>
              <a:t>Taxa de retenção de 30</a:t>
            </a:r>
            <a:r>
              <a:rPr lang="pt-PT" sz="2000" b="1" dirty="0" smtClean="0"/>
              <a:t>%.</a:t>
            </a:r>
          </a:p>
          <a:p>
            <a:pPr lvl="1"/>
            <a:r>
              <a:rPr lang="pt-PT" sz="2000" b="1" dirty="0" smtClean="0"/>
              <a:t>5 milhões de interações no primeiro ano (equivalente a 4 interações/utilizador/mês).</a:t>
            </a:r>
          </a:p>
        </p:txBody>
      </p:sp>
    </p:spTree>
    <p:extLst>
      <p:ext uri="{BB962C8B-B14F-4D97-AF65-F5344CB8AC3E}">
        <p14:creationId xmlns:p14="http://schemas.microsoft.com/office/powerpoint/2010/main" val="15848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</TotalTime>
  <Words>283</Words>
  <Application>Microsoft Macintosh PowerPoint</Application>
  <PresentationFormat>Ecrã Panorâmico</PresentationFormat>
  <Paragraphs>49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Abadi MT Condensed Light</vt:lpstr>
      <vt:lpstr>Calibri</vt:lpstr>
      <vt:lpstr>Calibri Light</vt:lpstr>
      <vt:lpstr>Wawati TC</vt:lpstr>
      <vt:lpstr>Retrospect</vt:lpstr>
      <vt:lpstr>Laboratórios de Informática IV</vt:lpstr>
      <vt:lpstr>Contextualização</vt:lpstr>
      <vt:lpstr>Apresentação do Caso de Estudo</vt:lpstr>
      <vt:lpstr>Motivação e Objetivos</vt:lpstr>
      <vt:lpstr>Justificação do Sistema</vt:lpstr>
      <vt:lpstr>Utilidade do Sistema</vt:lpstr>
      <vt:lpstr>Funcionalidades do Sistema</vt:lpstr>
      <vt:lpstr>Identificação de Recursos Necessários</vt:lpstr>
      <vt:lpstr>Medidas de Sucesso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Ricardo António Gonçalves Pereira</dc:creator>
  <cp:lastModifiedBy>Júlio Dinis Sá Peixoto</cp:lastModifiedBy>
  <cp:revision>23</cp:revision>
  <dcterms:created xsi:type="dcterms:W3CDTF">2017-03-12T16:40:52Z</dcterms:created>
  <dcterms:modified xsi:type="dcterms:W3CDTF">2017-03-13T10:40:11Z</dcterms:modified>
</cp:coreProperties>
</file>