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77375" cy="285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6711D-309B-49EB-A743-3AE39C7815B1}" v="22" dt="2024-03-28T01:21:2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63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ith Marvan Nawaratne" userId="11450075-39bb-402b-8e11-559e01076a29" providerId="ADAL" clId="{BC86711D-309B-49EB-A743-3AE39C7815B1}"/>
    <pc:docChg chg="undo custSel modSld">
      <pc:chgData name="Dinith Marvan Nawaratne" userId="11450075-39bb-402b-8e11-559e01076a29" providerId="ADAL" clId="{BC86711D-309B-49EB-A743-3AE39C7815B1}" dt="2024-03-28T01:23:53.804" v="99" actId="1076"/>
      <pc:docMkLst>
        <pc:docMk/>
      </pc:docMkLst>
      <pc:sldChg chg="addSp delSp modSp mod modAnim">
        <pc:chgData name="Dinith Marvan Nawaratne" userId="11450075-39bb-402b-8e11-559e01076a29" providerId="ADAL" clId="{BC86711D-309B-49EB-A743-3AE39C7815B1}" dt="2024-03-28T01:23:53.804" v="99" actId="1076"/>
        <pc:sldMkLst>
          <pc:docMk/>
          <pc:sldMk cId="2298231639" sldId="256"/>
        </pc:sldMkLst>
        <pc:spChg chg="add mod">
          <ac:chgData name="Dinith Marvan Nawaratne" userId="11450075-39bb-402b-8e11-559e01076a29" providerId="ADAL" clId="{BC86711D-309B-49EB-A743-3AE39C7815B1}" dt="2024-03-28T01:23:53.804" v="99" actId="1076"/>
          <ac:spMkLst>
            <pc:docMk/>
            <pc:sldMk cId="2298231639" sldId="256"/>
            <ac:spMk id="2" creationId="{63B5BDDF-1D16-1CCB-5268-A7AA33D92855}"/>
          </ac:spMkLst>
        </pc:spChg>
        <pc:picChg chg="add mod modCrop">
          <ac:chgData name="Dinith Marvan Nawaratne" userId="11450075-39bb-402b-8e11-559e01076a29" providerId="ADAL" clId="{BC86711D-309B-49EB-A743-3AE39C7815B1}" dt="2024-03-28T00:57:52.829" v="22" actId="1076"/>
          <ac:picMkLst>
            <pc:docMk/>
            <pc:sldMk cId="2298231639" sldId="256"/>
            <ac:picMk id="4" creationId="{D4031F64-9EA0-9D58-7148-CBCFC4C01FFF}"/>
          </ac:picMkLst>
        </pc:picChg>
        <pc:picChg chg="add del mod">
          <ac:chgData name="Dinith Marvan Nawaratne" userId="11450075-39bb-402b-8e11-559e01076a29" providerId="ADAL" clId="{BC86711D-309B-49EB-A743-3AE39C7815B1}" dt="2024-03-28T01:00:08.052" v="28" actId="478"/>
          <ac:picMkLst>
            <pc:docMk/>
            <pc:sldMk cId="2298231639" sldId="256"/>
            <ac:picMk id="6" creationId="{A1F3249C-1CCB-4A46-CE08-8353096D5709}"/>
          </ac:picMkLst>
        </pc:picChg>
        <pc:picChg chg="add del mod">
          <ac:chgData name="Dinith Marvan Nawaratne" userId="11450075-39bb-402b-8e11-559e01076a29" providerId="ADAL" clId="{BC86711D-309B-49EB-A743-3AE39C7815B1}" dt="2024-03-28T01:01:27.356" v="32" actId="478"/>
          <ac:picMkLst>
            <pc:docMk/>
            <pc:sldMk cId="2298231639" sldId="256"/>
            <ac:picMk id="8" creationId="{410F938D-0692-C709-F86F-199F45A684C8}"/>
          </ac:picMkLst>
        </pc:picChg>
        <pc:picChg chg="add del mod">
          <ac:chgData name="Dinith Marvan Nawaratne" userId="11450075-39bb-402b-8e11-559e01076a29" providerId="ADAL" clId="{BC86711D-309B-49EB-A743-3AE39C7815B1}" dt="2024-03-28T01:02:31.334" v="34" actId="478"/>
          <ac:picMkLst>
            <pc:docMk/>
            <pc:sldMk cId="2298231639" sldId="256"/>
            <ac:picMk id="10" creationId="{86CE31DD-7D01-B3E2-41D2-C5831BD909A6}"/>
          </ac:picMkLst>
        </pc:picChg>
        <pc:picChg chg="add del mod">
          <ac:chgData name="Dinith Marvan Nawaratne" userId="11450075-39bb-402b-8e11-559e01076a29" providerId="ADAL" clId="{BC86711D-309B-49EB-A743-3AE39C7815B1}" dt="2024-03-28T01:02:55.885" v="38" actId="478"/>
          <ac:picMkLst>
            <pc:docMk/>
            <pc:sldMk cId="2298231639" sldId="256"/>
            <ac:picMk id="12" creationId="{42256864-A1A3-A038-2EE5-B9746B5C9DA4}"/>
          </ac:picMkLst>
        </pc:picChg>
        <pc:picChg chg="add mod">
          <ac:chgData name="Dinith Marvan Nawaratne" userId="11450075-39bb-402b-8e11-559e01076a29" providerId="ADAL" clId="{BC86711D-309B-49EB-A743-3AE39C7815B1}" dt="2024-03-28T01:05:35.408" v="52" actId="1076"/>
          <ac:picMkLst>
            <pc:docMk/>
            <pc:sldMk cId="2298231639" sldId="256"/>
            <ac:picMk id="14" creationId="{1ACAEFDD-E90F-5156-02A3-040E889C50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672" y="467651"/>
            <a:ext cx="7108031" cy="994833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672" y="1500849"/>
            <a:ext cx="7108031" cy="689901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515" indent="0" algn="ctr">
              <a:buNone/>
              <a:defRPr sz="833"/>
            </a:lvl2pPr>
            <a:lvl3pPr marL="381030" indent="0" algn="ctr">
              <a:buNone/>
              <a:defRPr sz="750"/>
            </a:lvl3pPr>
            <a:lvl4pPr marL="571546" indent="0" algn="ctr">
              <a:buNone/>
              <a:defRPr sz="667"/>
            </a:lvl4pPr>
            <a:lvl5pPr marL="762061" indent="0" algn="ctr">
              <a:buNone/>
              <a:defRPr sz="667"/>
            </a:lvl5pPr>
            <a:lvl6pPr marL="952576" indent="0" algn="ctr">
              <a:buNone/>
              <a:defRPr sz="667"/>
            </a:lvl6pPr>
            <a:lvl7pPr marL="1143091" indent="0" algn="ctr">
              <a:buNone/>
              <a:defRPr sz="667"/>
            </a:lvl7pPr>
            <a:lvl8pPr marL="1333607" indent="0" algn="ctr">
              <a:buNone/>
              <a:defRPr sz="667"/>
            </a:lvl8pPr>
            <a:lvl9pPr marL="1524122" indent="0" algn="ctr">
              <a:buNone/>
              <a:defRPr sz="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3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5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2246" y="152136"/>
            <a:ext cx="2043559" cy="2421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1569" y="152136"/>
            <a:ext cx="6012210" cy="242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19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33" y="712391"/>
            <a:ext cx="8174236" cy="118864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33" y="1912276"/>
            <a:ext cx="8174236" cy="625078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1pPr>
            <a:lvl2pPr marL="190515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2pPr>
            <a:lvl3pPr marL="381030" indent="0">
              <a:buNone/>
              <a:defRPr sz="750">
                <a:solidFill>
                  <a:schemeClr val="tx1">
                    <a:tint val="82000"/>
                  </a:schemeClr>
                </a:solidFill>
              </a:defRPr>
            </a:lvl3pPr>
            <a:lvl4pPr marL="571546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4pPr>
            <a:lvl5pPr marL="762061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5pPr>
            <a:lvl6pPr marL="952576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6pPr>
            <a:lvl7pPr marL="1143091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7pPr>
            <a:lvl8pPr marL="1333607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8pPr>
            <a:lvl9pPr marL="1524122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1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570" y="760677"/>
            <a:ext cx="4027884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921" y="760677"/>
            <a:ext cx="4027884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2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4" y="152136"/>
            <a:ext cx="8174236" cy="552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805" y="700484"/>
            <a:ext cx="4009373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05" y="1043781"/>
            <a:ext cx="4009373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921" y="700484"/>
            <a:ext cx="4029119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921" y="1043781"/>
            <a:ext cx="4029119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4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51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86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4" y="190500"/>
            <a:ext cx="3056700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119" y="411427"/>
            <a:ext cx="4797921" cy="2030677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804" y="857250"/>
            <a:ext cx="3056700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0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4" y="190500"/>
            <a:ext cx="3056700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9119" y="411427"/>
            <a:ext cx="4797921" cy="2030677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515" indent="0">
              <a:buNone/>
              <a:defRPr sz="1167"/>
            </a:lvl2pPr>
            <a:lvl3pPr marL="381030" indent="0">
              <a:buNone/>
              <a:defRPr sz="1000"/>
            </a:lvl3pPr>
            <a:lvl4pPr marL="571546" indent="0">
              <a:buNone/>
              <a:defRPr sz="833"/>
            </a:lvl4pPr>
            <a:lvl5pPr marL="762061" indent="0">
              <a:buNone/>
              <a:defRPr sz="833"/>
            </a:lvl5pPr>
            <a:lvl6pPr marL="952576" indent="0">
              <a:buNone/>
              <a:defRPr sz="833"/>
            </a:lvl6pPr>
            <a:lvl7pPr marL="1143091" indent="0">
              <a:buNone/>
              <a:defRPr sz="833"/>
            </a:lvl7pPr>
            <a:lvl8pPr marL="1333607" indent="0">
              <a:buNone/>
              <a:defRPr sz="833"/>
            </a:lvl8pPr>
            <a:lvl9pPr marL="1524122" indent="0">
              <a:buNone/>
              <a:defRPr sz="8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804" y="857250"/>
            <a:ext cx="3056700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0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570" y="152136"/>
            <a:ext cx="8174236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570" y="760677"/>
            <a:ext cx="8174236" cy="181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1570" y="2648480"/>
            <a:ext cx="2132409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B9AF0-C952-46CB-9659-3F36C3971D20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9381" y="2648480"/>
            <a:ext cx="3198614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396" y="2648480"/>
            <a:ext cx="2132409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8C7E5-4E34-4DAD-A40B-EB0D74AD0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92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1030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58" indent="-95258" algn="l" defTabSz="38103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77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288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80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31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83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4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86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9380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3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4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6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7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9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607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122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inkling_stars">
            <a:hlinkClick r:id="" action="ppaction://media"/>
            <a:extLst>
              <a:ext uri="{FF2B5EF4-FFF2-40B4-BE49-F238E27FC236}">
                <a16:creationId xmlns:a16="http://schemas.microsoft.com/office/drawing/2014/main" id="{D4031F64-9EA0-9D58-7148-CBCFC4C01FF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4970.1333"/>
                </p14:media>
              </p:ext>
            </p:extLst>
          </p:nvPr>
        </p:nvPicPr>
        <p:blipFill rotWithShape="1">
          <a:blip r:embed="rId4"/>
          <a:srcRect l="2237" t="2366" r="2237" b="46430"/>
          <a:stretch/>
        </p:blipFill>
        <p:spPr>
          <a:xfrm>
            <a:off x="0" y="0"/>
            <a:ext cx="9477375" cy="2857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CAEFDD-E90F-5156-02A3-040E889C5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98011">
            <a:off x="-1135496" y="851026"/>
            <a:ext cx="1155448" cy="1155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B5BDDF-1D16-1CCB-5268-A7AA33D92855}"/>
              </a:ext>
            </a:extLst>
          </p:cNvPr>
          <p:cNvSpPr txBox="1"/>
          <p:nvPr/>
        </p:nvSpPr>
        <p:spPr>
          <a:xfrm>
            <a:off x="7871705" y="0"/>
            <a:ext cx="1605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bg1"/>
                </a:solidFill>
                <a:latin typeface="Sitka Banner" pitchFamily="2" charset="0"/>
              </a:rPr>
              <a:t>Created by </a:t>
            </a:r>
            <a:r>
              <a:rPr lang="en-CA" sz="1400" i="1" dirty="0" err="1">
                <a:solidFill>
                  <a:schemeClr val="bg1"/>
                </a:solidFill>
                <a:latin typeface="Sitka Banner" pitchFamily="2" charset="0"/>
              </a:rPr>
              <a:t>dnawarat</a:t>
            </a:r>
            <a:endParaRPr lang="en-CA" sz="1400" i="1" dirty="0">
              <a:solidFill>
                <a:schemeClr val="bg1"/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985E-6 0 L 1.14589 0 " pathEditMode="relative" rAng="0" ptsTypes="AA">
                                      <p:cBhvr>
                                        <p:cTn id="10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</Words>
  <Application>Microsoft Office PowerPoint</Application>
  <PresentationFormat>Custom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Dinith Marvan Nawaratne</dc:creator>
  <cp:lastModifiedBy>Dinith Marvan Nawaratne</cp:lastModifiedBy>
  <cp:revision>1</cp:revision>
  <dcterms:created xsi:type="dcterms:W3CDTF">2024-03-27T23:38:19Z</dcterms:created>
  <dcterms:modified xsi:type="dcterms:W3CDTF">2024-03-28T01:23:54Z</dcterms:modified>
</cp:coreProperties>
</file>