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60" r:id="rId5"/>
    <p:sldId id="258" r:id="rId6"/>
    <p:sldId id="261" r:id="rId7"/>
    <p:sldId id="262" r:id="rId8"/>
    <p:sldId id="265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78AA1-DF0E-43B0-9327-521335D2D7B9}" type="datetimeFigureOut">
              <a:rPr lang="en-US" smtClean="0"/>
              <a:pPr/>
              <a:t>24/12/2017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3A93-BF5B-47A7-9EED-345701011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5B10-209C-465C-A5EA-56AF6A91A17D}" type="datetime1">
              <a:rPr lang="en-IN" smtClean="0"/>
              <a:pPr/>
              <a:t>24-12-2017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110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E2A4-95E1-4742-9494-0A4F93A17556}" type="datetime1">
              <a:rPr lang="en-IN" smtClean="0"/>
              <a:pPr/>
              <a:t>24-12-2017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983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A8A-7B3F-4321-A9E5-4E4FC5704260}" type="datetime1">
              <a:rPr lang="en-IN" smtClean="0"/>
              <a:pPr/>
              <a:t>24-12-2017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4614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50E9-7962-4E2F-A7C4-8942C2BEAACC}" type="datetime1">
              <a:rPr lang="en-IN" smtClean="0"/>
              <a:pPr/>
              <a:t>24-12-2017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8802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0513-C24A-4289-9F63-81153DE70D2C}" type="datetime1">
              <a:rPr lang="en-IN" smtClean="0"/>
              <a:pPr/>
              <a:t>24-12-2017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9999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28BB-DABE-4DBB-9178-B0954F6E8112}" type="datetime1">
              <a:rPr lang="en-IN" smtClean="0"/>
              <a:pPr/>
              <a:t>24-12-2017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4040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48C-73EB-4741-B918-5735C07E7236}" type="datetime1">
              <a:rPr lang="en-IN" smtClean="0"/>
              <a:pPr/>
              <a:t>24-12-2017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139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A634-FC5E-49C3-B832-A24D2D2C990E}" type="datetime1">
              <a:rPr lang="en-IN" smtClean="0"/>
              <a:pPr/>
              <a:t>24-12-2017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8516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1A40-FEAA-4855-9C30-424D1B60C4A6}" type="datetime1">
              <a:rPr lang="en-IN" smtClean="0"/>
              <a:pPr/>
              <a:t>24-12-2017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0447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A87-BC56-4DB2-8547-E772F0E1CE0C}" type="datetime1">
              <a:rPr lang="en-IN" smtClean="0"/>
              <a:pPr/>
              <a:t>24-12-2017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753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4C04-3CB0-4486-85F5-0F703AED5067}" type="datetime1">
              <a:rPr lang="en-IN" smtClean="0"/>
              <a:pPr/>
              <a:t>24-12-2017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2637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33452-D8B9-4E8B-9C5D-E0BCF5B7EEE4}" type="datetime1">
              <a:rPr lang="en-IN" smtClean="0"/>
              <a:pPr/>
              <a:t>24-12-2017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C5D-4B91-4910-8FD7-DC9ABE8AC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08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953" y="1906073"/>
            <a:ext cx="11194869" cy="458616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purpose of this slides is to show how to reverse stack using recursion.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Example-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Input – 	10,20,30,40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Output – 	40,30,20, </a:t>
            </a:r>
            <a:r>
              <a:rPr lang="en-IN" dirty="0" smtClean="0"/>
              <a:t>10</a:t>
            </a: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Take </a:t>
            </a:r>
            <a:r>
              <a:rPr lang="en-IN" dirty="0" smtClean="0"/>
              <a:t>input stack with the item.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There is a function A, which do recursive function call for each item until stack becomes empty.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Then take item one by one from call stack of A and use helper function B to place this item at bottom of stack.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First function B hold items from stack in call stack.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After </a:t>
            </a:r>
            <a:r>
              <a:rPr lang="en-IN" dirty="0" smtClean="0"/>
              <a:t>putting this item at bottom, function B push all items in the stack from call stack.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Reverse a stack using recursion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1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2" y="3029948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Thank you for watching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941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words and diagram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 – </a:t>
            </a:r>
            <a:r>
              <a:rPr lang="en-US" sz="2400" dirty="0" err="1" smtClean="0"/>
              <a:t>reverseStack</a:t>
            </a:r>
            <a:r>
              <a:rPr lang="en-US" sz="2400" dirty="0" smtClean="0"/>
              <a:t>()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B- </a:t>
            </a:r>
            <a:r>
              <a:rPr lang="en-US" sz="2400" dirty="0" err="1" smtClean="0"/>
              <a:t>placeItemAtBottom</a:t>
            </a:r>
            <a:r>
              <a:rPr lang="en-US" sz="2400" dirty="0" smtClean="0"/>
              <a:t>()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 – function call stack, push and pop item from this call stack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Actual 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19686272"/>
              </p:ext>
            </p:extLst>
          </p:nvPr>
        </p:nvGraphicFramePr>
        <p:xfrm>
          <a:off x="9039498" y="3017520"/>
          <a:ext cx="698321" cy="141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144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4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4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436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empty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8445194"/>
              </p:ext>
            </p:extLst>
          </p:nvPr>
        </p:nvGraphicFramePr>
        <p:xfrm>
          <a:off x="3769360" y="4786811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201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Actual stack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10(Top)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7" name="Left Arrow 6"/>
          <p:cNvSpPr/>
          <p:nvPr/>
        </p:nvSpPr>
        <p:spPr>
          <a:xfrm>
            <a:off x="10763793" y="5238206"/>
            <a:ext cx="666205" cy="195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by step implementation of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Initial stack after filling input in stack-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Input stack is passed to function A reverse stack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Function </a:t>
            </a:r>
            <a:r>
              <a:rPr lang="en-IN" sz="2400" dirty="0" smtClean="0"/>
              <a:t>A </a:t>
            </a:r>
            <a:r>
              <a:rPr lang="en-IN" sz="2400" dirty="0" smtClean="0"/>
              <a:t>remove all item from stack </a:t>
            </a:r>
            <a:r>
              <a:rPr lang="en-IN" sz="2400" dirty="0" smtClean="0"/>
              <a:t>one by one </a:t>
            </a:r>
            <a:r>
              <a:rPr lang="en-IN" sz="2400" dirty="0" smtClean="0"/>
              <a:t>and puts items in its call stack.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In next step all items are </a:t>
            </a:r>
            <a:r>
              <a:rPr lang="en-IN" sz="2400" dirty="0" smtClean="0"/>
              <a:t>passed to </a:t>
            </a:r>
            <a:r>
              <a:rPr lang="en-IN" sz="2400" dirty="0" smtClean="0"/>
              <a:t>function </a:t>
            </a:r>
            <a:r>
              <a:rPr lang="en-IN" sz="2400" dirty="0" smtClean="0"/>
              <a:t>B</a:t>
            </a:r>
            <a:r>
              <a:rPr lang="en-IN" sz="2400" dirty="0" smtClean="0"/>
              <a:t> from call stack of A </a:t>
            </a:r>
            <a:r>
              <a:rPr lang="en-IN" sz="2400" dirty="0" smtClean="0"/>
              <a:t>40,30,20 and 10 is passed in function </a:t>
            </a:r>
            <a:r>
              <a:rPr lang="en-IN" sz="2400" dirty="0" smtClean="0"/>
              <a:t>B </a:t>
            </a:r>
            <a:r>
              <a:rPr lang="en-IN" sz="2400" dirty="0" smtClean="0"/>
              <a:t>one by one.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8445194"/>
              </p:ext>
            </p:extLst>
          </p:nvPr>
        </p:nvGraphicFramePr>
        <p:xfrm>
          <a:off x="2659017" y="244541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Actual stack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180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Place 40 via place at bottom function 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Initially stack is empty, 40 is passed in function B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87990604"/>
              </p:ext>
            </p:extLst>
          </p:nvPr>
        </p:nvGraphicFramePr>
        <p:xfrm>
          <a:off x="2010229" y="396216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 is empty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Push item in 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empty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19686272"/>
              </p:ext>
            </p:extLst>
          </p:nvPr>
        </p:nvGraphicFramePr>
        <p:xfrm>
          <a:off x="2939144" y="2465339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empty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3336196"/>
              </p:ext>
            </p:extLst>
          </p:nvPr>
        </p:nvGraphicFramePr>
        <p:xfrm>
          <a:off x="4426858" y="2458083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empty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108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Place 30 via place at bottom function 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38780958"/>
              </p:ext>
            </p:extLst>
          </p:nvPr>
        </p:nvGraphicFramePr>
        <p:xfrm>
          <a:off x="2010229" y="3426581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Initial stack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Hold item in call 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Push item in 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Push item in stack from call stack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empty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8552190"/>
              </p:ext>
            </p:extLst>
          </p:nvPr>
        </p:nvGraphicFramePr>
        <p:xfrm>
          <a:off x="2866573" y="1938901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empty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0734953"/>
              </p:ext>
            </p:extLst>
          </p:nvPr>
        </p:nvGraphicFramePr>
        <p:xfrm>
          <a:off x="5094518" y="1938901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29491843"/>
              </p:ext>
            </p:extLst>
          </p:nvPr>
        </p:nvGraphicFramePr>
        <p:xfrm>
          <a:off x="6973302" y="1884423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1860809"/>
              </p:ext>
            </p:extLst>
          </p:nvPr>
        </p:nvGraphicFramePr>
        <p:xfrm>
          <a:off x="8814390" y="1938901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empty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174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7" y="548005"/>
            <a:ext cx="10515600" cy="1325563"/>
          </a:xfrm>
        </p:spPr>
        <p:txBody>
          <a:bodyPr/>
          <a:lstStyle/>
          <a:p>
            <a:r>
              <a:rPr lang="en-IN" dirty="0" smtClean="0"/>
              <a:t>Place 20 via place at bottom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000" dirty="0" smtClean="0"/>
              <a:t>-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Similarly 10 is placed at bottom of stack and all other items are kept on top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16547555"/>
              </p:ext>
            </p:extLst>
          </p:nvPr>
        </p:nvGraphicFramePr>
        <p:xfrm>
          <a:off x="1941384" y="3528938"/>
          <a:ext cx="7638044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159"/>
                <a:gridCol w="1103086"/>
                <a:gridCol w="1306285"/>
                <a:gridCol w="1407886"/>
                <a:gridCol w="1524000"/>
                <a:gridCol w="114662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IN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stack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Hold item in call stack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Hold item in call stack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Push item in stack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Push item in stack from call stack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Push item in stack from call stack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empty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2333376"/>
              </p:ext>
            </p:extLst>
          </p:nvPr>
        </p:nvGraphicFramePr>
        <p:xfrm>
          <a:off x="2306143" y="2001277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Empty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89115605"/>
              </p:ext>
            </p:extLst>
          </p:nvPr>
        </p:nvGraphicFramePr>
        <p:xfrm>
          <a:off x="3365327" y="2015791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5133681"/>
              </p:ext>
            </p:extLst>
          </p:nvPr>
        </p:nvGraphicFramePr>
        <p:xfrm>
          <a:off x="4546650" y="2030305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7513391"/>
              </p:ext>
            </p:extLst>
          </p:nvPr>
        </p:nvGraphicFramePr>
        <p:xfrm>
          <a:off x="5723960" y="2021652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5387213"/>
              </p:ext>
            </p:extLst>
          </p:nvPr>
        </p:nvGraphicFramePr>
        <p:xfrm>
          <a:off x="7153202" y="2025058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67971584"/>
              </p:ext>
            </p:extLst>
          </p:nvPr>
        </p:nvGraphicFramePr>
        <p:xfrm>
          <a:off x="8483140" y="2028909"/>
          <a:ext cx="698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21"/>
              </a:tblGrid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Empty</a:t>
                      </a:r>
                      <a:endParaRPr lang="en-IN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74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Place 10 via place at bottom function, Filling of this value is also same as previous slide.</a:t>
            </a:r>
          </a:p>
          <a:p>
            <a:pPr marL="0" indent="0">
              <a:buNone/>
            </a:pPr>
            <a:endParaRPr lang="en-IN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02186729"/>
              </p:ext>
            </p:extLst>
          </p:nvPr>
        </p:nvGraphicFramePr>
        <p:xfrm>
          <a:off x="2032000" y="34483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Final stack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 (Top)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sp>
        <p:nvSpPr>
          <p:cNvPr id="7" name="Left Arrow 6"/>
          <p:cNvSpPr/>
          <p:nvPr/>
        </p:nvSpPr>
        <p:spPr>
          <a:xfrm>
            <a:off x="9204958" y="3901440"/>
            <a:ext cx="666205" cy="195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96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19350" y="2142308"/>
            <a:ext cx="7897798" cy="281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snippet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02" y="1476103"/>
            <a:ext cx="5958698" cy="4585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2047"/>
            <a:ext cx="5810250" cy="453281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DPM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448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335</Words>
  <Application>Microsoft Office PowerPoint</Application>
  <PresentationFormat>Custom</PresentationFormat>
  <Paragraphs>141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Key words and diagram meaning</vt:lpstr>
      <vt:lpstr>Step by step implementation of algorithm</vt:lpstr>
      <vt:lpstr>Place 40 via place at bottom function B</vt:lpstr>
      <vt:lpstr>Place 30 via place at bottom function B</vt:lpstr>
      <vt:lpstr>Place 20 via place at bottom function</vt:lpstr>
      <vt:lpstr>Final stack</vt:lpstr>
      <vt:lpstr>Input stack</vt:lpstr>
      <vt:lpstr>Code snippet</vt:lpstr>
      <vt:lpstr>Thank you for watching 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adsf</dc:title>
  <dc:creator>Dinakar Prasad  Maurya</dc:creator>
  <cp:lastModifiedBy>DPM</cp:lastModifiedBy>
  <cp:revision>91</cp:revision>
  <dcterms:created xsi:type="dcterms:W3CDTF">2017-12-22T13:14:29Z</dcterms:created>
  <dcterms:modified xsi:type="dcterms:W3CDTF">2017-12-24T18:51:25Z</dcterms:modified>
</cp:coreProperties>
</file>