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60" r:id="rId5"/>
    <p:sldId id="258" r:id="rId6"/>
    <p:sldId id="261" r:id="rId7"/>
    <p:sldId id="262" r:id="rId8"/>
    <p:sldId id="263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2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78AA1-DF0E-43B0-9327-521335D2D7B9}" type="datetimeFigureOut">
              <a:rPr lang="en-US" smtClean="0"/>
              <a:t>23/12/2017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A3A93-BF5B-47A7-9EED-3457010117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5B10-209C-465C-A5EA-56AF6A91A17D}" type="datetime1">
              <a:rPr lang="en-IN" smtClean="0"/>
              <a:t>23-12-2017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C5D-4B91-4910-8FD7-DC9ABE8AC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110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E2A4-95E1-4742-9494-0A4F93A17556}" type="datetime1">
              <a:rPr lang="en-IN" smtClean="0"/>
              <a:t>23-12-2017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C5D-4B91-4910-8FD7-DC9ABE8AC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1983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3A8A-7B3F-4321-A9E5-4E4FC5704260}" type="datetime1">
              <a:rPr lang="en-IN" smtClean="0"/>
              <a:t>23-12-2017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C5D-4B91-4910-8FD7-DC9ABE8AC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4614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50E9-7962-4E2F-A7C4-8942C2BEAACC}" type="datetime1">
              <a:rPr lang="en-IN" smtClean="0"/>
              <a:t>23-12-2017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C5D-4B91-4910-8FD7-DC9ABE8AC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8802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0513-C24A-4289-9F63-81153DE70D2C}" type="datetime1">
              <a:rPr lang="en-IN" smtClean="0"/>
              <a:t>23-12-2017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C5D-4B91-4910-8FD7-DC9ABE8AC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9999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28BB-DABE-4DBB-9178-B0954F6E8112}" type="datetime1">
              <a:rPr lang="en-IN" smtClean="0"/>
              <a:t>23-12-2017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C5D-4B91-4910-8FD7-DC9ABE8AC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4040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48C-73EB-4741-B918-5735C07E7236}" type="datetime1">
              <a:rPr lang="en-IN" smtClean="0"/>
              <a:t>23-12-2017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C5D-4B91-4910-8FD7-DC9ABE8AC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139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A634-FC5E-49C3-B832-A24D2D2C990E}" type="datetime1">
              <a:rPr lang="en-IN" smtClean="0"/>
              <a:t>23-12-2017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C5D-4B91-4910-8FD7-DC9ABE8AC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8516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1A40-FEAA-4855-9C30-424D1B60C4A6}" type="datetime1">
              <a:rPr lang="en-IN" smtClean="0"/>
              <a:t>23-12-2017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C5D-4B91-4910-8FD7-DC9ABE8AC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0447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0A87-BC56-4DB2-8547-E772F0E1CE0C}" type="datetime1">
              <a:rPr lang="en-IN" smtClean="0"/>
              <a:t>23-12-2017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C5D-4B91-4910-8FD7-DC9ABE8AC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8753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4C04-3CB0-4486-85F5-0F703AED5067}" type="datetime1">
              <a:rPr lang="en-IN" smtClean="0"/>
              <a:t>23-12-2017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C5D-4B91-4910-8FD7-DC9ABE8AC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2637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33452-D8B9-4E8B-9C5D-E0BCF5B7EEE4}" type="datetime1">
              <a:rPr lang="en-IN" smtClean="0"/>
              <a:t>23-12-2017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DPM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3C5D-4B91-4910-8FD7-DC9ABE8AC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08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953" y="1906073"/>
            <a:ext cx="11194869" cy="4586167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The purpose of this slides is to show how to reverse stack using recursion</a:t>
            </a:r>
            <a:r>
              <a:rPr lang="en-IN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Take input stack with the item.</a:t>
            </a:r>
            <a:endParaRPr lang="en-I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There is </a:t>
            </a:r>
            <a:r>
              <a:rPr lang="en-IN" dirty="0" smtClean="0"/>
              <a:t>a function A, </a:t>
            </a:r>
            <a:r>
              <a:rPr lang="en-IN" dirty="0" smtClean="0"/>
              <a:t>which do </a:t>
            </a:r>
            <a:r>
              <a:rPr lang="en-IN" dirty="0" smtClean="0"/>
              <a:t>recursive function </a:t>
            </a:r>
            <a:r>
              <a:rPr lang="en-IN" dirty="0" smtClean="0"/>
              <a:t>call for each item until stack becomes </a:t>
            </a:r>
            <a:r>
              <a:rPr lang="en-IN" dirty="0" smtClean="0"/>
              <a:t>empty.</a:t>
            </a:r>
            <a:endParaRPr lang="en-I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Then take item one by one </a:t>
            </a:r>
            <a:r>
              <a:rPr lang="en-IN" dirty="0" smtClean="0"/>
              <a:t>from call stack of A and </a:t>
            </a:r>
            <a:r>
              <a:rPr lang="en-IN" dirty="0" smtClean="0"/>
              <a:t>use helper </a:t>
            </a:r>
            <a:r>
              <a:rPr lang="en-IN" dirty="0" smtClean="0"/>
              <a:t>function B to place this item at bottom of stack.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First function B hold items </a:t>
            </a:r>
            <a:r>
              <a:rPr lang="en-IN" dirty="0" smtClean="0"/>
              <a:t>from stack in call stack.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err="1" smtClean="0"/>
              <a:t>Aa</a:t>
            </a:r>
            <a:r>
              <a:rPr lang="en-IN" dirty="0" err="1" smtClean="0"/>
              <a:t>fter</a:t>
            </a:r>
            <a:r>
              <a:rPr lang="en-IN" dirty="0" smtClean="0"/>
              <a:t> putting this item at bottom, function B push all items in the stack from call stack.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Example-</a:t>
            </a:r>
            <a:endParaRPr lang="en-IN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Input – 	10,20,30,40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Output – 	40,30,20, 10</a:t>
            </a:r>
            <a:endParaRPr lang="en-I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Reverse a stack using recursion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1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words and diagram meaning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 – </a:t>
            </a:r>
            <a:r>
              <a:rPr lang="en-US" sz="2400" dirty="0" err="1" smtClean="0"/>
              <a:t>reverseStack</a:t>
            </a:r>
            <a:r>
              <a:rPr lang="en-US" sz="2400" dirty="0" smtClean="0"/>
              <a:t>()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B- </a:t>
            </a:r>
            <a:r>
              <a:rPr lang="en-US" sz="2400" dirty="0" err="1" smtClean="0"/>
              <a:t>placeItemAtBottom</a:t>
            </a:r>
            <a:r>
              <a:rPr lang="en-US" sz="2400" dirty="0" smtClean="0"/>
              <a:t>()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B – function call stack, push and pop item from this call stack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Actual stack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19686272"/>
              </p:ext>
            </p:extLst>
          </p:nvPr>
        </p:nvGraphicFramePr>
        <p:xfrm>
          <a:off x="9039498" y="3017520"/>
          <a:ext cx="698321" cy="1411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21"/>
              </a:tblGrid>
              <a:tr h="31443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43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43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436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empty</a:t>
                      </a:r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68445194"/>
              </p:ext>
            </p:extLst>
          </p:nvPr>
        </p:nvGraphicFramePr>
        <p:xfrm>
          <a:off x="3769360" y="4786811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2017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Actual stack values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10(Top)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  <p:sp>
        <p:nvSpPr>
          <p:cNvPr id="7" name="Left Arrow 6"/>
          <p:cNvSpPr/>
          <p:nvPr/>
        </p:nvSpPr>
        <p:spPr>
          <a:xfrm>
            <a:off x="10763793" y="5238206"/>
            <a:ext cx="666205" cy="1959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by step implementation of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Filling of initial </a:t>
            </a:r>
            <a:r>
              <a:rPr lang="en-IN" dirty="0" smtClean="0"/>
              <a:t>stack –Function A put the item in stack one by one 4 items are pushed in stack.</a:t>
            </a:r>
          </a:p>
          <a:p>
            <a:pPr marL="0" indent="0">
              <a:buNone/>
            </a:pPr>
            <a:r>
              <a:rPr lang="en-IN" dirty="0" smtClean="0"/>
              <a:t>In next step all items are popped in call stack using function A and 40,30,20 and 10 is passed in function A one by one.</a:t>
            </a:r>
            <a:endParaRPr lang="en-IN" dirty="0" smtClean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68445194"/>
              </p:ext>
            </p:extLst>
          </p:nvPr>
        </p:nvGraphicFramePr>
        <p:xfrm>
          <a:off x="2149565" y="4104399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Actual stack values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1808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Place 40 via place at bottom </a:t>
            </a:r>
            <a:r>
              <a:rPr lang="en-IN" dirty="0" smtClean="0"/>
              <a:t>function 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Initially stack is empty, 40 is passed i</a:t>
            </a:r>
            <a:r>
              <a:rPr lang="en-IN" dirty="0" smtClean="0"/>
              <a:t>n function B 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87990604"/>
              </p:ext>
            </p:extLst>
          </p:nvPr>
        </p:nvGraphicFramePr>
        <p:xfrm>
          <a:off x="2010229" y="396216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Stack is empty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Push item </a:t>
                      </a:r>
                      <a:r>
                        <a:rPr lang="en-IN" dirty="0" smtClean="0"/>
                        <a:t>in 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empty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19686272"/>
              </p:ext>
            </p:extLst>
          </p:nvPr>
        </p:nvGraphicFramePr>
        <p:xfrm>
          <a:off x="2939144" y="2465339"/>
          <a:ext cx="6983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21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empty</a:t>
                      </a:r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83336196"/>
              </p:ext>
            </p:extLst>
          </p:nvPr>
        </p:nvGraphicFramePr>
        <p:xfrm>
          <a:off x="4426858" y="2458083"/>
          <a:ext cx="6983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21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empty</a:t>
                      </a:r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1088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Place 30 via </a:t>
            </a:r>
            <a:r>
              <a:rPr lang="en-IN" dirty="0" smtClean="0"/>
              <a:t>place at bottom function 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38780958"/>
              </p:ext>
            </p:extLst>
          </p:nvPr>
        </p:nvGraphicFramePr>
        <p:xfrm>
          <a:off x="2010229" y="3426581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Initial stack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Hold item in call 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Push item in 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Push item in stack from call stack</a:t>
                      </a:r>
                      <a:endParaRPr lang="en-IN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empty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68552190"/>
              </p:ext>
            </p:extLst>
          </p:nvPr>
        </p:nvGraphicFramePr>
        <p:xfrm>
          <a:off x="2866573" y="1938901"/>
          <a:ext cx="6983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21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empty</a:t>
                      </a:r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70734953"/>
              </p:ext>
            </p:extLst>
          </p:nvPr>
        </p:nvGraphicFramePr>
        <p:xfrm>
          <a:off x="5094518" y="1938901"/>
          <a:ext cx="6983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21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29491843"/>
              </p:ext>
            </p:extLst>
          </p:nvPr>
        </p:nvGraphicFramePr>
        <p:xfrm>
          <a:off x="6973302" y="1884423"/>
          <a:ext cx="6983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21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21860809"/>
              </p:ext>
            </p:extLst>
          </p:nvPr>
        </p:nvGraphicFramePr>
        <p:xfrm>
          <a:off x="8814390" y="1938901"/>
          <a:ext cx="6983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21"/>
              </a:tblGrid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empty</a:t>
                      </a:r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1744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57" y="548005"/>
            <a:ext cx="10515600" cy="1325563"/>
          </a:xfrm>
        </p:spPr>
        <p:txBody>
          <a:bodyPr/>
          <a:lstStyle/>
          <a:p>
            <a:r>
              <a:rPr lang="en-IN" dirty="0" smtClean="0"/>
              <a:t>Place 20 via place at bottom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000" dirty="0" smtClean="0"/>
              <a:t>-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Similarly 10 is placed at bottom of stack and all other items are kept on top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16547555"/>
              </p:ext>
            </p:extLst>
          </p:nvPr>
        </p:nvGraphicFramePr>
        <p:xfrm>
          <a:off x="1941384" y="3528938"/>
          <a:ext cx="7638044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159"/>
                <a:gridCol w="1103086"/>
                <a:gridCol w="1306285"/>
                <a:gridCol w="1407886"/>
                <a:gridCol w="1524000"/>
                <a:gridCol w="1146628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IN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stack</a:t>
                      </a:r>
                      <a:endParaRPr lang="en-I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Hold item in call stack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Hold item in call stack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Push item in stack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Push item in stack from call stack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Push item in stack from call stack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40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30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empty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20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32333376"/>
              </p:ext>
            </p:extLst>
          </p:nvPr>
        </p:nvGraphicFramePr>
        <p:xfrm>
          <a:off x="2306143" y="2001277"/>
          <a:ext cx="6983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21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Empty</a:t>
                      </a:r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89115605"/>
              </p:ext>
            </p:extLst>
          </p:nvPr>
        </p:nvGraphicFramePr>
        <p:xfrm>
          <a:off x="3365327" y="2015791"/>
          <a:ext cx="6983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21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65133681"/>
              </p:ext>
            </p:extLst>
          </p:nvPr>
        </p:nvGraphicFramePr>
        <p:xfrm>
          <a:off x="4546650" y="2030305"/>
          <a:ext cx="6983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21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97513391"/>
              </p:ext>
            </p:extLst>
          </p:nvPr>
        </p:nvGraphicFramePr>
        <p:xfrm>
          <a:off x="5723960" y="2021652"/>
          <a:ext cx="6983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21"/>
              </a:tblGrid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30</a:t>
                      </a:r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40</a:t>
                      </a:r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35387213"/>
              </p:ext>
            </p:extLst>
          </p:nvPr>
        </p:nvGraphicFramePr>
        <p:xfrm>
          <a:off x="7153202" y="2025058"/>
          <a:ext cx="6983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21"/>
              </a:tblGrid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40</a:t>
                      </a:r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67971584"/>
              </p:ext>
            </p:extLst>
          </p:nvPr>
        </p:nvGraphicFramePr>
        <p:xfrm>
          <a:off x="8483140" y="2028909"/>
          <a:ext cx="6983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21"/>
              </a:tblGrid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Empty</a:t>
                      </a:r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0749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Place 10 via place at bottom function, Filling of this value is also same as previous slide.</a:t>
            </a:r>
          </a:p>
          <a:p>
            <a:pPr marL="0" indent="0">
              <a:buNone/>
            </a:pPr>
            <a:endParaRPr lang="en-IN" dirty="0" smtClean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02186729"/>
              </p:ext>
            </p:extLst>
          </p:nvPr>
        </p:nvGraphicFramePr>
        <p:xfrm>
          <a:off x="2032000" y="344835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Final stack values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 (Top)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  <p:sp>
        <p:nvSpPr>
          <p:cNvPr id="7" name="Left Arrow 6"/>
          <p:cNvSpPr/>
          <p:nvPr/>
        </p:nvSpPr>
        <p:spPr>
          <a:xfrm>
            <a:off x="9204958" y="3901440"/>
            <a:ext cx="666205" cy="1959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965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snippet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02" y="1554481"/>
            <a:ext cx="5958698" cy="45850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2047"/>
            <a:ext cx="5810250" cy="453281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448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772" y="3029948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Thank you for watching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9417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400</Words>
  <Application>Microsoft Office PowerPoint</Application>
  <PresentationFormat>Custom</PresentationFormat>
  <Paragraphs>133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Key words and diagram meaning</vt:lpstr>
      <vt:lpstr>Step by step implementation of algorithm</vt:lpstr>
      <vt:lpstr>Place 40 via place at bottom function B</vt:lpstr>
      <vt:lpstr>Place 30 via place at bottom function B</vt:lpstr>
      <vt:lpstr>Place 20 via place at bottom function</vt:lpstr>
      <vt:lpstr>Final stack</vt:lpstr>
      <vt:lpstr>Code snippet</vt:lpstr>
      <vt:lpstr>Thank you for watching 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adsf</dc:title>
  <dc:creator>Dinakar Prasad  Maurya</dc:creator>
  <cp:lastModifiedBy>DPM</cp:lastModifiedBy>
  <cp:revision>83</cp:revision>
  <dcterms:created xsi:type="dcterms:W3CDTF">2017-12-22T13:14:29Z</dcterms:created>
  <dcterms:modified xsi:type="dcterms:W3CDTF">2017-12-23T14:56:35Z</dcterms:modified>
</cp:coreProperties>
</file>