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A071-2A74-455A-A49A-8BB21E4AC2F6}" type="datetimeFigureOut">
              <a:rPr lang="sr-Latn-CS" smtClean="0"/>
              <a:t>16.3.2007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D72BF-B849-4E00-8E72-529104776363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dcterms:created xsi:type="dcterms:W3CDTF">2023-01-22T21:44:58Z</dcterms:created>
</cp:coreProperties>
</file>