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handoutMasterIdLst>
    <p:handoutMasterId r:id="rId20"/>
  </p:handoutMasterIdLst>
  <p:sldIdLst>
    <p:sldId id="266" r:id="rId5"/>
    <p:sldId id="271" r:id="rId6"/>
    <p:sldId id="267" r:id="rId7"/>
    <p:sldId id="256" r:id="rId8"/>
    <p:sldId id="270" r:id="rId9"/>
    <p:sldId id="268" r:id="rId10"/>
    <p:sldId id="269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0CED47B9-7B5B-4476-AD28-5CD3652F0F73}">
          <p14:sldIdLst>
            <p14:sldId id="266"/>
            <p14:sldId id="271"/>
            <p14:sldId id="267"/>
          </p14:sldIdLst>
        </p14:section>
        <p14:section name="Sample Layouts" id="{45F5EC1C-A9BA-4B30-A08B-B8B1687E1271}">
          <p14:sldIdLst>
            <p14:sldId id="256"/>
            <p14:sldId id="270"/>
            <p14:sldId id="268"/>
            <p14:sldId id="269"/>
          </p14:sldIdLst>
        </p14:section>
        <p14:section name="Characters" id="{F7E82E1E-E91B-497A-A562-36A71916F83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E3AA6-E95D-446B-965A-9D0E9927597F}" v="1" dt="2020-06-22T19:23:1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2" autoAdjust="0"/>
  </p:normalViewPr>
  <p:slideViewPr>
    <p:cSldViewPr snapToGrid="0">
      <p:cViewPr varScale="1">
        <p:scale>
          <a:sx n="40" d="100"/>
          <a:sy n="40" d="100"/>
        </p:scale>
        <p:origin x="2744" y="64"/>
      </p:cViewPr>
      <p:guideLst>
        <p:guide orient="horz" pos="1872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3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5E885B-F362-4343-BD4A-BC81D8EF0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0CB67-782F-4E37-A8B5-D8E36C1D4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EF0-BEB6-4149-9D4B-071EA5A8D0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4F81F-3A7C-40E0-BFD2-C77BAB1D63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2EDDFF-B06D-4EBD-9960-5EBBC38C2A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1E48E003-D240-4F1D-B33B-29BC539D1E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477000"/>
            <a:ext cx="7315200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A09AC64-ED81-443E-B60F-B59B4C888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8804DC62-54CA-4F32-9F63-10220F5FC2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3" y="3238500"/>
            <a:ext cx="3595686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indent="0" algn="ctr" defTabSz="457200">
              <a:buNone/>
            </a:pP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52A629-1BF1-4603-A535-709E1700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1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86A842-C916-4AA5-B0C5-E672F1A534E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793" y="23478"/>
            <a:ext cx="2514404" cy="2200422"/>
          </a:xfrm>
          <a:custGeom>
            <a:avLst/>
            <a:gdLst>
              <a:gd name="connsiteX0" fmla="*/ 0 w 2514404"/>
              <a:gd name="connsiteY0" fmla="*/ 0 h 2200422"/>
              <a:gd name="connsiteX1" fmla="*/ 2011553 w 2514404"/>
              <a:gd name="connsiteY1" fmla="*/ 0 h 2200422"/>
              <a:gd name="connsiteX2" fmla="*/ 2514404 w 2514404"/>
              <a:gd name="connsiteY2" fmla="*/ 2200422 h 2200422"/>
              <a:gd name="connsiteX3" fmla="*/ 0 w 2514404"/>
              <a:gd name="connsiteY3" fmla="*/ 2200422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422">
                <a:moveTo>
                  <a:pt x="0" y="0"/>
                </a:moveTo>
                <a:lnTo>
                  <a:pt x="2011553" y="0"/>
                </a:lnTo>
                <a:lnTo>
                  <a:pt x="2514404" y="2200422"/>
                </a:lnTo>
                <a:lnTo>
                  <a:pt x="0" y="220042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80A1DED-611E-46B2-8C15-3FDEE4243D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00670" y="23350"/>
            <a:ext cx="2514404" cy="2200550"/>
          </a:xfrm>
          <a:custGeom>
            <a:avLst/>
            <a:gdLst>
              <a:gd name="connsiteX0" fmla="*/ 0 w 2514404"/>
              <a:gd name="connsiteY0" fmla="*/ 0 h 2200550"/>
              <a:gd name="connsiteX1" fmla="*/ 2514404 w 2514404"/>
              <a:gd name="connsiteY1" fmla="*/ 0 h 2200550"/>
              <a:gd name="connsiteX2" fmla="*/ 2514404 w 2514404"/>
              <a:gd name="connsiteY2" fmla="*/ 2200550 h 2200550"/>
              <a:gd name="connsiteX3" fmla="*/ 502881 w 2514404"/>
              <a:gd name="connsiteY3" fmla="*/ 2200550 h 22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404" h="2200550">
                <a:moveTo>
                  <a:pt x="0" y="0"/>
                </a:moveTo>
                <a:lnTo>
                  <a:pt x="2514404" y="0"/>
                </a:lnTo>
                <a:lnTo>
                  <a:pt x="2514404" y="2200550"/>
                </a:lnTo>
                <a:lnTo>
                  <a:pt x="502881" y="22005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79C21CC-AB8A-4BAB-804B-0F037EB1A0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35639" y="22225"/>
            <a:ext cx="3047732" cy="2200422"/>
          </a:xfrm>
          <a:custGeom>
            <a:avLst/>
            <a:gdLst>
              <a:gd name="connsiteX0" fmla="*/ 0 w 3047732"/>
              <a:gd name="connsiteY0" fmla="*/ 0 h 2200422"/>
              <a:gd name="connsiteX1" fmla="*/ 2543814 w 3047732"/>
              <a:gd name="connsiteY1" fmla="*/ 0 h 2200422"/>
              <a:gd name="connsiteX2" fmla="*/ 3047732 w 3047732"/>
              <a:gd name="connsiteY2" fmla="*/ 2200422 h 2200422"/>
              <a:gd name="connsiteX3" fmla="*/ 503917 w 3047732"/>
              <a:gd name="connsiteY3" fmla="*/ 2200422 h 2200422"/>
              <a:gd name="connsiteX4" fmla="*/ 0 w 3047732"/>
              <a:gd name="connsiteY4" fmla="*/ 4 h 22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732" h="2200422">
                <a:moveTo>
                  <a:pt x="0" y="0"/>
                </a:moveTo>
                <a:lnTo>
                  <a:pt x="2543814" y="0"/>
                </a:lnTo>
                <a:lnTo>
                  <a:pt x="3047732" y="2200422"/>
                </a:lnTo>
                <a:lnTo>
                  <a:pt x="503917" y="2200422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626E4A2-B186-48D7-8B4C-BF48165E69E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7724" y="2327263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EF72AC1-BF52-4EE3-A150-1C6FC374BB72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2351" y="4625150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742DC0A-61FE-4F1D-BC08-CEBFAA06FABA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5215" y="6894130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B465698-781C-479C-96F0-D660A5A2909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6757" y="462351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0CDA3-7E55-46EF-A5BB-70547072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94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A75EF7C-05BF-4D9A-8390-BDF86CDD5EAD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53512" y="8255"/>
            <a:ext cx="4061688" cy="220042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26CC5B5-05BF-4EC6-8F32-4D1719C146DD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" y="8321"/>
            <a:ext cx="314267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CED9AE-B8CF-438E-A6C4-B9FEC2958E63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2312645"/>
            <a:ext cx="3872349" cy="72803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E9B72C3-0416-4F48-90AA-06BB8B057B76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7" y="4617033"/>
            <a:ext cx="3300986" cy="26715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DC08393-4370-40AE-8A44-3D51DEAC1801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09596" y="739252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86F7B7E-98BB-41FC-B67E-D83FDCB5D1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14216" y="2312642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7D0E-5F7B-4B5E-A896-F11895E1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86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7F93A53-55CD-4152-8B7D-322E3EB80130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-3174" y="2069076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666E7A5-95B5-40B1-B8A6-69E8BA3E204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867" y="18732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E7F414-6EB4-4E7E-92BE-96F82F2A5D1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6061" y="4116096"/>
            <a:ext cx="2368108" cy="40613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733F27-E73B-44EF-B487-7740F299494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950267" y="4115996"/>
            <a:ext cx="2368109" cy="406146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BBFDD10-10E0-4E49-AADA-327F76F6D8E7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-868" y="8259467"/>
            <a:ext cx="7312314" cy="132300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C063D2D-9B0F-4733-B015-E632635A5900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2476593" y="4116092"/>
            <a:ext cx="2368108" cy="4061371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9C2DE-8E5C-4D93-B1DF-52A32D4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27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9E1F4E9-9453-4F62-A752-B3075C0154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" y="2066182"/>
            <a:ext cx="7312313" cy="1964917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88CBFE1-55E3-4E04-9784-5428304487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88" y="15857"/>
            <a:ext cx="7312313" cy="19649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934E7F-8C84-41C2-894A-CD3BEB4CD3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27664" y="6181901"/>
            <a:ext cx="4185229" cy="3403425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E28D920-C0DE-4B95-80D3-53A37012E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5" y="6176040"/>
            <a:ext cx="3021447" cy="340347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20756-C178-49DF-A9FB-DE7389F01C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0" y="4125768"/>
            <a:ext cx="7312313" cy="1964899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4612-4498-4CC6-87DA-49C8D31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09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5DAF11-64D0-476B-B781-B15A3E73D0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2457" y="9525"/>
            <a:ext cx="5802742" cy="6965920"/>
          </a:xfrm>
          <a:custGeom>
            <a:avLst/>
            <a:gdLst>
              <a:gd name="connsiteX0" fmla="*/ 1096138 w 5802742"/>
              <a:gd name="connsiteY0" fmla="*/ 0 h 6965920"/>
              <a:gd name="connsiteX1" fmla="*/ 5802742 w 5802742"/>
              <a:gd name="connsiteY1" fmla="*/ 9044 h 6965920"/>
              <a:gd name="connsiteX2" fmla="*/ 5802742 w 5802742"/>
              <a:gd name="connsiteY2" fmla="*/ 6965920 h 6965920"/>
              <a:gd name="connsiteX3" fmla="*/ 0 w 5802742"/>
              <a:gd name="connsiteY3" fmla="*/ 6965920 h 696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42" h="6965920">
                <a:moveTo>
                  <a:pt x="1096138" y="0"/>
                </a:moveTo>
                <a:cubicBezTo>
                  <a:pt x="2665200" y="2783"/>
                  <a:pt x="4233681" y="6261"/>
                  <a:pt x="5802742" y="9044"/>
                </a:cubicBezTo>
                <a:lnTo>
                  <a:pt x="5802742" y="6965920"/>
                </a:lnTo>
                <a:lnTo>
                  <a:pt x="0" y="696592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08A261-62F9-498B-8120-5EDFD8B154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130368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5C77B9E4-0A17-42D4-967F-B9FDF2C87C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2464524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C5FA536-78D4-4EDD-A259-7C279FAA4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98680"/>
            <a:ext cx="2754747" cy="206189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89298D02-82D3-48F5-A5A6-6C6F7FC22A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08" y="7067995"/>
            <a:ext cx="7312892" cy="252368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ADE317-5521-4CD7-9572-B37AF5CB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01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4CE3E-C5A9-452F-98FA-3EC5EDE16B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4C964AC-AC13-48C5-A136-E6A690C5C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19514" y="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75F067-61CF-4759-A5F9-600D0D2AD8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B25C76E-8E42-450D-AC7F-2AB986F2D9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0DEC69E6-BAED-400C-BEAC-8F40831F7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3175E9C-1AEB-436A-A72F-E9A48EC9D3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9514" y="6477000"/>
            <a:ext cx="3595688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127-1BDD-4B2C-A0D5-9B190B6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43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81C8-E4F7-4D3F-8E23-B60C58462D70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F8B1-D067-4E79-9B75-9EB12B491F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085915-02F4-4E41-B8A8-76EC635D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64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7FA02B1-799E-4E54-A721-2236471BF9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5865927"/>
            <a:ext cx="5664200" cy="3735272"/>
          </a:xfrm>
          <a:custGeom>
            <a:avLst/>
            <a:gdLst>
              <a:gd name="connsiteX0" fmla="*/ 0 w 5664200"/>
              <a:gd name="connsiteY0" fmla="*/ 0 h 3735272"/>
              <a:gd name="connsiteX1" fmla="*/ 2356096 w 5664200"/>
              <a:gd name="connsiteY1" fmla="*/ 0 h 3735272"/>
              <a:gd name="connsiteX2" fmla="*/ 5664200 w 5664200"/>
              <a:gd name="connsiteY2" fmla="*/ 3733378 h 3735272"/>
              <a:gd name="connsiteX3" fmla="*/ 0 w 5664200"/>
              <a:gd name="connsiteY3" fmla="*/ 3735272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00" h="3735272">
                <a:moveTo>
                  <a:pt x="0" y="0"/>
                </a:moveTo>
                <a:lnTo>
                  <a:pt x="2356096" y="0"/>
                </a:lnTo>
                <a:lnTo>
                  <a:pt x="5664200" y="3733378"/>
                </a:lnTo>
                <a:lnTo>
                  <a:pt x="0" y="373527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C48DBA-34BD-43E2-8A83-1B597C7102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24447" y="5874163"/>
            <a:ext cx="4790752" cy="3735272"/>
          </a:xfrm>
          <a:custGeom>
            <a:avLst/>
            <a:gdLst>
              <a:gd name="connsiteX0" fmla="*/ 766851 w 4790752"/>
              <a:gd name="connsiteY0" fmla="*/ 0 h 3735272"/>
              <a:gd name="connsiteX1" fmla="*/ 4790752 w 4790752"/>
              <a:gd name="connsiteY1" fmla="*/ 0 h 3735272"/>
              <a:gd name="connsiteX2" fmla="*/ 4790752 w 4790752"/>
              <a:gd name="connsiteY2" fmla="*/ 3735272 h 3735272"/>
              <a:gd name="connsiteX3" fmla="*/ 3310975 w 4790752"/>
              <a:gd name="connsiteY3" fmla="*/ 3731518 h 3735272"/>
              <a:gd name="connsiteX4" fmla="*/ 0 w 4790752"/>
              <a:gd name="connsiteY4" fmla="*/ 926 h 3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0752" h="3735272">
                <a:moveTo>
                  <a:pt x="766851" y="0"/>
                </a:moveTo>
                <a:lnTo>
                  <a:pt x="4790752" y="0"/>
                </a:lnTo>
                <a:lnTo>
                  <a:pt x="4790752" y="3735272"/>
                </a:lnTo>
                <a:lnTo>
                  <a:pt x="3310975" y="3731518"/>
                </a:lnTo>
                <a:lnTo>
                  <a:pt x="0" y="92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3697C91-276C-4CB1-B202-80617FE774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46692"/>
            <a:ext cx="7315201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C9A523A-ADD1-4BB2-AB9F-664C00518C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1213"/>
            <a:ext cx="7315201" cy="254105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85917C-BB6C-4E78-89A4-70F14968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3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6A948E2-759A-43BE-AB86-B8D0C0F15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57"/>
            <a:ext cx="4559922" cy="3128912"/>
          </a:xfrm>
          <a:custGeom>
            <a:avLst/>
            <a:gdLst>
              <a:gd name="connsiteX0" fmla="*/ 0 w 4559922"/>
              <a:gd name="connsiteY0" fmla="*/ 0 h 3128912"/>
              <a:gd name="connsiteX1" fmla="*/ 4559922 w 4559922"/>
              <a:gd name="connsiteY1" fmla="*/ 2075 h 3128912"/>
              <a:gd name="connsiteX2" fmla="*/ 2524946 w 4559922"/>
              <a:gd name="connsiteY2" fmla="*/ 3128912 h 3128912"/>
              <a:gd name="connsiteX3" fmla="*/ 0 w 4559922"/>
              <a:gd name="connsiteY3" fmla="*/ 3128912 h 312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922" h="3128912">
                <a:moveTo>
                  <a:pt x="0" y="0"/>
                </a:moveTo>
                <a:lnTo>
                  <a:pt x="4559922" y="2075"/>
                </a:lnTo>
                <a:lnTo>
                  <a:pt x="2524946" y="3128912"/>
                </a:lnTo>
                <a:lnTo>
                  <a:pt x="0" y="312891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CCA4251-4AFF-4FA0-9263-4595B02E8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75" y="4594"/>
            <a:ext cx="4645208" cy="3141495"/>
          </a:xfrm>
          <a:custGeom>
            <a:avLst/>
            <a:gdLst>
              <a:gd name="connsiteX0" fmla="*/ 4628208 w 4645208"/>
              <a:gd name="connsiteY0" fmla="*/ 0 h 3141495"/>
              <a:gd name="connsiteX1" fmla="*/ 4645021 w 4645208"/>
              <a:gd name="connsiteY1" fmla="*/ 3141495 h 3141495"/>
              <a:gd name="connsiteX2" fmla="*/ 0 w 4645208"/>
              <a:gd name="connsiteY2" fmla="*/ 3133729 h 3141495"/>
              <a:gd name="connsiteX3" fmla="*/ 2002471 w 4645208"/>
              <a:gd name="connsiteY3" fmla="*/ 9224 h 31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208" h="3141495">
                <a:moveTo>
                  <a:pt x="4628208" y="0"/>
                </a:moveTo>
                <a:cubicBezTo>
                  <a:pt x="4625800" y="992542"/>
                  <a:pt x="4647429" y="2148953"/>
                  <a:pt x="4645021" y="3141495"/>
                </a:cubicBezTo>
                <a:lnTo>
                  <a:pt x="0" y="3133729"/>
                </a:lnTo>
                <a:lnTo>
                  <a:pt x="2002471" y="92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5970BC8-6E8B-49E7-908F-8EC7FF387D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5CB130C-0318-4718-8874-704D2EBD8B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9514" y="3238500"/>
            <a:ext cx="3595687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B2AE7A-DFF3-43A3-BD19-AE4C1C3DC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5" y="6477000"/>
            <a:ext cx="7311504" cy="3124200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154DEE0-CA93-4F44-9744-2559EC1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6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FE8D7F5-FC7B-44EA-A5B4-D379EDE2C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350"/>
            <a:ext cx="3951288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8FD50A7-279B-43C9-AFD4-B65D16ECE5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4593" y="-11762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5C101CD-84E9-4B98-A189-FA1009E5D5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0" y="4134969"/>
            <a:ext cx="7312660" cy="1965016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B1540F3B-BF04-4CE0-A699-AE7DA24AF7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337" y="6191223"/>
            <a:ext cx="2507593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B4F52B2-E12F-4D1D-BCCB-B672D4DA93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6" y="6185416"/>
            <a:ext cx="4702314" cy="3403628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34E6899-54FC-4951-9900-1FF7035346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5" y="6350"/>
            <a:ext cx="1519337" cy="403701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7CA97-E7F5-41CB-BC77-72353B8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77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85A593-2B94-41F4-BE7D-321E372787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6672" y="4004416"/>
            <a:ext cx="2500484" cy="2978150"/>
          </a:xfrm>
          <a:custGeom>
            <a:avLst/>
            <a:gdLst>
              <a:gd name="connsiteX0" fmla="*/ 461055 w 2500484"/>
              <a:gd name="connsiteY0" fmla="*/ 0 h 2978150"/>
              <a:gd name="connsiteX1" fmla="*/ 2500484 w 2500484"/>
              <a:gd name="connsiteY1" fmla="*/ 0 h 2978150"/>
              <a:gd name="connsiteX2" fmla="*/ 2500484 w 2500484"/>
              <a:gd name="connsiteY2" fmla="*/ 2978150 h 2978150"/>
              <a:gd name="connsiteX3" fmla="*/ 2197242 w 2500484"/>
              <a:gd name="connsiteY3" fmla="*/ 2976718 h 2978150"/>
              <a:gd name="connsiteX4" fmla="*/ 0 w 2500484"/>
              <a:gd name="connsiteY4" fmla="*/ 2970406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484" h="2978150">
                <a:moveTo>
                  <a:pt x="461055" y="0"/>
                </a:moveTo>
                <a:lnTo>
                  <a:pt x="2500484" y="0"/>
                </a:lnTo>
                <a:lnTo>
                  <a:pt x="2500484" y="2978150"/>
                </a:lnTo>
                <a:lnTo>
                  <a:pt x="2197242" y="2976718"/>
                </a:lnTo>
                <a:cubicBezTo>
                  <a:pt x="1479323" y="2973892"/>
                  <a:pt x="696176" y="2974315"/>
                  <a:pt x="0" y="297040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3D399F8-3E58-4CD1-902F-8D78C31981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4376" y="1835468"/>
            <a:ext cx="2029341" cy="2077770"/>
          </a:xfrm>
          <a:custGeom>
            <a:avLst/>
            <a:gdLst>
              <a:gd name="connsiteX0" fmla="*/ 318549 w 2029341"/>
              <a:gd name="connsiteY0" fmla="*/ 0 h 2077770"/>
              <a:gd name="connsiteX1" fmla="*/ 2029341 w 2029341"/>
              <a:gd name="connsiteY1" fmla="*/ 0 h 2077770"/>
              <a:gd name="connsiteX2" fmla="*/ 2029341 w 2029341"/>
              <a:gd name="connsiteY2" fmla="*/ 2077770 h 2077770"/>
              <a:gd name="connsiteX3" fmla="*/ 1753315 w 2029341"/>
              <a:gd name="connsiteY3" fmla="*/ 2077770 h 2077770"/>
              <a:gd name="connsiteX4" fmla="*/ 1014671 w 2029341"/>
              <a:gd name="connsiteY4" fmla="*/ 2071107 h 2077770"/>
              <a:gd name="connsiteX5" fmla="*/ 0 w 2029341"/>
              <a:gd name="connsiteY5" fmla="*/ 2061954 h 207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9341" h="2077770">
                <a:moveTo>
                  <a:pt x="318549" y="0"/>
                </a:moveTo>
                <a:lnTo>
                  <a:pt x="2029341" y="0"/>
                </a:lnTo>
                <a:lnTo>
                  <a:pt x="2029341" y="2077770"/>
                </a:lnTo>
                <a:lnTo>
                  <a:pt x="1753315" y="2077770"/>
                </a:lnTo>
                <a:lnTo>
                  <a:pt x="1014671" y="2071107"/>
                </a:lnTo>
                <a:cubicBezTo>
                  <a:pt x="674956" y="2067310"/>
                  <a:pt x="335241" y="2063514"/>
                  <a:pt x="0" y="206195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9213" y="9844"/>
            <a:ext cx="1696622" cy="1765935"/>
          </a:xfrm>
          <a:custGeom>
            <a:avLst/>
            <a:gdLst>
              <a:gd name="connsiteX0" fmla="*/ 266321 w 1696622"/>
              <a:gd name="connsiteY0" fmla="*/ 0 h 1765935"/>
              <a:gd name="connsiteX1" fmla="*/ 1696622 w 1696622"/>
              <a:gd name="connsiteY1" fmla="*/ 0 h 1765935"/>
              <a:gd name="connsiteX2" fmla="*/ 1696622 w 1696622"/>
              <a:gd name="connsiteY2" fmla="*/ 1765935 h 1765935"/>
              <a:gd name="connsiteX3" fmla="*/ 0 w 1696622"/>
              <a:gd name="connsiteY3" fmla="*/ 1750394 h 176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622" h="1765935">
                <a:moveTo>
                  <a:pt x="266321" y="0"/>
                </a:moveTo>
                <a:lnTo>
                  <a:pt x="1696622" y="0"/>
                </a:lnTo>
                <a:lnTo>
                  <a:pt x="1696622" y="1765935"/>
                </a:lnTo>
                <a:cubicBezTo>
                  <a:pt x="1136069" y="1763286"/>
                  <a:pt x="560552" y="1753043"/>
                  <a:pt x="0" y="1750394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8342EC-31FB-4B94-95F1-C16C767A9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2" y="13307"/>
            <a:ext cx="5795557" cy="6953025"/>
          </a:xfrm>
          <a:custGeom>
            <a:avLst/>
            <a:gdLst>
              <a:gd name="connsiteX0" fmla="*/ 0 w 5795557"/>
              <a:gd name="connsiteY0" fmla="*/ 0 h 6953025"/>
              <a:gd name="connsiteX1" fmla="*/ 5795557 w 5795557"/>
              <a:gd name="connsiteY1" fmla="*/ 0 h 6953025"/>
              <a:gd name="connsiteX2" fmla="*/ 5795557 w 5795557"/>
              <a:gd name="connsiteY2" fmla="*/ 7 h 6953025"/>
              <a:gd name="connsiteX3" fmla="*/ 4701578 w 5795557"/>
              <a:gd name="connsiteY3" fmla="*/ 6953025 h 6953025"/>
              <a:gd name="connsiteX4" fmla="*/ 0 w 5795557"/>
              <a:gd name="connsiteY4" fmla="*/ 6953025 h 69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5557" h="6953025">
                <a:moveTo>
                  <a:pt x="0" y="0"/>
                </a:moveTo>
                <a:lnTo>
                  <a:pt x="5795557" y="0"/>
                </a:lnTo>
                <a:lnTo>
                  <a:pt x="5795557" y="7"/>
                </a:lnTo>
                <a:lnTo>
                  <a:pt x="4701578" y="6953025"/>
                </a:lnTo>
                <a:lnTo>
                  <a:pt x="0" y="695302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4A20934-2D9E-490C-A57A-F96475B03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" y="7067866"/>
            <a:ext cx="7312235" cy="253333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318D3F-204E-423B-A6E9-E3738A87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2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119DF8-2C21-4AE0-BA23-3C02D5F092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3" y="9844"/>
            <a:ext cx="7307792" cy="33188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D26179-6AB8-4E1F-BDE5-921FA8AF2B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3" y="3432302"/>
            <a:ext cx="4683762" cy="6168898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85293F-F48D-44CB-947E-D112CB6A11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44185" y="3426976"/>
            <a:ext cx="4467415" cy="6174223"/>
          </a:xfrm>
          <a:custGeom>
            <a:avLst/>
            <a:gdLst>
              <a:gd name="connsiteX0" fmla="*/ 4451066 w 4467415"/>
              <a:gd name="connsiteY0" fmla="*/ 0 h 6174223"/>
              <a:gd name="connsiteX1" fmla="*/ 4467235 w 4467415"/>
              <a:gd name="connsiteY1" fmla="*/ 6174223 h 6174223"/>
              <a:gd name="connsiteX2" fmla="*/ 0 w 4467415"/>
              <a:gd name="connsiteY2" fmla="*/ 6158959 h 6174223"/>
              <a:gd name="connsiteX3" fmla="*/ 1925827 w 4467415"/>
              <a:gd name="connsiteY3" fmla="*/ 18129 h 61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415" h="6174223">
                <a:moveTo>
                  <a:pt x="4451066" y="0"/>
                </a:moveTo>
                <a:cubicBezTo>
                  <a:pt x="4448750" y="1950719"/>
                  <a:pt x="4469551" y="4223504"/>
                  <a:pt x="4467235" y="6174223"/>
                </a:cubicBezTo>
                <a:lnTo>
                  <a:pt x="0" y="6158959"/>
                </a:lnTo>
                <a:lnTo>
                  <a:pt x="1925827" y="18129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CE9E-8CE7-420B-A029-8C277A0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06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606233C-9DE5-495A-A378-A5D1663498B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512" y="-8889"/>
            <a:ext cx="4013975" cy="2194941"/>
          </a:xfrm>
          <a:custGeom>
            <a:avLst/>
            <a:gdLst>
              <a:gd name="connsiteX0" fmla="*/ 0 w 4013975"/>
              <a:gd name="connsiteY0" fmla="*/ 0 h 2194941"/>
              <a:gd name="connsiteX1" fmla="*/ 3212963 w 4013975"/>
              <a:gd name="connsiteY1" fmla="*/ 0 h 2194941"/>
              <a:gd name="connsiteX2" fmla="*/ 4013975 w 4013975"/>
              <a:gd name="connsiteY2" fmla="*/ 2194941 h 2194941"/>
              <a:gd name="connsiteX3" fmla="*/ 0 w 4013975"/>
              <a:gd name="connsiteY3" fmla="*/ 2194941 h 21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975" h="2194941">
                <a:moveTo>
                  <a:pt x="0" y="0"/>
                </a:moveTo>
                <a:lnTo>
                  <a:pt x="3212963" y="0"/>
                </a:lnTo>
                <a:lnTo>
                  <a:pt x="4013975" y="2194941"/>
                </a:lnTo>
                <a:lnTo>
                  <a:pt x="0" y="21949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11AAA59-939A-4464-B9B0-2B936B45D7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40" y="2294855"/>
            <a:ext cx="4011868" cy="2195278"/>
          </a:xfrm>
          <a:custGeom>
            <a:avLst/>
            <a:gdLst>
              <a:gd name="connsiteX0" fmla="*/ 0 w 4011868"/>
              <a:gd name="connsiteY0" fmla="*/ 0 h 2195278"/>
              <a:gd name="connsiteX1" fmla="*/ 3210733 w 4011868"/>
              <a:gd name="connsiteY1" fmla="*/ 0 h 2195278"/>
              <a:gd name="connsiteX2" fmla="*/ 4011868 w 4011868"/>
              <a:gd name="connsiteY2" fmla="*/ 2195278 h 2195278"/>
              <a:gd name="connsiteX3" fmla="*/ 0 w 4011868"/>
              <a:gd name="connsiteY3" fmla="*/ 2195278 h 21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868" h="2195278">
                <a:moveTo>
                  <a:pt x="0" y="0"/>
                </a:moveTo>
                <a:lnTo>
                  <a:pt x="3210733" y="0"/>
                </a:lnTo>
                <a:lnTo>
                  <a:pt x="4011868" y="2195278"/>
                </a:lnTo>
                <a:lnTo>
                  <a:pt x="0" y="219527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2ED4D0B-9061-41AC-85B3-B34F4C1BED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1" y="4598599"/>
            <a:ext cx="4016204" cy="2201050"/>
          </a:xfrm>
          <a:custGeom>
            <a:avLst/>
            <a:gdLst>
              <a:gd name="connsiteX0" fmla="*/ 0 w 4016204"/>
              <a:gd name="connsiteY0" fmla="*/ 0 h 2201050"/>
              <a:gd name="connsiteX1" fmla="*/ 3212963 w 4016204"/>
              <a:gd name="connsiteY1" fmla="*/ 0 h 2201050"/>
              <a:gd name="connsiteX2" fmla="*/ 4016204 w 4016204"/>
              <a:gd name="connsiteY2" fmla="*/ 2201050 h 2201050"/>
              <a:gd name="connsiteX3" fmla="*/ 0 w 4016204"/>
              <a:gd name="connsiteY3" fmla="*/ 2201050 h 22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201050">
                <a:moveTo>
                  <a:pt x="0" y="0"/>
                </a:moveTo>
                <a:lnTo>
                  <a:pt x="3212963" y="0"/>
                </a:lnTo>
                <a:lnTo>
                  <a:pt x="4016204" y="2201050"/>
                </a:lnTo>
                <a:lnTo>
                  <a:pt x="0" y="220105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DE3CCE7-4DC4-4BE5-B306-2C8F110791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445" y="6937705"/>
            <a:ext cx="4016204" cy="2672386"/>
          </a:xfrm>
          <a:custGeom>
            <a:avLst/>
            <a:gdLst>
              <a:gd name="connsiteX0" fmla="*/ 0 w 4016204"/>
              <a:gd name="connsiteY0" fmla="*/ 0 h 2672386"/>
              <a:gd name="connsiteX1" fmla="*/ 3212963 w 4016204"/>
              <a:gd name="connsiteY1" fmla="*/ 0 h 2672386"/>
              <a:gd name="connsiteX2" fmla="*/ 4016204 w 4016204"/>
              <a:gd name="connsiteY2" fmla="*/ 2672386 h 2672386"/>
              <a:gd name="connsiteX3" fmla="*/ 0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3212963" y="0"/>
                </a:lnTo>
                <a:lnTo>
                  <a:pt x="4016204" y="2672386"/>
                </a:lnTo>
                <a:lnTo>
                  <a:pt x="0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9159C46-2FFC-4C10-A1CB-937D42A322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03061" y="-9225"/>
            <a:ext cx="4016376" cy="2195277"/>
          </a:xfrm>
          <a:custGeom>
            <a:avLst/>
            <a:gdLst>
              <a:gd name="connsiteX0" fmla="*/ 0 w 4016376"/>
              <a:gd name="connsiteY0" fmla="*/ 0 h 2195277"/>
              <a:gd name="connsiteX1" fmla="*/ 4016376 w 4016376"/>
              <a:gd name="connsiteY1" fmla="*/ 0 h 2195277"/>
              <a:gd name="connsiteX2" fmla="*/ 4016376 w 4016376"/>
              <a:gd name="connsiteY2" fmla="*/ 2195277 h 2195277"/>
              <a:gd name="connsiteX3" fmla="*/ 801104 w 4016376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376" h="2195277">
                <a:moveTo>
                  <a:pt x="0" y="0"/>
                </a:moveTo>
                <a:lnTo>
                  <a:pt x="4016376" y="0"/>
                </a:lnTo>
                <a:lnTo>
                  <a:pt x="4016376" y="2195277"/>
                </a:lnTo>
                <a:lnTo>
                  <a:pt x="80110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3FB3366-5F56-4ED8-A59F-F5EB8707D5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3105" y="2294856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C5555A9-2C74-461E-949E-A9B5CE996B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03106" y="4598600"/>
            <a:ext cx="4016204" cy="2195277"/>
          </a:xfrm>
          <a:custGeom>
            <a:avLst/>
            <a:gdLst>
              <a:gd name="connsiteX0" fmla="*/ 0 w 4016204"/>
              <a:gd name="connsiteY0" fmla="*/ 0 h 2195277"/>
              <a:gd name="connsiteX1" fmla="*/ 4016204 w 4016204"/>
              <a:gd name="connsiteY1" fmla="*/ 0 h 2195277"/>
              <a:gd name="connsiteX2" fmla="*/ 4016204 w 4016204"/>
              <a:gd name="connsiteY2" fmla="*/ 2195277 h 2195277"/>
              <a:gd name="connsiteX3" fmla="*/ 801134 w 4016204"/>
              <a:gd name="connsiteY3" fmla="*/ 2195277 h 21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195277">
                <a:moveTo>
                  <a:pt x="0" y="0"/>
                </a:moveTo>
                <a:lnTo>
                  <a:pt x="4016204" y="0"/>
                </a:lnTo>
                <a:lnTo>
                  <a:pt x="4016204" y="2195277"/>
                </a:lnTo>
                <a:lnTo>
                  <a:pt x="801134" y="219527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94C5DCA-E9BD-4B17-AC98-C2F8DBB75C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1623" y="6931932"/>
            <a:ext cx="4016204" cy="2644279"/>
          </a:xfrm>
          <a:custGeom>
            <a:avLst/>
            <a:gdLst>
              <a:gd name="connsiteX0" fmla="*/ 0 w 4016204"/>
              <a:gd name="connsiteY0" fmla="*/ 0 h 2672386"/>
              <a:gd name="connsiteX1" fmla="*/ 4016204 w 4016204"/>
              <a:gd name="connsiteY1" fmla="*/ 0 h 2672386"/>
              <a:gd name="connsiteX2" fmla="*/ 4016204 w 4016204"/>
              <a:gd name="connsiteY2" fmla="*/ 2672386 h 2672386"/>
              <a:gd name="connsiteX3" fmla="*/ 803241 w 4016204"/>
              <a:gd name="connsiteY3" fmla="*/ 2672386 h 267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6204" h="2672386">
                <a:moveTo>
                  <a:pt x="0" y="0"/>
                </a:moveTo>
                <a:lnTo>
                  <a:pt x="4016204" y="0"/>
                </a:lnTo>
                <a:lnTo>
                  <a:pt x="4016204" y="2672386"/>
                </a:lnTo>
                <a:lnTo>
                  <a:pt x="803241" y="2672386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E99BAC-8CCE-4786-B808-4ADCAB5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C6D6315-87AA-4178-8467-57EA64A7587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656" y="2624968"/>
            <a:ext cx="4174570" cy="4375709"/>
          </a:xfrm>
          <a:custGeom>
            <a:avLst/>
            <a:gdLst>
              <a:gd name="connsiteX0" fmla="*/ 9235 w 4174570"/>
              <a:gd name="connsiteY0" fmla="*/ 0 h 4375709"/>
              <a:gd name="connsiteX1" fmla="*/ 2983154 w 4174570"/>
              <a:gd name="connsiteY1" fmla="*/ 254460 h 4375709"/>
              <a:gd name="connsiteX2" fmla="*/ 4174570 w 4174570"/>
              <a:gd name="connsiteY2" fmla="*/ 4012329 h 4375709"/>
              <a:gd name="connsiteX3" fmla="*/ 0 w 4174570"/>
              <a:gd name="connsiteY3" fmla="*/ 4375709 h 4375709"/>
              <a:gd name="connsiteX4" fmla="*/ 9235 w 4174570"/>
              <a:gd name="connsiteY4" fmla="*/ 0 h 437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570" h="4375709">
                <a:moveTo>
                  <a:pt x="9235" y="0"/>
                </a:moveTo>
                <a:lnTo>
                  <a:pt x="2983154" y="254460"/>
                </a:lnTo>
                <a:lnTo>
                  <a:pt x="4174570" y="4012329"/>
                </a:lnTo>
                <a:lnTo>
                  <a:pt x="0" y="4375709"/>
                </a:lnTo>
                <a:cubicBezTo>
                  <a:pt x="3079" y="2917139"/>
                  <a:pt x="6157" y="1458570"/>
                  <a:pt x="923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62326A-7FC0-41FB-9163-BECA22ED532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2540" y="6451878"/>
            <a:ext cx="7310120" cy="3109627"/>
          </a:xfrm>
          <a:custGeom>
            <a:avLst/>
            <a:gdLst>
              <a:gd name="connsiteX0" fmla="*/ 7310120 w 7310120"/>
              <a:gd name="connsiteY0" fmla="*/ 0 h 3109627"/>
              <a:gd name="connsiteX1" fmla="*/ 7310120 w 7310120"/>
              <a:gd name="connsiteY1" fmla="*/ 3109627 h 3109627"/>
              <a:gd name="connsiteX2" fmla="*/ 0 w 7310120"/>
              <a:gd name="connsiteY2" fmla="*/ 3109627 h 3109627"/>
              <a:gd name="connsiteX3" fmla="*/ 0 w 7310120"/>
              <a:gd name="connsiteY3" fmla="*/ 628531 h 31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09627">
                <a:moveTo>
                  <a:pt x="7310120" y="0"/>
                </a:moveTo>
                <a:lnTo>
                  <a:pt x="7310120" y="3109627"/>
                </a:lnTo>
                <a:lnTo>
                  <a:pt x="0" y="3109627"/>
                </a:lnTo>
                <a:lnTo>
                  <a:pt x="0" y="62853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r>
              <a:rPr lang="en-US" dirty="0"/>
              <a:t>`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A7A0DC-5F26-42AB-8E56-44D4C8E9BE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40" y="6667"/>
            <a:ext cx="7310120" cy="3142655"/>
          </a:xfrm>
          <a:custGeom>
            <a:avLst/>
            <a:gdLst>
              <a:gd name="connsiteX0" fmla="*/ 0 w 7310120"/>
              <a:gd name="connsiteY0" fmla="*/ 0 h 3142655"/>
              <a:gd name="connsiteX1" fmla="*/ 7310120 w 7310120"/>
              <a:gd name="connsiteY1" fmla="*/ 0 h 3142655"/>
              <a:gd name="connsiteX2" fmla="*/ 7310120 w 7310120"/>
              <a:gd name="connsiteY2" fmla="*/ 3142655 h 3142655"/>
              <a:gd name="connsiteX3" fmla="*/ 0 w 7310120"/>
              <a:gd name="connsiteY3" fmla="*/ 2514124 h 314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120" h="3142655">
                <a:moveTo>
                  <a:pt x="0" y="0"/>
                </a:moveTo>
                <a:lnTo>
                  <a:pt x="7310120" y="0"/>
                </a:lnTo>
                <a:lnTo>
                  <a:pt x="7310120" y="3142655"/>
                </a:lnTo>
                <a:lnTo>
                  <a:pt x="0" y="2514124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43EE21-A3D3-4ECE-A3A9-0E2AB7A228D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3060929" y="2887433"/>
            <a:ext cx="4248457" cy="3732930"/>
          </a:xfrm>
          <a:custGeom>
            <a:avLst/>
            <a:gdLst>
              <a:gd name="connsiteX0" fmla="*/ 0 w 4248457"/>
              <a:gd name="connsiteY0" fmla="*/ 0 h 3732930"/>
              <a:gd name="connsiteX1" fmla="*/ 4248457 w 4248457"/>
              <a:gd name="connsiteY1" fmla="*/ 347676 h 3732930"/>
              <a:gd name="connsiteX2" fmla="*/ 4248457 w 4248457"/>
              <a:gd name="connsiteY2" fmla="*/ 3494954 h 3732930"/>
              <a:gd name="connsiteX3" fmla="*/ 1200652 w 4248457"/>
              <a:gd name="connsiteY3" fmla="*/ 3732930 h 373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457" h="3732930">
                <a:moveTo>
                  <a:pt x="0" y="0"/>
                </a:moveTo>
                <a:lnTo>
                  <a:pt x="4248457" y="347676"/>
                </a:lnTo>
                <a:lnTo>
                  <a:pt x="4248457" y="3494954"/>
                </a:lnTo>
                <a:lnTo>
                  <a:pt x="1200652" y="373293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3339A-508B-4802-ADA5-64E92ADB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ic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E83C05-E4AE-446D-B320-A8B9381847E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" y="19365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4DB6F1-5494-469F-8F19-35EE19BF3ABE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2323687"/>
            <a:ext cx="7315201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B8618B2-DBEA-4A46-8598-8054A1B1828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-1" y="4617036"/>
            <a:ext cx="3881586" cy="4953824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833875C-77C9-4895-8EFC-15805655A99F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014216" y="6910389"/>
            <a:ext cx="3300986" cy="2671443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5C213BD-E8A9-4B90-A22F-42D1E6381F23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014216" y="4628006"/>
            <a:ext cx="3300985" cy="2200422"/>
          </a:xfr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defTabSz="45720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34D46-C7B3-48B8-91E2-A8DD2A8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5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44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43001"/>
            <a:ext cx="6309360" cy="750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81C8-E4F7-4D3F-8E23-B60C58462D70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F8B1-D067-4E79-9B75-9EB12B491F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2" r:id="rId4"/>
    <p:sldLayoutId id="2147483673" r:id="rId5"/>
    <p:sldLayoutId id="2147483687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1" r:id="rId15"/>
    <p:sldLayoutId id="2147483667" r:id="rId16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Laptop_icon.svg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0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support.office.com/en-us/article/Rotate-or-flip-a-text-box-shape-WordArt-or-picture-399e7a92-87e9-4d86-a03a-be120056fe3b#OfficeVersion=Web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File:Laptop_icon.svg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687E148-D428-4B93-8740-4F7B5CFE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r>
              <a:rPr lang="en-US" baseline="0" dirty="0"/>
              <a:t> slide 1</a:t>
            </a:r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1C3FB81-F6A0-4734-8628-E6A418055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" b="16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E218D128-4F27-460A-A49D-1AF4F1D8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DD88A0DF-D0B9-45B6-9D9D-56FEF09A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356924B-1B93-41A0-8782-CDCF4E662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" b="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DD73185-187C-42CA-985D-FCC1A412FA62}"/>
              </a:ext>
            </a:extLst>
          </p:cNvPr>
          <p:cNvSpPr/>
          <p:nvPr/>
        </p:nvSpPr>
        <p:spPr>
          <a:xfrm>
            <a:off x="2623215" y="3428153"/>
            <a:ext cx="2504270" cy="1243909"/>
          </a:xfrm>
          <a:prstGeom prst="wedgeEllipseCallout">
            <a:avLst>
              <a:gd name="adj1" fmla="val -40772"/>
              <a:gd name="adj2" fmla="val 5729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How did you do that?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D14B5AF-28AB-4E97-A2C9-9EE8629885B1}"/>
              </a:ext>
            </a:extLst>
          </p:cNvPr>
          <p:cNvSpPr/>
          <p:nvPr/>
        </p:nvSpPr>
        <p:spPr>
          <a:xfrm>
            <a:off x="4739623" y="428351"/>
            <a:ext cx="2227200" cy="1103586"/>
          </a:xfrm>
          <a:prstGeom prst="wedgeRoundRectCallout">
            <a:avLst>
              <a:gd name="adj1" fmla="val -63771"/>
              <a:gd name="adj2" fmla="val 2821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Hey, check out this comic I created.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D53DE-F4F6-4816-BB43-5038DEA4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58951"/>
            <a:ext cx="2141951" cy="4493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oy in maroon hoodie">
            <a:extLst>
              <a:ext uri="{FF2B5EF4-FFF2-40B4-BE49-F238E27FC236}">
                <a16:creationId xmlns:a16="http://schemas.microsoft.com/office/drawing/2014/main" id="{3D1FF837-8452-4444-B07A-33D3A19B4C3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5441" y="168610"/>
            <a:ext cx="2405218" cy="2939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4DE28-FB05-4EB9-BC48-1F2E3EDD5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273211" y="1246887"/>
            <a:ext cx="2601479" cy="1994952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09AA7FA8-F291-49BA-94A2-0308CBD417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6873" y="3428153"/>
            <a:ext cx="1999276" cy="2816277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AE2E848-7F08-414A-9AE3-EE805BA4D896}"/>
              </a:ext>
            </a:extLst>
          </p:cNvPr>
          <p:cNvSpPr/>
          <p:nvPr/>
        </p:nvSpPr>
        <p:spPr>
          <a:xfrm>
            <a:off x="4942840" y="7156994"/>
            <a:ext cx="2132790" cy="1849106"/>
          </a:xfrm>
          <a:prstGeom prst="wedgeRoundRectCallout">
            <a:avLst>
              <a:gd name="adj1" fmla="val -65945"/>
              <a:gd name="adj2" fmla="val -1399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This template has everything I needed. I didn't have to draw a thing.</a:t>
            </a:r>
          </a:p>
        </p:txBody>
      </p:sp>
      <p:pic>
        <p:nvPicPr>
          <p:cNvPr id="42" name="Picture 41" descr="person folding his arms">
            <a:extLst>
              <a:ext uri="{FF2B5EF4-FFF2-40B4-BE49-F238E27FC236}">
                <a16:creationId xmlns:a16="http://schemas.microsoft.com/office/drawing/2014/main" id="{BF565F7F-8098-4D7B-B0E5-8A33B4E9D74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328268" y="6552353"/>
            <a:ext cx="2658661" cy="3046219"/>
          </a:xfrm>
          <a:prstGeom prst="rect">
            <a:avLst/>
          </a:prstGeom>
        </p:spPr>
      </p:pic>
      <p:pic>
        <p:nvPicPr>
          <p:cNvPr id="44" name="Picture 43" descr="girl in blue top">
            <a:extLst>
              <a:ext uri="{FF2B5EF4-FFF2-40B4-BE49-F238E27FC236}">
                <a16:creationId xmlns:a16="http://schemas.microsoft.com/office/drawing/2014/main" id="{0BC544BC-437D-4351-AB65-27EB1F9B57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49" y="6946303"/>
            <a:ext cx="2282323" cy="2652269"/>
          </a:xfrm>
          <a:prstGeom prst="rect">
            <a:avLst/>
          </a:prstGeom>
        </p:spPr>
      </p:pic>
      <p:pic>
        <p:nvPicPr>
          <p:cNvPr id="46" name="Picture 45" descr="close up of comic graphic face">
            <a:extLst>
              <a:ext uri="{FF2B5EF4-FFF2-40B4-BE49-F238E27FC236}">
                <a16:creationId xmlns:a16="http://schemas.microsoft.com/office/drawing/2014/main" id="{D688919D-18F4-4D2E-AF33-CF3D6135B12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3805" y="3455622"/>
            <a:ext cx="1791395" cy="2907078"/>
          </a:xfrm>
          <a:prstGeom prst="rect">
            <a:avLst/>
          </a:prstGeom>
        </p:spPr>
      </p:pic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C87D20A3-5C29-4B62-A823-80E92BF27098}"/>
              </a:ext>
            </a:extLst>
          </p:cNvPr>
          <p:cNvSpPr/>
          <p:nvPr/>
        </p:nvSpPr>
        <p:spPr>
          <a:xfrm>
            <a:off x="4052667" y="5120612"/>
            <a:ext cx="1504012" cy="1000891"/>
          </a:xfrm>
          <a:prstGeom prst="wedgeRoundRectCallout">
            <a:avLst>
              <a:gd name="adj1" fmla="val 70671"/>
              <a:gd name="adj2" fmla="val 288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It’s so easy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!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377D76-80F6-4791-9D40-7AC96C1E7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24325"/>
          <a:stretch/>
        </p:blipFill>
        <p:spPr>
          <a:xfrm>
            <a:off x="933329" y="7952861"/>
            <a:ext cx="2945478" cy="1709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0C77BC-FD9E-46CA-A0B6-41DA19EFC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413085" y="1606058"/>
            <a:ext cx="1265920" cy="83234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91F850-88AC-4AF2-BA63-CC3C2A22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1717040" y="8358398"/>
            <a:ext cx="1427480" cy="9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6C8C8B-6F63-430C-B148-8A243C56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3</a:t>
            </a:r>
          </a:p>
        </p:txBody>
      </p:sp>
      <p:pic>
        <p:nvPicPr>
          <p:cNvPr id="5" name="Picture 4" descr="close up of comic graphic face">
            <a:extLst>
              <a:ext uri="{FF2B5EF4-FFF2-40B4-BE49-F238E27FC236}">
                <a16:creationId xmlns:a16="http://schemas.microsoft.com/office/drawing/2014/main" id="{E67647F7-C69A-4CCB-AB00-245905966C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11026"/>
            <a:ext cx="1605193" cy="2286000"/>
          </a:xfrm>
          <a:prstGeom prst="rect">
            <a:avLst/>
          </a:prstGeom>
        </p:spPr>
      </p:pic>
      <p:pic>
        <p:nvPicPr>
          <p:cNvPr id="7" name="Picture 6" descr="close up of comic graphic face">
            <a:extLst>
              <a:ext uri="{FF2B5EF4-FFF2-40B4-BE49-F238E27FC236}">
                <a16:creationId xmlns:a16="http://schemas.microsoft.com/office/drawing/2014/main" id="{3CE21C2D-7C60-4B85-A6FF-66B0F2A92B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2327" y="7315200"/>
            <a:ext cx="1778171" cy="2286000"/>
          </a:xfrm>
          <a:prstGeom prst="rect">
            <a:avLst/>
          </a:prstGeom>
        </p:spPr>
      </p:pic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5ADAED61-B39D-405F-85F2-F0A5D194FB6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011" y="7311026"/>
            <a:ext cx="1767301" cy="22860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D92CC012-B450-4F3F-B8E6-4A1777F57A1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105" y="7315200"/>
            <a:ext cx="1762428" cy="2286000"/>
          </a:xfrm>
          <a:prstGeom prst="rect">
            <a:avLst/>
          </a:prstGeom>
        </p:spPr>
      </p:pic>
      <p:pic>
        <p:nvPicPr>
          <p:cNvPr id="13" name="Picture 12" descr="boy in maroon hoodie">
            <a:extLst>
              <a:ext uri="{FF2B5EF4-FFF2-40B4-BE49-F238E27FC236}">
                <a16:creationId xmlns:a16="http://schemas.microsoft.com/office/drawing/2014/main" id="{8EF7E4BB-C3EB-4EB1-B7A2-F2562063322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4" y="644672"/>
            <a:ext cx="1562979" cy="5486400"/>
          </a:xfrm>
          <a:prstGeom prst="rect">
            <a:avLst/>
          </a:prstGeom>
        </p:spPr>
      </p:pic>
      <p:pic>
        <p:nvPicPr>
          <p:cNvPr id="15" name="Picture 14" descr="boy in maroon hoodie">
            <a:extLst>
              <a:ext uri="{FF2B5EF4-FFF2-40B4-BE49-F238E27FC236}">
                <a16:creationId xmlns:a16="http://schemas.microsoft.com/office/drawing/2014/main" id="{759FEEE6-A767-4AC9-9CF6-0C3B0A99DF2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8955" y="644672"/>
            <a:ext cx="1608645" cy="5486400"/>
          </a:xfrm>
          <a:prstGeom prst="rect">
            <a:avLst/>
          </a:prstGeom>
        </p:spPr>
      </p:pic>
      <p:pic>
        <p:nvPicPr>
          <p:cNvPr id="17" name="Picture 16" descr="boy in maroon hoodie">
            <a:extLst>
              <a:ext uri="{FF2B5EF4-FFF2-40B4-BE49-F238E27FC236}">
                <a16:creationId xmlns:a16="http://schemas.microsoft.com/office/drawing/2014/main" id="{E680A04D-C1BD-4AFC-811E-7F4C5C79E56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395" y="644672"/>
            <a:ext cx="1129847" cy="5486400"/>
          </a:xfrm>
          <a:prstGeom prst="rect">
            <a:avLst/>
          </a:prstGeom>
        </p:spPr>
      </p:pic>
      <p:pic>
        <p:nvPicPr>
          <p:cNvPr id="19" name="Picture 18" descr="boy in maroon hoodie">
            <a:extLst>
              <a:ext uri="{FF2B5EF4-FFF2-40B4-BE49-F238E27FC236}">
                <a16:creationId xmlns:a16="http://schemas.microsoft.com/office/drawing/2014/main" id="{584D3F71-7982-4F99-A43E-AB15B708753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84" y="3387872"/>
            <a:ext cx="22229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6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7ADA3F-3601-4794-8E7C-CD0C2E7B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4</a:t>
            </a:r>
          </a:p>
        </p:txBody>
      </p:sp>
      <p:pic>
        <p:nvPicPr>
          <p:cNvPr id="3" name="Picture 2" descr="comic graphic of girl in jeans and striped shirt sitting">
            <a:extLst>
              <a:ext uri="{FF2B5EF4-FFF2-40B4-BE49-F238E27FC236}">
                <a16:creationId xmlns:a16="http://schemas.microsoft.com/office/drawing/2014/main" id="{C274D27F-496F-40E7-AF66-D96AEC13D0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1754" y="3578740"/>
            <a:ext cx="2163918" cy="3200400"/>
          </a:xfrm>
          <a:prstGeom prst="rect">
            <a:avLst/>
          </a:prstGeom>
        </p:spPr>
      </p:pic>
      <p:pic>
        <p:nvPicPr>
          <p:cNvPr id="5" name="Picture 4" descr="close up of comic graphic face">
            <a:extLst>
              <a:ext uri="{FF2B5EF4-FFF2-40B4-BE49-F238E27FC236}">
                <a16:creationId xmlns:a16="http://schemas.microsoft.com/office/drawing/2014/main" id="{68F5BBA4-BA41-40CD-B5E3-097D10CF5E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832" y="7315200"/>
            <a:ext cx="1762272" cy="2286000"/>
          </a:xfrm>
          <a:prstGeom prst="rect">
            <a:avLst/>
          </a:prstGeom>
        </p:spPr>
      </p:pic>
      <p:pic>
        <p:nvPicPr>
          <p:cNvPr id="7" name="Picture 6" descr="close up of comic graphic face">
            <a:extLst>
              <a:ext uri="{FF2B5EF4-FFF2-40B4-BE49-F238E27FC236}">
                <a16:creationId xmlns:a16="http://schemas.microsoft.com/office/drawing/2014/main" id="{027F7D37-F971-4495-996B-9726AF1186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691" y="7315200"/>
            <a:ext cx="1933152" cy="2286000"/>
          </a:xfrm>
          <a:prstGeom prst="rect">
            <a:avLst/>
          </a:prstGeom>
        </p:spPr>
      </p:pic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5297AFBB-0B52-47F0-A6C8-3E08ABDAFD7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15200"/>
            <a:ext cx="1751135" cy="22860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97CFAAB8-2698-46E6-8749-10975E6747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8801" y="7315200"/>
            <a:ext cx="1900890" cy="2286000"/>
          </a:xfrm>
          <a:prstGeom prst="rect">
            <a:avLst/>
          </a:prstGeom>
        </p:spPr>
      </p:pic>
      <p:pic>
        <p:nvPicPr>
          <p:cNvPr id="15" name="Picture 14" descr="person folding his arms">
            <a:extLst>
              <a:ext uri="{FF2B5EF4-FFF2-40B4-BE49-F238E27FC236}">
                <a16:creationId xmlns:a16="http://schemas.microsoft.com/office/drawing/2014/main" id="{854F5131-6EAF-4480-9985-4F2D4DDB4EF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78" y="690859"/>
            <a:ext cx="1518257" cy="5486400"/>
          </a:xfrm>
          <a:prstGeom prst="rect">
            <a:avLst/>
          </a:prstGeom>
        </p:spPr>
      </p:pic>
      <p:pic>
        <p:nvPicPr>
          <p:cNvPr id="17" name="Picture 16" descr="comic graphic of girl in jeans and striped shirt">
            <a:extLst>
              <a:ext uri="{FF2B5EF4-FFF2-40B4-BE49-F238E27FC236}">
                <a16:creationId xmlns:a16="http://schemas.microsoft.com/office/drawing/2014/main" id="{744A1778-3534-42AD-A7B1-E11E45A6291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1274" y="690859"/>
            <a:ext cx="1300480" cy="5486400"/>
          </a:xfrm>
          <a:prstGeom prst="rect">
            <a:avLst/>
          </a:prstGeom>
        </p:spPr>
      </p:pic>
      <p:pic>
        <p:nvPicPr>
          <p:cNvPr id="19" name="Picture 18" descr="comic graphic of girl in jeans and striped shirt standing sideways">
            <a:extLst>
              <a:ext uri="{FF2B5EF4-FFF2-40B4-BE49-F238E27FC236}">
                <a16:creationId xmlns:a16="http://schemas.microsoft.com/office/drawing/2014/main" id="{54DEE24F-278A-47BA-9DF7-601094D5417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3786" y="690859"/>
            <a:ext cx="11251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969D9A-58A8-40F2-8BAE-5ACDA679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5</a:t>
            </a:r>
          </a:p>
        </p:txBody>
      </p:sp>
      <p:pic>
        <p:nvPicPr>
          <p:cNvPr id="3" name="Picture 2" descr="boy in brown jacket">
            <a:extLst>
              <a:ext uri="{FF2B5EF4-FFF2-40B4-BE49-F238E27FC236}">
                <a16:creationId xmlns:a16="http://schemas.microsoft.com/office/drawing/2014/main" id="{C2939DD1-C180-4BE0-A6FC-B0F9850459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99" y="266700"/>
            <a:ext cx="1550776" cy="5486400"/>
          </a:xfrm>
          <a:prstGeom prst="rect">
            <a:avLst/>
          </a:prstGeom>
        </p:spPr>
      </p:pic>
      <p:pic>
        <p:nvPicPr>
          <p:cNvPr id="5" name="Picture 4" descr="boy in brown jacket">
            <a:extLst>
              <a:ext uri="{FF2B5EF4-FFF2-40B4-BE49-F238E27FC236}">
                <a16:creationId xmlns:a16="http://schemas.microsoft.com/office/drawing/2014/main" id="{EFABBA8B-EB29-4D57-8523-A1842B1117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766" y="266700"/>
            <a:ext cx="1746342" cy="5486400"/>
          </a:xfrm>
          <a:prstGeom prst="rect">
            <a:avLst/>
          </a:prstGeom>
        </p:spPr>
      </p:pic>
      <p:pic>
        <p:nvPicPr>
          <p:cNvPr id="7" name="Picture 6" descr="boy in brown jacket">
            <a:extLst>
              <a:ext uri="{FF2B5EF4-FFF2-40B4-BE49-F238E27FC236}">
                <a16:creationId xmlns:a16="http://schemas.microsoft.com/office/drawing/2014/main" id="{81091588-D660-42B7-96DF-C309ACEA270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094" y="266700"/>
            <a:ext cx="955753" cy="54864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7F9C79C7-4E37-4BE2-988E-81C6B892F98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86" y="7232508"/>
            <a:ext cx="1366401" cy="2286000"/>
          </a:xfrm>
          <a:prstGeom prst="rect">
            <a:avLst/>
          </a:prstGeom>
        </p:spPr>
      </p:pic>
      <p:pic>
        <p:nvPicPr>
          <p:cNvPr id="13" name="Picture 12" descr="close up of comic graphic face">
            <a:extLst>
              <a:ext uri="{FF2B5EF4-FFF2-40B4-BE49-F238E27FC236}">
                <a16:creationId xmlns:a16="http://schemas.microsoft.com/office/drawing/2014/main" id="{593BC2B8-E60C-4B54-B3B5-BAF18925616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4900" y="7232508"/>
            <a:ext cx="1432787" cy="2286000"/>
          </a:xfrm>
          <a:prstGeom prst="rect">
            <a:avLst/>
          </a:prstGeom>
        </p:spPr>
      </p:pic>
      <p:pic>
        <p:nvPicPr>
          <p:cNvPr id="15" name="Picture 14" descr="close up of comic graphic face">
            <a:extLst>
              <a:ext uri="{FF2B5EF4-FFF2-40B4-BE49-F238E27FC236}">
                <a16:creationId xmlns:a16="http://schemas.microsoft.com/office/drawing/2014/main" id="{9E6890FD-5953-4B6F-87F8-5F197C50935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1842" y="7232508"/>
            <a:ext cx="1438189" cy="2286000"/>
          </a:xfrm>
          <a:prstGeom prst="rect">
            <a:avLst/>
          </a:prstGeom>
        </p:spPr>
      </p:pic>
      <p:pic>
        <p:nvPicPr>
          <p:cNvPr id="17" name="Picture 16" descr="close up of comic graphic face">
            <a:extLst>
              <a:ext uri="{FF2B5EF4-FFF2-40B4-BE49-F238E27FC236}">
                <a16:creationId xmlns:a16="http://schemas.microsoft.com/office/drawing/2014/main" id="{46488C7D-6012-4248-A01B-963443173A3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7420" y="7232508"/>
            <a:ext cx="1420091" cy="2286000"/>
          </a:xfrm>
          <a:prstGeom prst="rect">
            <a:avLst/>
          </a:prstGeom>
        </p:spPr>
      </p:pic>
      <p:pic>
        <p:nvPicPr>
          <p:cNvPr id="19" name="Picture 18" descr="boy in brown jacket">
            <a:extLst>
              <a:ext uri="{FF2B5EF4-FFF2-40B4-BE49-F238E27FC236}">
                <a16:creationId xmlns:a16="http://schemas.microsoft.com/office/drawing/2014/main" id="{E285EB28-AAF9-49CE-8F63-A4163EF1239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5376" y="3600963"/>
            <a:ext cx="2896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AD077E-507B-4F45-B203-9D13DFF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r>
              <a:rPr lang="en-US" baseline="0" dirty="0"/>
              <a:t> slide 6</a:t>
            </a:r>
            <a:endParaRPr lang="en-US" dirty="0"/>
          </a:p>
        </p:txBody>
      </p:sp>
      <p:pic>
        <p:nvPicPr>
          <p:cNvPr id="3" name="Picture 2" descr="boy in yellow and blue hoodie">
            <a:extLst>
              <a:ext uri="{FF2B5EF4-FFF2-40B4-BE49-F238E27FC236}">
                <a16:creationId xmlns:a16="http://schemas.microsoft.com/office/drawing/2014/main" id="{4244D5B8-51C9-4FA3-B66A-5B26BE6F39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1685" y="750823"/>
            <a:ext cx="1838366" cy="5486400"/>
          </a:xfrm>
          <a:prstGeom prst="rect">
            <a:avLst/>
          </a:prstGeom>
        </p:spPr>
      </p:pic>
      <p:pic>
        <p:nvPicPr>
          <p:cNvPr id="5" name="Picture 4" descr="close up of comic graphic face">
            <a:extLst>
              <a:ext uri="{FF2B5EF4-FFF2-40B4-BE49-F238E27FC236}">
                <a16:creationId xmlns:a16="http://schemas.microsoft.com/office/drawing/2014/main" id="{9DC11074-9F8F-4E0A-B49A-1984A559D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12" y="7182975"/>
            <a:ext cx="1426700" cy="2286000"/>
          </a:xfrm>
          <a:prstGeom prst="rect">
            <a:avLst/>
          </a:prstGeom>
        </p:spPr>
      </p:pic>
      <p:pic>
        <p:nvPicPr>
          <p:cNvPr id="7" name="Picture 6" descr="close up of comic graphic face">
            <a:extLst>
              <a:ext uri="{FF2B5EF4-FFF2-40B4-BE49-F238E27FC236}">
                <a16:creationId xmlns:a16="http://schemas.microsoft.com/office/drawing/2014/main" id="{182CB00B-C8F7-41E9-9941-E8EC056B3E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875" y="7201433"/>
            <a:ext cx="1619859" cy="2286000"/>
          </a:xfrm>
          <a:prstGeom prst="rect">
            <a:avLst/>
          </a:prstGeom>
        </p:spPr>
      </p:pic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D95B8AAA-8895-4FF4-87E5-0626F32880A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655" y="7201433"/>
            <a:ext cx="1432830" cy="22860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C4B55573-23F6-40AC-9E5E-3C7A9F6CD11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893" y="7182975"/>
            <a:ext cx="1564792" cy="2286000"/>
          </a:xfrm>
          <a:prstGeom prst="rect">
            <a:avLst/>
          </a:prstGeom>
        </p:spPr>
      </p:pic>
      <p:pic>
        <p:nvPicPr>
          <p:cNvPr id="15" name="Picture 14" descr="boy in yellow and blue hoodie">
            <a:extLst>
              <a:ext uri="{FF2B5EF4-FFF2-40B4-BE49-F238E27FC236}">
                <a16:creationId xmlns:a16="http://schemas.microsoft.com/office/drawing/2014/main" id="{410A2EA2-6B92-45F2-801A-FAD34CA472E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22" y="698500"/>
            <a:ext cx="1695079" cy="5486400"/>
          </a:xfrm>
          <a:prstGeom prst="rect">
            <a:avLst/>
          </a:prstGeom>
        </p:spPr>
      </p:pic>
      <p:pic>
        <p:nvPicPr>
          <p:cNvPr id="17" name="Picture 16" descr="boy in yellow and blue hoodie">
            <a:extLst>
              <a:ext uri="{FF2B5EF4-FFF2-40B4-BE49-F238E27FC236}">
                <a16:creationId xmlns:a16="http://schemas.microsoft.com/office/drawing/2014/main" id="{89F2AD6F-2682-4DE7-9C7F-73C8775F006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365" y="698500"/>
            <a:ext cx="1603410" cy="5486400"/>
          </a:xfrm>
          <a:prstGeom prst="rect">
            <a:avLst/>
          </a:prstGeom>
        </p:spPr>
      </p:pic>
      <p:pic>
        <p:nvPicPr>
          <p:cNvPr id="19" name="Picture 18" descr="boy in yellow and blue hoodie">
            <a:extLst>
              <a:ext uri="{FF2B5EF4-FFF2-40B4-BE49-F238E27FC236}">
                <a16:creationId xmlns:a16="http://schemas.microsoft.com/office/drawing/2014/main" id="{5F841AA4-655B-4DDD-ACEF-4387A85B472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142" y="698500"/>
            <a:ext cx="10686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D36783-87B6-4348-A5FC-D70C389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7</a:t>
            </a:r>
          </a:p>
        </p:txBody>
      </p:sp>
      <p:pic>
        <p:nvPicPr>
          <p:cNvPr id="3" name="Picture 2" descr="girl in purple shirt and sweater with design">
            <a:extLst>
              <a:ext uri="{FF2B5EF4-FFF2-40B4-BE49-F238E27FC236}">
                <a16:creationId xmlns:a16="http://schemas.microsoft.com/office/drawing/2014/main" id="{8AF187FD-D97C-4893-8FDB-401E9B1579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81" y="393700"/>
            <a:ext cx="1263216" cy="5257800"/>
          </a:xfrm>
          <a:prstGeom prst="rect">
            <a:avLst/>
          </a:prstGeom>
        </p:spPr>
      </p:pic>
      <p:pic>
        <p:nvPicPr>
          <p:cNvPr id="5" name="Picture 4" descr="girl in purple shirt and sweater with design">
            <a:extLst>
              <a:ext uri="{FF2B5EF4-FFF2-40B4-BE49-F238E27FC236}">
                <a16:creationId xmlns:a16="http://schemas.microsoft.com/office/drawing/2014/main" id="{B73B6E17-4E79-4FCC-A4B4-E8693B1538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32" y="393700"/>
            <a:ext cx="1266940" cy="5257800"/>
          </a:xfrm>
          <a:prstGeom prst="rect">
            <a:avLst/>
          </a:prstGeom>
        </p:spPr>
      </p:pic>
      <p:pic>
        <p:nvPicPr>
          <p:cNvPr id="7" name="Picture 6" descr="girl in purple shirt and sweater with design">
            <a:extLst>
              <a:ext uri="{FF2B5EF4-FFF2-40B4-BE49-F238E27FC236}">
                <a16:creationId xmlns:a16="http://schemas.microsoft.com/office/drawing/2014/main" id="{EA360FAE-9944-477B-B166-4C8975BC3A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407" y="393700"/>
            <a:ext cx="1134571" cy="52578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EDB33EDC-39B4-4D12-AF13-1DDF7D330D6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64" y="7174784"/>
            <a:ext cx="1269180" cy="2286000"/>
          </a:xfrm>
          <a:prstGeom prst="rect">
            <a:avLst/>
          </a:prstGeom>
        </p:spPr>
      </p:pic>
      <p:pic>
        <p:nvPicPr>
          <p:cNvPr id="13" name="Picture 12" descr="close up of comic graphic face">
            <a:extLst>
              <a:ext uri="{FF2B5EF4-FFF2-40B4-BE49-F238E27FC236}">
                <a16:creationId xmlns:a16="http://schemas.microsoft.com/office/drawing/2014/main" id="{B8481D1B-00F6-4D4F-95DE-BA077419E24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620" y="7174784"/>
            <a:ext cx="1706860" cy="2286000"/>
          </a:xfrm>
          <a:prstGeom prst="rect">
            <a:avLst/>
          </a:prstGeom>
        </p:spPr>
      </p:pic>
      <p:pic>
        <p:nvPicPr>
          <p:cNvPr id="15" name="Picture 14" descr="close up of comic graphic face">
            <a:extLst>
              <a:ext uri="{FF2B5EF4-FFF2-40B4-BE49-F238E27FC236}">
                <a16:creationId xmlns:a16="http://schemas.microsoft.com/office/drawing/2014/main" id="{AE0BFDAA-2A16-4A0F-B2C5-A3C9AF2B532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9118" y="7174784"/>
            <a:ext cx="1643795" cy="2286000"/>
          </a:xfrm>
          <a:prstGeom prst="rect">
            <a:avLst/>
          </a:prstGeom>
        </p:spPr>
      </p:pic>
      <p:pic>
        <p:nvPicPr>
          <p:cNvPr id="17" name="Picture 16" descr="close up of comic graphic face">
            <a:extLst>
              <a:ext uri="{FF2B5EF4-FFF2-40B4-BE49-F238E27FC236}">
                <a16:creationId xmlns:a16="http://schemas.microsoft.com/office/drawing/2014/main" id="{A2DCBC84-175E-4C06-9D44-AC7593E3D86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419" y="7174784"/>
            <a:ext cx="1553992" cy="2286000"/>
          </a:xfrm>
          <a:prstGeom prst="rect">
            <a:avLst/>
          </a:prstGeom>
        </p:spPr>
      </p:pic>
      <p:pic>
        <p:nvPicPr>
          <p:cNvPr id="19" name="Picture 18" descr="girl in purple shirt and sweater with design">
            <a:extLst>
              <a:ext uri="{FF2B5EF4-FFF2-40B4-BE49-F238E27FC236}">
                <a16:creationId xmlns:a16="http://schemas.microsoft.com/office/drawing/2014/main" id="{264A6A4C-7164-46AC-942F-8C92D4D01B9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1237" y="3630197"/>
            <a:ext cx="26092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7A79AC-C851-4915-A193-805C1EB5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8</a:t>
            </a:r>
          </a:p>
        </p:txBody>
      </p:sp>
      <p:pic>
        <p:nvPicPr>
          <p:cNvPr id="3" name="Picture 2" descr="girl in plaid shirt">
            <a:extLst>
              <a:ext uri="{FF2B5EF4-FFF2-40B4-BE49-F238E27FC236}">
                <a16:creationId xmlns:a16="http://schemas.microsoft.com/office/drawing/2014/main" id="{C2F5AF10-A5C2-47F0-9AC7-D3AE69B205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858" y="1206543"/>
            <a:ext cx="2215611" cy="5257800"/>
          </a:xfrm>
          <a:prstGeom prst="rect">
            <a:avLst/>
          </a:prstGeom>
        </p:spPr>
      </p:pic>
      <p:pic>
        <p:nvPicPr>
          <p:cNvPr id="5" name="Picture 4" descr="close up of comic graphic face">
            <a:extLst>
              <a:ext uri="{FF2B5EF4-FFF2-40B4-BE49-F238E27FC236}">
                <a16:creationId xmlns:a16="http://schemas.microsoft.com/office/drawing/2014/main" id="{241D0CBB-87D2-4793-829A-BA22B96EDC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3" y="7263235"/>
            <a:ext cx="1676507" cy="2286000"/>
          </a:xfrm>
          <a:prstGeom prst="rect">
            <a:avLst/>
          </a:prstGeom>
        </p:spPr>
      </p:pic>
      <p:pic>
        <p:nvPicPr>
          <p:cNvPr id="7" name="Picture 6" descr="close up of comic graphic face">
            <a:extLst>
              <a:ext uri="{FF2B5EF4-FFF2-40B4-BE49-F238E27FC236}">
                <a16:creationId xmlns:a16="http://schemas.microsoft.com/office/drawing/2014/main" id="{AEFA1E85-33DE-4479-B428-A77A0421774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7585" y="7263235"/>
            <a:ext cx="1691736" cy="2286000"/>
          </a:xfrm>
          <a:prstGeom prst="rect">
            <a:avLst/>
          </a:prstGeom>
        </p:spPr>
      </p:pic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E3F98E01-F1AD-4D56-9619-5F0B62317DA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460" y="7263235"/>
            <a:ext cx="1636513" cy="2286000"/>
          </a:xfrm>
          <a:prstGeom prst="rect">
            <a:avLst/>
          </a:prstGeom>
        </p:spPr>
      </p:pic>
      <p:pic>
        <p:nvPicPr>
          <p:cNvPr id="11" name="Picture 10" descr="close up of comic graphic face">
            <a:extLst>
              <a:ext uri="{FF2B5EF4-FFF2-40B4-BE49-F238E27FC236}">
                <a16:creationId xmlns:a16="http://schemas.microsoft.com/office/drawing/2014/main" id="{F372FEC8-72C0-48CD-A23A-3A1171BA54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7263235"/>
            <a:ext cx="1710435" cy="2286000"/>
          </a:xfrm>
          <a:prstGeom prst="rect">
            <a:avLst/>
          </a:prstGeom>
        </p:spPr>
      </p:pic>
      <p:pic>
        <p:nvPicPr>
          <p:cNvPr id="13" name="Picture 12" descr="girl in plaid shirt">
            <a:extLst>
              <a:ext uri="{FF2B5EF4-FFF2-40B4-BE49-F238E27FC236}">
                <a16:creationId xmlns:a16="http://schemas.microsoft.com/office/drawing/2014/main" id="{373F8E03-EA98-47FA-BA24-C5F47F4FB2E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82" y="1131465"/>
            <a:ext cx="1762229" cy="5257800"/>
          </a:xfrm>
          <a:prstGeom prst="rect">
            <a:avLst/>
          </a:prstGeom>
        </p:spPr>
      </p:pic>
      <p:pic>
        <p:nvPicPr>
          <p:cNvPr id="15" name="Picture 14" descr="girl in plaid shirt">
            <a:extLst>
              <a:ext uri="{FF2B5EF4-FFF2-40B4-BE49-F238E27FC236}">
                <a16:creationId xmlns:a16="http://schemas.microsoft.com/office/drawing/2014/main" id="{72A2BBD5-4E0D-48DB-8547-F9A0ABD0E33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9268" y="1122991"/>
            <a:ext cx="1260785" cy="5257800"/>
          </a:xfrm>
          <a:prstGeom prst="rect">
            <a:avLst/>
          </a:prstGeom>
        </p:spPr>
      </p:pic>
      <p:pic>
        <p:nvPicPr>
          <p:cNvPr id="17" name="Picture 16" descr="girl in plaid shirt">
            <a:extLst>
              <a:ext uri="{FF2B5EF4-FFF2-40B4-BE49-F238E27FC236}">
                <a16:creationId xmlns:a16="http://schemas.microsoft.com/office/drawing/2014/main" id="{FC87165E-3169-4265-95C8-9E88C71AE26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1617" y="1131465"/>
            <a:ext cx="101935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 hidden="1">
            <a:extLst>
              <a:ext uri="{FF2B5EF4-FFF2-40B4-BE49-F238E27FC236}">
                <a16:creationId xmlns:a16="http://schemas.microsoft.com/office/drawing/2014/main" id="{A84B6E55-766F-4535-B955-97C3861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2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9D38147-1C02-49D5-903B-C9E1F755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447" y="5869304"/>
            <a:ext cx="4790752" cy="3740131"/>
          </a:xfrm>
          <a:custGeom>
            <a:avLst/>
            <a:gdLst>
              <a:gd name="connsiteX0" fmla="*/ 4790752 w 4790752"/>
              <a:gd name="connsiteY0" fmla="*/ 0 h 3132493"/>
              <a:gd name="connsiteX1" fmla="*/ 4790752 w 4790752"/>
              <a:gd name="connsiteY1" fmla="*/ 3132493 h 3132493"/>
              <a:gd name="connsiteX2" fmla="*/ 3310975 w 4790752"/>
              <a:gd name="connsiteY2" fmla="*/ 3129349 h 3132493"/>
              <a:gd name="connsiteX3" fmla="*/ 0 w 4790752"/>
              <a:gd name="connsiteY3" fmla="*/ 4845 h 3132493"/>
              <a:gd name="connsiteX4" fmla="*/ 4790752 w 4790752"/>
              <a:gd name="connsiteY4" fmla="*/ 0 h 313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0752" h="3132493">
                <a:moveTo>
                  <a:pt x="4790752" y="0"/>
                </a:moveTo>
                <a:lnTo>
                  <a:pt x="4790752" y="3132493"/>
                </a:lnTo>
                <a:lnTo>
                  <a:pt x="3310975" y="3129349"/>
                </a:lnTo>
                <a:lnTo>
                  <a:pt x="0" y="4845"/>
                </a:lnTo>
                <a:lnTo>
                  <a:pt x="4790752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4B0062-43B9-4B7E-808D-F5875043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1214"/>
            <a:ext cx="7315200" cy="25410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94E5C76-6EDC-4BED-8FEC-98D860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1" y="5865927"/>
            <a:ext cx="5664201" cy="3735272"/>
          </a:xfrm>
          <a:custGeom>
            <a:avLst/>
            <a:gdLst>
              <a:gd name="connsiteX0" fmla="*/ 0 w 4102722"/>
              <a:gd name="connsiteY0" fmla="*/ 0 h 3128423"/>
              <a:gd name="connsiteX1" fmla="*/ 4102722 w 4102722"/>
              <a:gd name="connsiteY1" fmla="*/ 1586 h 3128423"/>
              <a:gd name="connsiteX2" fmla="*/ 1706580 w 4102722"/>
              <a:gd name="connsiteY2" fmla="*/ 3128423 h 3128423"/>
              <a:gd name="connsiteX3" fmla="*/ 0 w 4102722"/>
              <a:gd name="connsiteY3" fmla="*/ 3128423 h 3128423"/>
              <a:gd name="connsiteX4" fmla="*/ 0 w 4102722"/>
              <a:gd name="connsiteY4" fmla="*/ 0 h 312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2722" h="3128423">
                <a:moveTo>
                  <a:pt x="0" y="0"/>
                </a:moveTo>
                <a:lnTo>
                  <a:pt x="4102722" y="1586"/>
                </a:lnTo>
                <a:lnTo>
                  <a:pt x="1706580" y="3128423"/>
                </a:lnTo>
                <a:lnTo>
                  <a:pt x="0" y="31284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240B5-6D35-43A4-BEA4-149B1573F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46692"/>
            <a:ext cx="7315200" cy="312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3D4C3F7-D476-48E4-A3DC-5AD45431698C}"/>
              </a:ext>
            </a:extLst>
          </p:cNvPr>
          <p:cNvSpPr/>
          <p:nvPr/>
        </p:nvSpPr>
        <p:spPr>
          <a:xfrm>
            <a:off x="4512586" y="356824"/>
            <a:ext cx="2096316" cy="992225"/>
          </a:xfrm>
          <a:prstGeom prst="wedgeRoundRectCallout">
            <a:avLst>
              <a:gd name="adj1" fmla="val -70130"/>
              <a:gd name="adj2" fmla="val 3446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Here’s how to rotate and crop!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A88BD-3047-4661-BD33-D19754F58B23}"/>
              </a:ext>
            </a:extLst>
          </p:cNvPr>
          <p:cNvSpPr txBox="1"/>
          <p:nvPr/>
        </p:nvSpPr>
        <p:spPr>
          <a:xfrm>
            <a:off x="206057" y="2977729"/>
            <a:ext cx="21125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Rotate the character!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Click the object that you want to rotate.</a:t>
            </a:r>
            <a:br>
              <a:rPr lang="en-US" sz="1400" b="0" i="0" u="none" strike="noStrike" dirty="0">
                <a:solidFill>
                  <a:srgbClr val="1E1E1E"/>
                </a:solidFill>
                <a:effectLst/>
              </a:rPr>
            </a:br>
            <a:endParaRPr lang="en-US" sz="1400" b="0" i="0" u="none" strike="noStrike" dirty="0">
              <a:solidFill>
                <a:srgbClr val="1E1E1E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Click the rotation handle at the top of the object, and then drag in the direction that you want.</a:t>
            </a:r>
          </a:p>
          <a:p>
            <a:r>
              <a:rPr lang="en-US" dirty="0"/>
              <a:t>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9A7464-0EB1-4E92-A2B4-936D133DEC22}"/>
              </a:ext>
            </a:extLst>
          </p:cNvPr>
          <p:cNvSpPr txBox="1"/>
          <p:nvPr/>
        </p:nvSpPr>
        <p:spPr>
          <a:xfrm>
            <a:off x="2558007" y="7766410"/>
            <a:ext cx="2110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Crop the character!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On your slide, right-click the character, and then select </a:t>
            </a:r>
            <a:r>
              <a:rPr lang="en-US" sz="1400" b="1" i="0" u="none" strike="noStrike" dirty="0">
                <a:solidFill>
                  <a:srgbClr val="1E1E1E"/>
                </a:solidFill>
                <a:effectLst/>
              </a:rPr>
              <a:t>Crop</a:t>
            </a:r>
            <a:r>
              <a:rPr lang="en-US" sz="1400" b="0" i="0" u="none" strike="noStrike" dirty="0">
                <a:solidFill>
                  <a:srgbClr val="1E1E1E"/>
                </a:solidFill>
                <a:effectLst/>
              </a:rPr>
              <a:t>.</a:t>
            </a:r>
          </a:p>
        </p:txBody>
      </p:sp>
      <p:pic>
        <p:nvPicPr>
          <p:cNvPr id="108" name="Picture 107" descr="boy in maroon hoodie">
            <a:extLst>
              <a:ext uri="{FF2B5EF4-FFF2-40B4-BE49-F238E27FC236}">
                <a16:creationId xmlns:a16="http://schemas.microsoft.com/office/drawing/2014/main" id="{E2F35817-5E48-4C24-8819-9E18F352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663" y="-1181"/>
            <a:ext cx="3474666" cy="2512919"/>
          </a:xfrm>
          <a:prstGeom prst="rect">
            <a:avLst/>
          </a:prstGeom>
        </p:spPr>
      </p:pic>
      <p:pic>
        <p:nvPicPr>
          <p:cNvPr id="110" name="Picture 109" descr="close up of comic graphic face">
            <a:extLst>
              <a:ext uri="{FF2B5EF4-FFF2-40B4-BE49-F238E27FC236}">
                <a16:creationId xmlns:a16="http://schemas.microsoft.com/office/drawing/2014/main" id="{52A64F4C-1A96-406E-9C65-C871835BDD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4742" y="7387663"/>
            <a:ext cx="1803547" cy="2214718"/>
          </a:xfrm>
          <a:prstGeom prst="rect">
            <a:avLst/>
          </a:prstGeom>
        </p:spPr>
      </p:pic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F06C1B8-6E40-4E92-AA53-F3677A686627}"/>
              </a:ext>
            </a:extLst>
          </p:cNvPr>
          <p:cNvSpPr/>
          <p:nvPr/>
        </p:nvSpPr>
        <p:spPr>
          <a:xfrm>
            <a:off x="3085020" y="6126608"/>
            <a:ext cx="3974281" cy="1019515"/>
          </a:xfrm>
          <a:prstGeom prst="wedgeRoundRectCallout">
            <a:avLst>
              <a:gd name="adj1" fmla="val -1276"/>
              <a:gd name="adj2" fmla="val 95647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hlinkClick r:id="rId4"/>
              </a:rPr>
              <a:t>There’s a lot more you can do. </a:t>
            </a:r>
            <a:r>
              <a:rPr lang="en-US" sz="14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Just select a character and you’ll see everything you can do under the </a:t>
            </a:r>
            <a:r>
              <a:rPr lang="en-US" sz="14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Format</a:t>
            </a:r>
            <a:r>
              <a:rPr lang="en-US" sz="14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 tab.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7" name="Picture 126" descr="close up of comic graphic face">
            <a:extLst>
              <a:ext uri="{FF2B5EF4-FFF2-40B4-BE49-F238E27FC236}">
                <a16:creationId xmlns:a16="http://schemas.microsoft.com/office/drawing/2014/main" id="{45C1B3A5-7D92-464E-A828-DA93796C866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32" y="2809512"/>
            <a:ext cx="2347369" cy="2927763"/>
          </a:xfrm>
          <a:prstGeom prst="rect">
            <a:avLst/>
          </a:prstGeom>
        </p:spPr>
      </p:pic>
      <p:pic>
        <p:nvPicPr>
          <p:cNvPr id="129" name="Picture 128" descr="close up of comic graphic face">
            <a:extLst>
              <a:ext uri="{FF2B5EF4-FFF2-40B4-BE49-F238E27FC236}">
                <a16:creationId xmlns:a16="http://schemas.microsoft.com/office/drawing/2014/main" id="{0CB78375-908A-481E-B46D-AFA31247D1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998" y="2780098"/>
            <a:ext cx="2302228" cy="2863275"/>
          </a:xfrm>
          <a:prstGeom prst="rect">
            <a:avLst/>
          </a:prstGeom>
        </p:spPr>
      </p:pic>
      <p:pic>
        <p:nvPicPr>
          <p:cNvPr id="134" name="Picture 133" descr="girl in plaid shirt">
            <a:extLst>
              <a:ext uri="{FF2B5EF4-FFF2-40B4-BE49-F238E27FC236}">
                <a16:creationId xmlns:a16="http://schemas.microsoft.com/office/drawing/2014/main" id="{0376D854-58E7-4453-8A06-6967254C716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11" y="6115525"/>
            <a:ext cx="2524184" cy="34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hidden="1">
            <a:extLst>
              <a:ext uri="{FF2B5EF4-FFF2-40B4-BE49-F238E27FC236}">
                <a16:creationId xmlns:a16="http://schemas.microsoft.com/office/drawing/2014/main" id="{B6668DC0-76A3-49EB-BC53-C3A4D02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3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D036741-1020-45D3-BE78-B77BFE39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857"/>
            <a:ext cx="4559922" cy="3128912"/>
          </a:xfrm>
          <a:custGeom>
            <a:avLst/>
            <a:gdLst>
              <a:gd name="connsiteX0" fmla="*/ 0 w 4559922"/>
              <a:gd name="connsiteY0" fmla="*/ 0 h 3144073"/>
              <a:gd name="connsiteX1" fmla="*/ 4559922 w 4559922"/>
              <a:gd name="connsiteY1" fmla="*/ 2085 h 3144073"/>
              <a:gd name="connsiteX2" fmla="*/ 2524946 w 4559922"/>
              <a:gd name="connsiteY2" fmla="*/ 3144073 h 3144073"/>
              <a:gd name="connsiteX3" fmla="*/ 0 w 4559922"/>
              <a:gd name="connsiteY3" fmla="*/ 3144073 h 3144073"/>
              <a:gd name="connsiteX4" fmla="*/ 0 w 4559922"/>
              <a:gd name="connsiteY4" fmla="*/ 0 h 31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22" h="3144073">
                <a:moveTo>
                  <a:pt x="0" y="0"/>
                </a:moveTo>
                <a:lnTo>
                  <a:pt x="4559922" y="2085"/>
                </a:lnTo>
                <a:lnTo>
                  <a:pt x="2524946" y="3144073"/>
                </a:lnTo>
                <a:lnTo>
                  <a:pt x="0" y="3144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Trapezoid 3">
            <a:extLst>
              <a:ext uri="{FF2B5EF4-FFF2-40B4-BE49-F238E27FC236}">
                <a16:creationId xmlns:a16="http://schemas.microsoft.com/office/drawing/2014/main" id="{22367BCF-EEDD-4CE4-90B1-EBE19907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670375" y="4593"/>
            <a:ext cx="4645208" cy="3141495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18190-1FA0-4FBA-86BF-5A5508ED4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9514" y="3238500"/>
            <a:ext cx="3595686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240B5-6D35-43A4-BEA4-149B1573F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238500"/>
            <a:ext cx="3595686" cy="312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5C483-EC5C-4E8D-8285-A1AEA039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77000"/>
            <a:ext cx="7315199" cy="312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DD73185-187C-42CA-985D-FCC1A412FA62}"/>
              </a:ext>
            </a:extLst>
          </p:cNvPr>
          <p:cNvSpPr/>
          <p:nvPr/>
        </p:nvSpPr>
        <p:spPr>
          <a:xfrm>
            <a:off x="254353" y="6221467"/>
            <a:ext cx="3121608" cy="1575990"/>
          </a:xfrm>
          <a:prstGeom prst="wedgeEllipseCallout">
            <a:avLst>
              <a:gd name="adj1" fmla="val 53571"/>
              <a:gd name="adj2" fmla="val 4261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Whoa. I have an idea for a comic. I should make one...</a:t>
            </a:r>
          </a:p>
        </p:txBody>
      </p:sp>
      <p:pic>
        <p:nvPicPr>
          <p:cNvPr id="2" name="Picture 1" descr="close up of comic graphic face">
            <a:extLst>
              <a:ext uri="{FF2B5EF4-FFF2-40B4-BE49-F238E27FC236}">
                <a16:creationId xmlns:a16="http://schemas.microsoft.com/office/drawing/2014/main" id="{DEE5FE5E-E103-4AEF-AD5B-D7F503C61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975960"/>
            <a:ext cx="1437497" cy="2148240"/>
          </a:xfrm>
          <a:prstGeom prst="rect">
            <a:avLst/>
          </a:prstGeom>
        </p:spPr>
      </p:pic>
      <p:pic>
        <p:nvPicPr>
          <p:cNvPr id="18" name="Picture 17" descr="laptop">
            <a:extLst>
              <a:ext uri="{FF2B5EF4-FFF2-40B4-BE49-F238E27FC236}">
                <a16:creationId xmlns:a16="http://schemas.microsoft.com/office/drawing/2014/main" id="{9B91CE1C-D801-4AAA-8E8E-C428E833D3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5206" y="72231"/>
            <a:ext cx="3809670" cy="2921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7A3C44-7C78-42DC-8C89-AB3B65BA4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5813" y="736734"/>
            <a:ext cx="1804987" cy="1087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D1ED-7CAC-463B-ADE7-3C513DBF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5813" y="606482"/>
            <a:ext cx="1804987" cy="13025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B1EE5-F9B3-4138-AC72-10851F73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7837" y="813024"/>
            <a:ext cx="246189" cy="3258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 descr="speech bubble with heart">
            <a:extLst>
              <a:ext uri="{FF2B5EF4-FFF2-40B4-BE49-F238E27FC236}">
                <a16:creationId xmlns:a16="http://schemas.microsoft.com/office/drawing/2014/main" id="{4C10B21E-55A7-4276-B51F-D13D4DE5230F}"/>
              </a:ext>
            </a:extLst>
          </p:cNvPr>
          <p:cNvGrpSpPr/>
          <p:nvPr/>
        </p:nvGrpSpPr>
        <p:grpSpPr>
          <a:xfrm rot="767604">
            <a:off x="2182162" y="3724146"/>
            <a:ext cx="1085390" cy="570913"/>
            <a:chOff x="718748" y="4100160"/>
            <a:chExt cx="1465652" cy="77093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2BD218-D6AB-44EF-9A7B-7415247A226C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Heart 42">
              <a:extLst>
                <a:ext uri="{FF2B5EF4-FFF2-40B4-BE49-F238E27FC236}">
                  <a16:creationId xmlns:a16="http://schemas.microsoft.com/office/drawing/2014/main" id="{E039772A-88F1-4371-8F50-327289B6F766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 descr="speech bubble with heart">
            <a:extLst>
              <a:ext uri="{FF2B5EF4-FFF2-40B4-BE49-F238E27FC236}">
                <a16:creationId xmlns:a16="http://schemas.microsoft.com/office/drawing/2014/main" id="{2152B1D0-6479-4AA3-9006-74AC1FC291E7}"/>
              </a:ext>
            </a:extLst>
          </p:cNvPr>
          <p:cNvGrpSpPr/>
          <p:nvPr/>
        </p:nvGrpSpPr>
        <p:grpSpPr>
          <a:xfrm rot="21141936">
            <a:off x="407852" y="3784124"/>
            <a:ext cx="999163" cy="525558"/>
            <a:chOff x="718748" y="4100160"/>
            <a:chExt cx="1465652" cy="77093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73B0E1-5468-4B89-8F0B-69BDA55F1383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Heart 45">
              <a:extLst>
                <a:ext uri="{FF2B5EF4-FFF2-40B4-BE49-F238E27FC236}">
                  <a16:creationId xmlns:a16="http://schemas.microsoft.com/office/drawing/2014/main" id="{5F43F9D4-8721-44B7-B5D1-762CC2E83F4B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 descr="speech bubble with heart">
            <a:extLst>
              <a:ext uri="{FF2B5EF4-FFF2-40B4-BE49-F238E27FC236}">
                <a16:creationId xmlns:a16="http://schemas.microsoft.com/office/drawing/2014/main" id="{D79FDA66-DB23-4B2A-993F-D734B0CFA983}"/>
              </a:ext>
            </a:extLst>
          </p:cNvPr>
          <p:cNvGrpSpPr/>
          <p:nvPr/>
        </p:nvGrpSpPr>
        <p:grpSpPr>
          <a:xfrm rot="1117577">
            <a:off x="2430962" y="5387297"/>
            <a:ext cx="655588" cy="344838"/>
            <a:chOff x="718748" y="4100160"/>
            <a:chExt cx="1465652" cy="77093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B1215F1-3E05-47E1-BDAF-DE54FF8EA025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Heart 49">
              <a:extLst>
                <a:ext uri="{FF2B5EF4-FFF2-40B4-BE49-F238E27FC236}">
                  <a16:creationId xmlns:a16="http://schemas.microsoft.com/office/drawing/2014/main" id="{1F164D8F-73C4-42AB-BC19-0FAC213E8B13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 descr="speech bubble with heart">
            <a:extLst>
              <a:ext uri="{FF2B5EF4-FFF2-40B4-BE49-F238E27FC236}">
                <a16:creationId xmlns:a16="http://schemas.microsoft.com/office/drawing/2014/main" id="{72F923DB-6450-4BF2-B3E9-B69D5C86437E}"/>
              </a:ext>
            </a:extLst>
          </p:cNvPr>
          <p:cNvGrpSpPr/>
          <p:nvPr/>
        </p:nvGrpSpPr>
        <p:grpSpPr>
          <a:xfrm rot="21345309">
            <a:off x="422249" y="5349223"/>
            <a:ext cx="655588" cy="344838"/>
            <a:chOff x="718748" y="4100160"/>
            <a:chExt cx="1465652" cy="77093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98BD693-4F32-42F3-B861-3197042A42A2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Heart 53">
              <a:extLst>
                <a:ext uri="{FF2B5EF4-FFF2-40B4-BE49-F238E27FC236}">
                  <a16:creationId xmlns:a16="http://schemas.microsoft.com/office/drawing/2014/main" id="{657DBF34-E5F5-4881-A6A6-92A2C718A397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 descr="speech bubble with heart">
            <a:extLst>
              <a:ext uri="{FF2B5EF4-FFF2-40B4-BE49-F238E27FC236}">
                <a16:creationId xmlns:a16="http://schemas.microsoft.com/office/drawing/2014/main" id="{758C421C-0C97-418C-A828-E37D008A9082}"/>
              </a:ext>
            </a:extLst>
          </p:cNvPr>
          <p:cNvGrpSpPr/>
          <p:nvPr/>
        </p:nvGrpSpPr>
        <p:grpSpPr>
          <a:xfrm rot="265341">
            <a:off x="1597332" y="5698108"/>
            <a:ext cx="461073" cy="242523"/>
            <a:chOff x="718748" y="4100160"/>
            <a:chExt cx="1465652" cy="77093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890A65-FEC4-4710-A6AD-B1BB3A964DB6}"/>
                </a:ext>
              </a:extLst>
            </p:cNvPr>
            <p:cNvSpPr/>
            <p:nvPr/>
          </p:nvSpPr>
          <p:spPr>
            <a:xfrm>
              <a:off x="718748" y="4100160"/>
              <a:ext cx="1465652" cy="770930"/>
            </a:xfrm>
            <a:custGeom>
              <a:avLst/>
              <a:gdLst>
                <a:gd name="connsiteX0" fmla="*/ 563029 w 1465652"/>
                <a:gd name="connsiteY0" fmla="*/ 601133 h 770930"/>
                <a:gd name="connsiteX1" fmla="*/ 902622 w 1465652"/>
                <a:gd name="connsiteY1" fmla="*/ 601133 h 770930"/>
                <a:gd name="connsiteX2" fmla="*/ 732825 w 1465652"/>
                <a:gd name="connsiteY2" fmla="*/ 770930 h 770930"/>
                <a:gd name="connsiteX3" fmla="*/ 100189 w 1465652"/>
                <a:gd name="connsiteY3" fmla="*/ 0 h 770930"/>
                <a:gd name="connsiteX4" fmla="*/ 1365463 w 1465652"/>
                <a:gd name="connsiteY4" fmla="*/ 0 h 770930"/>
                <a:gd name="connsiteX5" fmla="*/ 1465652 w 1465652"/>
                <a:gd name="connsiteY5" fmla="*/ 100189 h 770930"/>
                <a:gd name="connsiteX6" fmla="*/ 1465652 w 1465652"/>
                <a:gd name="connsiteY6" fmla="*/ 500944 h 770930"/>
                <a:gd name="connsiteX7" fmla="*/ 1365463 w 1465652"/>
                <a:gd name="connsiteY7" fmla="*/ 601133 h 770930"/>
                <a:gd name="connsiteX8" fmla="*/ 902622 w 1465652"/>
                <a:gd name="connsiteY8" fmla="*/ 601133 h 770930"/>
                <a:gd name="connsiteX9" fmla="*/ 902623 w 1465652"/>
                <a:gd name="connsiteY9" fmla="*/ 601132 h 770930"/>
                <a:gd name="connsiteX10" fmla="*/ 563028 w 1465652"/>
                <a:gd name="connsiteY10" fmla="*/ 601132 h 770930"/>
                <a:gd name="connsiteX11" fmla="*/ 563029 w 1465652"/>
                <a:gd name="connsiteY11" fmla="*/ 601133 h 770930"/>
                <a:gd name="connsiteX12" fmla="*/ 100189 w 1465652"/>
                <a:gd name="connsiteY12" fmla="*/ 601133 h 770930"/>
                <a:gd name="connsiteX13" fmla="*/ 0 w 1465652"/>
                <a:gd name="connsiteY13" fmla="*/ 500944 h 770930"/>
                <a:gd name="connsiteX14" fmla="*/ 0 w 1465652"/>
                <a:gd name="connsiteY14" fmla="*/ 100189 h 770930"/>
                <a:gd name="connsiteX15" fmla="*/ 100189 w 1465652"/>
                <a:gd name="connsiteY15" fmla="*/ 0 h 7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652" h="770930">
                  <a:moveTo>
                    <a:pt x="563029" y="601133"/>
                  </a:moveTo>
                  <a:lnTo>
                    <a:pt x="902622" y="601133"/>
                  </a:lnTo>
                  <a:lnTo>
                    <a:pt x="732825" y="770930"/>
                  </a:lnTo>
                  <a:close/>
                  <a:moveTo>
                    <a:pt x="100189" y="0"/>
                  </a:moveTo>
                  <a:lnTo>
                    <a:pt x="1365463" y="0"/>
                  </a:lnTo>
                  <a:cubicBezTo>
                    <a:pt x="1420796" y="0"/>
                    <a:pt x="1465652" y="44856"/>
                    <a:pt x="1465652" y="100189"/>
                  </a:cubicBezTo>
                  <a:lnTo>
                    <a:pt x="1465652" y="500944"/>
                  </a:lnTo>
                  <a:cubicBezTo>
                    <a:pt x="1465652" y="556277"/>
                    <a:pt x="1420796" y="601133"/>
                    <a:pt x="1365463" y="601133"/>
                  </a:cubicBezTo>
                  <a:lnTo>
                    <a:pt x="902622" y="601133"/>
                  </a:lnTo>
                  <a:lnTo>
                    <a:pt x="902623" y="601132"/>
                  </a:lnTo>
                  <a:lnTo>
                    <a:pt x="563028" y="601132"/>
                  </a:lnTo>
                  <a:lnTo>
                    <a:pt x="563029" y="601133"/>
                  </a:lnTo>
                  <a:lnTo>
                    <a:pt x="100189" y="601133"/>
                  </a:lnTo>
                  <a:cubicBezTo>
                    <a:pt x="44856" y="601133"/>
                    <a:pt x="0" y="556277"/>
                    <a:pt x="0" y="500944"/>
                  </a:cubicBezTo>
                  <a:lnTo>
                    <a:pt x="0" y="100189"/>
                  </a:lnTo>
                  <a:cubicBezTo>
                    <a:pt x="0" y="44856"/>
                    <a:pt x="44856" y="0"/>
                    <a:pt x="100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Heart 57">
              <a:extLst>
                <a:ext uri="{FF2B5EF4-FFF2-40B4-BE49-F238E27FC236}">
                  <a16:creationId xmlns:a16="http://schemas.microsoft.com/office/drawing/2014/main" id="{23E09A38-DD5C-4B36-AFF4-FDA52C5AF21C}"/>
                </a:ext>
              </a:extLst>
            </p:cNvPr>
            <p:cNvSpPr/>
            <p:nvPr/>
          </p:nvSpPr>
          <p:spPr>
            <a:xfrm>
              <a:off x="1272733" y="4234045"/>
              <a:ext cx="357680" cy="339596"/>
            </a:xfrm>
            <a:prstGeom prst="hear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3" name="Picture 62" descr="close up of comic graphic face">
            <a:extLst>
              <a:ext uri="{FF2B5EF4-FFF2-40B4-BE49-F238E27FC236}">
                <a16:creationId xmlns:a16="http://schemas.microsoft.com/office/drawing/2014/main" id="{2B31CEE8-E265-4846-8F3D-2E012E72950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000" y="3768273"/>
            <a:ext cx="1719735" cy="2224473"/>
          </a:xfrm>
          <a:prstGeom prst="rect">
            <a:avLst/>
          </a:prstGeom>
        </p:spPr>
      </p:pic>
      <p:pic>
        <p:nvPicPr>
          <p:cNvPr id="61" name="Picture 60" descr="close up of comic graphic face">
            <a:extLst>
              <a:ext uri="{FF2B5EF4-FFF2-40B4-BE49-F238E27FC236}">
                <a16:creationId xmlns:a16="http://schemas.microsoft.com/office/drawing/2014/main" id="{46AAF5F5-D227-49A8-A7BA-A9AD3FEC51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361" y="3379854"/>
            <a:ext cx="2017176" cy="2841492"/>
          </a:xfrm>
          <a:prstGeom prst="rect">
            <a:avLst/>
          </a:prstGeom>
        </p:spPr>
      </p:pic>
      <p:pic>
        <p:nvPicPr>
          <p:cNvPr id="67" name="Picture 66" descr="girl in blue top">
            <a:extLst>
              <a:ext uri="{FF2B5EF4-FFF2-40B4-BE49-F238E27FC236}">
                <a16:creationId xmlns:a16="http://schemas.microsoft.com/office/drawing/2014/main" id="{5144C505-4183-4F1A-ACAF-4131BECA3B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0839" y="6636939"/>
            <a:ext cx="3809670" cy="2964261"/>
          </a:xfrm>
          <a:prstGeom prst="rect">
            <a:avLst/>
          </a:prstGeom>
        </p:spPr>
      </p:pic>
      <p:sp>
        <p:nvSpPr>
          <p:cNvPr id="68" name="Speech Bubble: Oval 67">
            <a:extLst>
              <a:ext uri="{FF2B5EF4-FFF2-40B4-BE49-F238E27FC236}">
                <a16:creationId xmlns:a16="http://schemas.microsoft.com/office/drawing/2014/main" id="{AA29A32B-37E2-4DCB-BBE0-FA32BA890C4F}"/>
              </a:ext>
            </a:extLst>
          </p:cNvPr>
          <p:cNvSpPr/>
          <p:nvPr/>
        </p:nvSpPr>
        <p:spPr>
          <a:xfrm>
            <a:off x="1582175" y="417650"/>
            <a:ext cx="2610150" cy="2023375"/>
          </a:xfrm>
          <a:prstGeom prst="wedgeEllipseCallout">
            <a:avLst>
              <a:gd name="adj1" fmla="val -42242"/>
              <a:gd name="adj2" fmla="val 4743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That's so cool. You should post your comic online.</a:t>
            </a:r>
          </a:p>
        </p:txBody>
      </p:sp>
      <p:grpSp>
        <p:nvGrpSpPr>
          <p:cNvPr id="70" name="Group 69" descr="speech bubble with heart">
            <a:extLst>
              <a:ext uri="{FF2B5EF4-FFF2-40B4-BE49-F238E27FC236}">
                <a16:creationId xmlns:a16="http://schemas.microsoft.com/office/drawing/2014/main" id="{52E05D31-6673-442C-BE3E-24535132C63E}"/>
              </a:ext>
            </a:extLst>
          </p:cNvPr>
          <p:cNvGrpSpPr/>
          <p:nvPr/>
        </p:nvGrpSpPr>
        <p:grpSpPr>
          <a:xfrm>
            <a:off x="1084164" y="4465295"/>
            <a:ext cx="1465652" cy="770930"/>
            <a:chOff x="807134" y="3631076"/>
            <a:chExt cx="1465652" cy="7709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C61003-9B80-4F5E-875D-DDE5CEF9FD67}"/>
                </a:ext>
              </a:extLst>
            </p:cNvPr>
            <p:cNvGrpSpPr/>
            <p:nvPr/>
          </p:nvGrpSpPr>
          <p:grpSpPr>
            <a:xfrm>
              <a:off x="807134" y="3631076"/>
              <a:ext cx="1465652" cy="770930"/>
              <a:chOff x="718748" y="4100160"/>
              <a:chExt cx="1465652" cy="7709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3B3698C-CC54-47B1-98AC-4597E22A6A46}"/>
                  </a:ext>
                </a:extLst>
              </p:cNvPr>
              <p:cNvSpPr/>
              <p:nvPr/>
            </p:nvSpPr>
            <p:spPr>
              <a:xfrm>
                <a:off x="718748" y="4100160"/>
                <a:ext cx="1465652" cy="770930"/>
              </a:xfrm>
              <a:custGeom>
                <a:avLst/>
                <a:gdLst>
                  <a:gd name="connsiteX0" fmla="*/ 563029 w 1465652"/>
                  <a:gd name="connsiteY0" fmla="*/ 601133 h 770930"/>
                  <a:gd name="connsiteX1" fmla="*/ 902622 w 1465652"/>
                  <a:gd name="connsiteY1" fmla="*/ 601133 h 770930"/>
                  <a:gd name="connsiteX2" fmla="*/ 732825 w 1465652"/>
                  <a:gd name="connsiteY2" fmla="*/ 770930 h 770930"/>
                  <a:gd name="connsiteX3" fmla="*/ 100189 w 1465652"/>
                  <a:gd name="connsiteY3" fmla="*/ 0 h 770930"/>
                  <a:gd name="connsiteX4" fmla="*/ 1365463 w 1465652"/>
                  <a:gd name="connsiteY4" fmla="*/ 0 h 770930"/>
                  <a:gd name="connsiteX5" fmla="*/ 1465652 w 1465652"/>
                  <a:gd name="connsiteY5" fmla="*/ 100189 h 770930"/>
                  <a:gd name="connsiteX6" fmla="*/ 1465652 w 1465652"/>
                  <a:gd name="connsiteY6" fmla="*/ 500944 h 770930"/>
                  <a:gd name="connsiteX7" fmla="*/ 1365463 w 1465652"/>
                  <a:gd name="connsiteY7" fmla="*/ 601133 h 770930"/>
                  <a:gd name="connsiteX8" fmla="*/ 902622 w 1465652"/>
                  <a:gd name="connsiteY8" fmla="*/ 601133 h 770930"/>
                  <a:gd name="connsiteX9" fmla="*/ 902623 w 1465652"/>
                  <a:gd name="connsiteY9" fmla="*/ 601132 h 770930"/>
                  <a:gd name="connsiteX10" fmla="*/ 563028 w 1465652"/>
                  <a:gd name="connsiteY10" fmla="*/ 601132 h 770930"/>
                  <a:gd name="connsiteX11" fmla="*/ 563029 w 1465652"/>
                  <a:gd name="connsiteY11" fmla="*/ 601133 h 770930"/>
                  <a:gd name="connsiteX12" fmla="*/ 100189 w 1465652"/>
                  <a:gd name="connsiteY12" fmla="*/ 601133 h 770930"/>
                  <a:gd name="connsiteX13" fmla="*/ 0 w 1465652"/>
                  <a:gd name="connsiteY13" fmla="*/ 500944 h 770930"/>
                  <a:gd name="connsiteX14" fmla="*/ 0 w 1465652"/>
                  <a:gd name="connsiteY14" fmla="*/ 100189 h 770930"/>
                  <a:gd name="connsiteX15" fmla="*/ 100189 w 1465652"/>
                  <a:gd name="connsiteY15" fmla="*/ 0 h 77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5652" h="770930">
                    <a:moveTo>
                      <a:pt x="563029" y="601133"/>
                    </a:moveTo>
                    <a:lnTo>
                      <a:pt x="902622" y="601133"/>
                    </a:lnTo>
                    <a:lnTo>
                      <a:pt x="732825" y="770930"/>
                    </a:lnTo>
                    <a:close/>
                    <a:moveTo>
                      <a:pt x="100189" y="0"/>
                    </a:moveTo>
                    <a:lnTo>
                      <a:pt x="1365463" y="0"/>
                    </a:lnTo>
                    <a:cubicBezTo>
                      <a:pt x="1420796" y="0"/>
                      <a:pt x="1465652" y="44856"/>
                      <a:pt x="1465652" y="100189"/>
                    </a:cubicBezTo>
                    <a:lnTo>
                      <a:pt x="1465652" y="500944"/>
                    </a:lnTo>
                    <a:cubicBezTo>
                      <a:pt x="1465652" y="556277"/>
                      <a:pt x="1420796" y="601133"/>
                      <a:pt x="1365463" y="601133"/>
                    </a:cubicBezTo>
                    <a:lnTo>
                      <a:pt x="902622" y="601133"/>
                    </a:lnTo>
                    <a:lnTo>
                      <a:pt x="902623" y="601132"/>
                    </a:lnTo>
                    <a:lnTo>
                      <a:pt x="563028" y="601132"/>
                    </a:lnTo>
                    <a:lnTo>
                      <a:pt x="563029" y="601133"/>
                    </a:lnTo>
                    <a:lnTo>
                      <a:pt x="100189" y="601133"/>
                    </a:lnTo>
                    <a:cubicBezTo>
                      <a:pt x="44856" y="601133"/>
                      <a:pt x="0" y="556277"/>
                      <a:pt x="0" y="500944"/>
                    </a:cubicBezTo>
                    <a:lnTo>
                      <a:pt x="0" y="100189"/>
                    </a:lnTo>
                    <a:cubicBezTo>
                      <a:pt x="0" y="44856"/>
                      <a:pt x="44856" y="0"/>
                      <a:pt x="1001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Heart 32">
                <a:extLst>
                  <a:ext uri="{FF2B5EF4-FFF2-40B4-BE49-F238E27FC236}">
                    <a16:creationId xmlns:a16="http://schemas.microsoft.com/office/drawing/2014/main" id="{B360F6F9-81EF-406D-B362-EA709FC70D2C}"/>
                  </a:ext>
                </a:extLst>
              </p:cNvPr>
              <p:cNvSpPr/>
              <p:nvPr/>
            </p:nvSpPr>
            <p:spPr>
              <a:xfrm>
                <a:off x="826878" y="4264525"/>
                <a:ext cx="299568" cy="284422"/>
              </a:xfrm>
              <a:prstGeom prst="heart">
                <a:avLst/>
              </a:pr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2C48756-B9FE-4FB9-91C9-51F6C831B5C9}"/>
                </a:ext>
              </a:extLst>
            </p:cNvPr>
            <p:cNvSpPr txBox="1"/>
            <p:nvPr/>
          </p:nvSpPr>
          <p:spPr>
            <a:xfrm>
              <a:off x="1201500" y="3764961"/>
              <a:ext cx="106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100,000</a:t>
              </a:r>
            </a:p>
          </p:txBody>
        </p:sp>
      </p:grp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5D7E6027-074A-43D8-BB3B-1125D1559875}"/>
              </a:ext>
            </a:extLst>
          </p:cNvPr>
          <p:cNvSpPr/>
          <p:nvPr/>
        </p:nvSpPr>
        <p:spPr>
          <a:xfrm>
            <a:off x="5217851" y="8237220"/>
            <a:ext cx="1904835" cy="1143000"/>
          </a:xfrm>
          <a:prstGeom prst="wedgeEllipseCallout">
            <a:avLst>
              <a:gd name="adj1" fmla="val -49812"/>
              <a:gd name="adj2" fmla="val -441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and so should you! 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BA93973-A235-40D7-B335-E619B3E13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677834" y="809814"/>
            <a:ext cx="246188" cy="33452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F40C4EE-4D69-4366-9984-8C15DDB7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5018627" y="813024"/>
            <a:ext cx="1265920" cy="10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5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582A01-26EB-43F2-BC0A-1E28C185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</a:t>
            </a:r>
            <a:r>
              <a:rPr lang="en-US" dirty="0"/>
              <a:t>slide 1</a:t>
            </a: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3A26B778-4DE9-4BB4-AB1B-B08B02F7A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5606141" y="21771"/>
            <a:ext cx="1709057" cy="1772146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5925" h="7328465">
                <a:moveTo>
                  <a:pt x="0" y="7328461"/>
                </a:moveTo>
                <a:cubicBezTo>
                  <a:pt x="3628" y="5017061"/>
                  <a:pt x="44619" y="2345533"/>
                  <a:pt x="48247" y="34133"/>
                </a:cubicBezTo>
                <a:lnTo>
                  <a:pt x="5865925" y="0"/>
                </a:lnTo>
                <a:lnTo>
                  <a:pt x="4852077" y="7328465"/>
                </a:lnTo>
                <a:lnTo>
                  <a:pt x="0" y="7328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3">
            <a:extLst>
              <a:ext uri="{FF2B5EF4-FFF2-40B4-BE49-F238E27FC236}">
                <a16:creationId xmlns:a16="http://schemas.microsoft.com/office/drawing/2014/main" id="{F32A3DED-EBA6-49DD-BC34-7B13EE22D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5285012" y="1860547"/>
            <a:ext cx="2030187" cy="2058286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5011912 w 5865925"/>
              <a:gd name="connsiteY3" fmla="*/ 7328465 h 7328465"/>
              <a:gd name="connsiteX4" fmla="*/ 0 w 5865925"/>
              <a:gd name="connsiteY4" fmla="*/ 7328461 h 7328465"/>
              <a:gd name="connsiteX0" fmla="*/ 0 w 5993793"/>
              <a:gd name="connsiteY0" fmla="*/ 7405980 h 7405984"/>
              <a:gd name="connsiteX1" fmla="*/ 48247 w 5993793"/>
              <a:gd name="connsiteY1" fmla="*/ 111652 h 7405984"/>
              <a:gd name="connsiteX2" fmla="*/ 5993793 w 5993793"/>
              <a:gd name="connsiteY2" fmla="*/ 0 h 7405984"/>
              <a:gd name="connsiteX3" fmla="*/ 5011912 w 5993793"/>
              <a:gd name="connsiteY3" fmla="*/ 7405984 h 7405984"/>
              <a:gd name="connsiteX4" fmla="*/ 0 w 5993793"/>
              <a:gd name="connsiteY4" fmla="*/ 7405980 h 7405984"/>
              <a:gd name="connsiteX0" fmla="*/ 0 w 5961825"/>
              <a:gd name="connsiteY0" fmla="*/ 7328465 h 7328469"/>
              <a:gd name="connsiteX1" fmla="*/ 48247 w 5961825"/>
              <a:gd name="connsiteY1" fmla="*/ 34137 h 7328469"/>
              <a:gd name="connsiteX2" fmla="*/ 5961825 w 5961825"/>
              <a:gd name="connsiteY2" fmla="*/ 0 h 7328469"/>
              <a:gd name="connsiteX3" fmla="*/ 5011912 w 5961825"/>
              <a:gd name="connsiteY3" fmla="*/ 7328469 h 7328469"/>
              <a:gd name="connsiteX4" fmla="*/ 0 w 5961825"/>
              <a:gd name="connsiteY4" fmla="*/ 7328465 h 73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1825" h="7328469">
                <a:moveTo>
                  <a:pt x="0" y="7328465"/>
                </a:moveTo>
                <a:cubicBezTo>
                  <a:pt x="3628" y="5017065"/>
                  <a:pt x="44619" y="2345537"/>
                  <a:pt x="48247" y="34137"/>
                </a:cubicBezTo>
                <a:lnTo>
                  <a:pt x="5961825" y="0"/>
                </a:lnTo>
                <a:lnTo>
                  <a:pt x="5011912" y="7328469"/>
                </a:lnTo>
                <a:lnTo>
                  <a:pt x="0" y="7328465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3">
            <a:extLst>
              <a:ext uri="{FF2B5EF4-FFF2-40B4-BE49-F238E27FC236}">
                <a16:creationId xmlns:a16="http://schemas.microsoft.com/office/drawing/2014/main" id="{33EF5D7C-95BC-4469-9BD3-DB6CF4038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4800599" y="3985461"/>
            <a:ext cx="2514597" cy="2970509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0"/>
              <a:gd name="connsiteX1" fmla="*/ 48247 w 5865925"/>
              <a:gd name="connsiteY1" fmla="*/ 34133 h 7328460"/>
              <a:gd name="connsiteX2" fmla="*/ 5865925 w 5865925"/>
              <a:gd name="connsiteY2" fmla="*/ 0 h 7328460"/>
              <a:gd name="connsiteX3" fmla="*/ 4775232 w 5865925"/>
              <a:gd name="connsiteY3" fmla="*/ 7274752 h 7328460"/>
              <a:gd name="connsiteX4" fmla="*/ 0 w 5865925"/>
              <a:gd name="connsiteY4" fmla="*/ 7328461 h 7328460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775232 w 5865925"/>
              <a:gd name="connsiteY3" fmla="*/ 7328465 h 7328465"/>
              <a:gd name="connsiteX4" fmla="*/ 0 w 5865925"/>
              <a:gd name="connsiteY4" fmla="*/ 7328461 h 73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5925" h="7328465">
                <a:moveTo>
                  <a:pt x="0" y="7328461"/>
                </a:moveTo>
                <a:cubicBezTo>
                  <a:pt x="3628" y="5017061"/>
                  <a:pt x="44619" y="2345533"/>
                  <a:pt x="48247" y="34133"/>
                </a:cubicBezTo>
                <a:lnTo>
                  <a:pt x="5865925" y="0"/>
                </a:lnTo>
                <a:lnTo>
                  <a:pt x="4775232" y="7328465"/>
                </a:lnTo>
                <a:lnTo>
                  <a:pt x="0" y="73284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064829"/>
            <a:ext cx="7315200" cy="253637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80DD713B-9619-446B-AEFF-E7015054E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791201" cy="6955972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1" h="6934200">
                <a:moveTo>
                  <a:pt x="0" y="6934200"/>
                </a:moveTo>
                <a:cubicBezTo>
                  <a:pt x="3628" y="4622800"/>
                  <a:pt x="7257" y="2311400"/>
                  <a:pt x="10885" y="0"/>
                </a:cubicBezTo>
                <a:lnTo>
                  <a:pt x="5791201" y="10886"/>
                </a:lnTo>
                <a:lnTo>
                  <a:pt x="4702629" y="6934200"/>
                </a:lnTo>
                <a:lnTo>
                  <a:pt x="0" y="6934200"/>
                </a:lnTo>
                <a:close/>
              </a:path>
            </a:pathLst>
          </a:cu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girl in blue top">
            <a:extLst>
              <a:ext uri="{FF2B5EF4-FFF2-40B4-BE49-F238E27FC236}">
                <a16:creationId xmlns:a16="http://schemas.microsoft.com/office/drawing/2014/main" id="{B434F32E-822F-4877-A1FB-D42F3E6821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87" y="562479"/>
            <a:ext cx="2840157" cy="6172200"/>
          </a:xfrm>
          <a:prstGeom prst="rect">
            <a:avLst/>
          </a:prstGeom>
        </p:spPr>
      </p:pic>
      <p:pic>
        <p:nvPicPr>
          <p:cNvPr id="30" name="Picture 29" descr="girl in jeans and striped shirt">
            <a:extLst>
              <a:ext uri="{FF2B5EF4-FFF2-40B4-BE49-F238E27FC236}">
                <a16:creationId xmlns:a16="http://schemas.microsoft.com/office/drawing/2014/main" id="{9246B466-D3DD-417A-8243-EA85E4C820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3729" y="259350"/>
            <a:ext cx="1771300" cy="6400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67244A-4445-4485-9043-026DCEBC0DEA}"/>
              </a:ext>
            </a:extLst>
          </p:cNvPr>
          <p:cNvSpPr txBox="1"/>
          <p:nvPr/>
        </p:nvSpPr>
        <p:spPr>
          <a:xfrm>
            <a:off x="253729" y="7304690"/>
            <a:ext cx="680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characters into scenes, and crop, flip, or resize the pictures to get just the expressions you want. Start with these layouts or make your own! </a:t>
            </a:r>
          </a:p>
        </p:txBody>
      </p:sp>
      <p:pic>
        <p:nvPicPr>
          <p:cNvPr id="33" name="Picture 32" descr="close up of comic graphic face">
            <a:extLst>
              <a:ext uri="{FF2B5EF4-FFF2-40B4-BE49-F238E27FC236}">
                <a16:creationId xmlns:a16="http://schemas.microsoft.com/office/drawing/2014/main" id="{D67FF1F7-6665-4A3F-9EF9-1E4E047011C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674" y="98378"/>
            <a:ext cx="956481" cy="1600200"/>
          </a:xfrm>
          <a:prstGeom prst="rect">
            <a:avLst/>
          </a:prstGeom>
        </p:spPr>
      </p:pic>
      <p:pic>
        <p:nvPicPr>
          <p:cNvPr id="35" name="Picture 34" descr="close up of comic graphic face">
            <a:extLst>
              <a:ext uri="{FF2B5EF4-FFF2-40B4-BE49-F238E27FC236}">
                <a16:creationId xmlns:a16="http://schemas.microsoft.com/office/drawing/2014/main" id="{0B68A209-57F4-4371-8943-41B0BCE8D95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0265" y="1927178"/>
            <a:ext cx="1341206" cy="1828800"/>
          </a:xfrm>
          <a:prstGeom prst="rect">
            <a:avLst/>
          </a:prstGeom>
        </p:spPr>
      </p:pic>
      <p:pic>
        <p:nvPicPr>
          <p:cNvPr id="37" name="Picture 36" descr="close up of comic graphic face">
            <a:extLst>
              <a:ext uri="{FF2B5EF4-FFF2-40B4-BE49-F238E27FC236}">
                <a16:creationId xmlns:a16="http://schemas.microsoft.com/office/drawing/2014/main" id="{B12802DA-2D05-431C-B756-E0F81701E6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2913" y="4325989"/>
            <a:ext cx="1426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0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F3D318-8FC8-4C87-9BDA-15E3336F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18190-1FA0-4FBA-86BF-5A5508ED4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9514" y="3238500"/>
            <a:ext cx="3595686" cy="31242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2DC2F-B034-4A1E-B7B2-C140CD28D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28"/>
            <a:ext cx="7315200" cy="3124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240B5-6D35-43A4-BEA4-149B1573F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238500"/>
            <a:ext cx="3595686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5C483-EC5C-4E8D-8285-A1AEA039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77000"/>
            <a:ext cx="7315199" cy="31242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oy in yellow and blue hoodie">
            <a:extLst>
              <a:ext uri="{FF2B5EF4-FFF2-40B4-BE49-F238E27FC236}">
                <a16:creationId xmlns:a16="http://schemas.microsoft.com/office/drawing/2014/main" id="{67D15990-AC88-4D5C-9E45-D7FB2016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64" y="175260"/>
            <a:ext cx="3230315" cy="2948940"/>
          </a:xfrm>
          <a:prstGeom prst="rect">
            <a:avLst/>
          </a:prstGeom>
        </p:spPr>
      </p:pic>
      <p:pic>
        <p:nvPicPr>
          <p:cNvPr id="12" name="Picture 11" descr="boy in teal hoodie">
            <a:extLst>
              <a:ext uri="{FF2B5EF4-FFF2-40B4-BE49-F238E27FC236}">
                <a16:creationId xmlns:a16="http://schemas.microsoft.com/office/drawing/2014/main" id="{C09D23CC-EAD6-4F71-BE49-96BE194ADA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324" y="0"/>
            <a:ext cx="3973304" cy="3124200"/>
          </a:xfrm>
          <a:prstGeom prst="rect">
            <a:avLst/>
          </a:prstGeom>
        </p:spPr>
      </p:pic>
      <p:pic>
        <p:nvPicPr>
          <p:cNvPr id="13" name="Picture 12" descr="close up of comic graphic face">
            <a:extLst>
              <a:ext uri="{FF2B5EF4-FFF2-40B4-BE49-F238E27FC236}">
                <a16:creationId xmlns:a16="http://schemas.microsoft.com/office/drawing/2014/main" id="{F086FA43-C5BB-4C32-B760-C45C13E4E2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564" y="3459335"/>
            <a:ext cx="1950156" cy="2682530"/>
          </a:xfrm>
          <a:prstGeom prst="rect">
            <a:avLst/>
          </a:prstGeom>
        </p:spPr>
      </p:pic>
      <p:pic>
        <p:nvPicPr>
          <p:cNvPr id="16" name="Picture 15" descr="close up of comic graphic face">
            <a:extLst>
              <a:ext uri="{FF2B5EF4-FFF2-40B4-BE49-F238E27FC236}">
                <a16:creationId xmlns:a16="http://schemas.microsoft.com/office/drawing/2014/main" id="{4F51AB6E-A8A0-4C48-BABE-B43966B6B6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523" y="3366205"/>
            <a:ext cx="1798113" cy="2868789"/>
          </a:xfrm>
          <a:prstGeom prst="rect">
            <a:avLst/>
          </a:prstGeom>
        </p:spPr>
      </p:pic>
      <p:pic>
        <p:nvPicPr>
          <p:cNvPr id="18" name="Picture 17" descr="boy in teal hoodie">
            <a:extLst>
              <a:ext uri="{FF2B5EF4-FFF2-40B4-BE49-F238E27FC236}">
                <a16:creationId xmlns:a16="http://schemas.microsoft.com/office/drawing/2014/main" id="{607D4596-8998-4DD8-A735-B7140A6BB38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8"/>
          <a:stretch/>
        </p:blipFill>
        <p:spPr>
          <a:xfrm>
            <a:off x="2164675" y="6766560"/>
            <a:ext cx="1569722" cy="2834640"/>
          </a:xfrm>
          <a:prstGeom prst="rect">
            <a:avLst/>
          </a:prstGeom>
        </p:spPr>
      </p:pic>
      <p:pic>
        <p:nvPicPr>
          <p:cNvPr id="20" name="Picture 19" descr="boy in yellow and blue hoodie">
            <a:extLst>
              <a:ext uri="{FF2B5EF4-FFF2-40B4-BE49-F238E27FC236}">
                <a16:creationId xmlns:a16="http://schemas.microsoft.com/office/drawing/2014/main" id="{4AC8CBDA-0A07-45AB-A000-4E9A7CFCDC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8609" y="6490404"/>
            <a:ext cx="1950156" cy="31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0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CBE7242A-1857-4A88-B631-C6FF470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3</a:t>
            </a: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3A26B778-4DE9-4BB4-AB1B-B08B02F7A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848167" y="3421651"/>
            <a:ext cx="4467415" cy="6174223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15200" cy="33188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2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F52BBC-3637-4C8F-A1D2-14857E1AF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22386"/>
            <a:ext cx="4683762" cy="6168898"/>
          </a:xfrm>
          <a:custGeom>
            <a:avLst/>
            <a:gdLst>
              <a:gd name="connsiteX0" fmla="*/ 0 w 4683762"/>
              <a:gd name="connsiteY0" fmla="*/ 0 h 6168898"/>
              <a:gd name="connsiteX1" fmla="*/ 4683762 w 4683762"/>
              <a:gd name="connsiteY1" fmla="*/ 4368 h 6168898"/>
              <a:gd name="connsiteX2" fmla="*/ 2726674 w 4683762"/>
              <a:gd name="connsiteY2" fmla="*/ 6168898 h 6168898"/>
              <a:gd name="connsiteX3" fmla="*/ 0 w 4683762"/>
              <a:gd name="connsiteY3" fmla="*/ 6168898 h 6168898"/>
              <a:gd name="connsiteX4" fmla="*/ 0 w 4683762"/>
              <a:gd name="connsiteY4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762" h="6168898">
                <a:moveTo>
                  <a:pt x="0" y="0"/>
                </a:moveTo>
                <a:lnTo>
                  <a:pt x="4683762" y="4368"/>
                </a:lnTo>
                <a:lnTo>
                  <a:pt x="2726674" y="6168898"/>
                </a:lnTo>
                <a:lnTo>
                  <a:pt x="0" y="6168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close up of comic graphic face">
            <a:extLst>
              <a:ext uri="{FF2B5EF4-FFF2-40B4-BE49-F238E27FC236}">
                <a16:creationId xmlns:a16="http://schemas.microsoft.com/office/drawing/2014/main" id="{B01ED2AD-50AB-4CE3-8CDD-D754DEE3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080" y="4497905"/>
            <a:ext cx="2865120" cy="4615615"/>
          </a:xfrm>
          <a:prstGeom prst="rect">
            <a:avLst/>
          </a:prstGeom>
        </p:spPr>
      </p:pic>
      <p:pic>
        <p:nvPicPr>
          <p:cNvPr id="15" name="Picture 14" descr="close up of comic graphic face">
            <a:extLst>
              <a:ext uri="{FF2B5EF4-FFF2-40B4-BE49-F238E27FC236}">
                <a16:creationId xmlns:a16="http://schemas.microsoft.com/office/drawing/2014/main" id="{5C14813B-0A60-4CD7-9556-477DDD01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654777"/>
            <a:ext cx="3250820" cy="5167175"/>
          </a:xfrm>
          <a:prstGeom prst="rect">
            <a:avLst/>
          </a:prstGeom>
        </p:spPr>
      </p:pic>
      <p:pic>
        <p:nvPicPr>
          <p:cNvPr id="18" name="Picture 17" descr="boy in brown jacket">
            <a:extLst>
              <a:ext uri="{FF2B5EF4-FFF2-40B4-BE49-F238E27FC236}">
                <a16:creationId xmlns:a16="http://schemas.microsoft.com/office/drawing/2014/main" id="{393FC8E9-6AD1-4C2B-938A-B95C2CCD29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535" y="457200"/>
            <a:ext cx="2131541" cy="2861652"/>
          </a:xfrm>
          <a:prstGeom prst="rect">
            <a:avLst/>
          </a:prstGeom>
        </p:spPr>
      </p:pic>
      <p:pic>
        <p:nvPicPr>
          <p:cNvPr id="27" name="Picture 26" descr="girl in plaid shirt">
            <a:extLst>
              <a:ext uri="{FF2B5EF4-FFF2-40B4-BE49-F238E27FC236}">
                <a16:creationId xmlns:a16="http://schemas.microsoft.com/office/drawing/2014/main" id="{CAC1FE15-1C9E-48A9-B64D-6225D86B0B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8623" y="377531"/>
            <a:ext cx="2651765" cy="2941320"/>
          </a:xfrm>
          <a:prstGeom prst="rect">
            <a:avLst/>
          </a:prstGeom>
        </p:spPr>
      </p:pic>
      <p:pic>
        <p:nvPicPr>
          <p:cNvPr id="17" name="Picture 16" descr="girl in jeans and striped shirt">
            <a:extLst>
              <a:ext uri="{FF2B5EF4-FFF2-40B4-BE49-F238E27FC236}">
                <a16:creationId xmlns:a16="http://schemas.microsoft.com/office/drawing/2014/main" id="{9900765D-994C-41A8-8EA6-DC2B875EEA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2402040" y="271735"/>
            <a:ext cx="2281722" cy="30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hidden="1">
            <a:extLst>
              <a:ext uri="{FF2B5EF4-FFF2-40B4-BE49-F238E27FC236}">
                <a16:creationId xmlns:a16="http://schemas.microsoft.com/office/drawing/2014/main" id="{6B76BCEC-4C1A-4700-A241-DE402264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 4</a:t>
            </a: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3A26B778-4DE9-4BB4-AB1B-B08B02F7A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4830717" y="4595"/>
            <a:ext cx="2484867" cy="2965381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  <a:gd name="connsiteX0" fmla="*/ 0 w 5791201"/>
              <a:gd name="connsiteY0" fmla="*/ 7294328 h 7294328"/>
              <a:gd name="connsiteX1" fmla="*/ 48247 w 5791201"/>
              <a:gd name="connsiteY1" fmla="*/ 0 h 7294328"/>
              <a:gd name="connsiteX2" fmla="*/ 5791201 w 5791201"/>
              <a:gd name="connsiteY2" fmla="*/ 371014 h 7294328"/>
              <a:gd name="connsiteX3" fmla="*/ 4702629 w 5791201"/>
              <a:gd name="connsiteY3" fmla="*/ 7294328 h 7294328"/>
              <a:gd name="connsiteX4" fmla="*/ 0 w 5791201"/>
              <a:gd name="connsiteY4" fmla="*/ 7294328 h 7294328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702629 w 5865925"/>
              <a:gd name="connsiteY3" fmla="*/ 7328461 h 7328461"/>
              <a:gd name="connsiteX4" fmla="*/ 0 w 5865925"/>
              <a:gd name="connsiteY4" fmla="*/ 7328461 h 7328461"/>
              <a:gd name="connsiteX0" fmla="*/ 0 w 5865925"/>
              <a:gd name="connsiteY0" fmla="*/ 7328461 h 7328461"/>
              <a:gd name="connsiteX1" fmla="*/ 48247 w 5865925"/>
              <a:gd name="connsiteY1" fmla="*/ 34133 h 7328461"/>
              <a:gd name="connsiteX2" fmla="*/ 5865925 w 5865925"/>
              <a:gd name="connsiteY2" fmla="*/ 0 h 7328461"/>
              <a:gd name="connsiteX3" fmla="*/ 4926804 w 5865925"/>
              <a:gd name="connsiteY3" fmla="*/ 7283448 h 7328461"/>
              <a:gd name="connsiteX4" fmla="*/ 0 w 5865925"/>
              <a:gd name="connsiteY4" fmla="*/ 7328461 h 7328461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4852077 w 5865925"/>
              <a:gd name="connsiteY3" fmla="*/ 7328465 h 7328465"/>
              <a:gd name="connsiteX4" fmla="*/ 0 w 5865925"/>
              <a:gd name="connsiteY4" fmla="*/ 7328461 h 7328465"/>
              <a:gd name="connsiteX0" fmla="*/ 0 w 5865925"/>
              <a:gd name="connsiteY0" fmla="*/ 7328461 h 7328465"/>
              <a:gd name="connsiteX1" fmla="*/ 48247 w 5865925"/>
              <a:gd name="connsiteY1" fmla="*/ 34133 h 7328465"/>
              <a:gd name="connsiteX2" fmla="*/ 5865925 w 5865925"/>
              <a:gd name="connsiteY2" fmla="*/ 0 h 7328465"/>
              <a:gd name="connsiteX3" fmla="*/ 3170988 w 5865925"/>
              <a:gd name="connsiteY3" fmla="*/ 7328465 h 7328465"/>
              <a:gd name="connsiteX4" fmla="*/ 0 w 5865925"/>
              <a:gd name="connsiteY4" fmla="*/ 7328461 h 7328465"/>
              <a:gd name="connsiteX0" fmla="*/ 0 w 6116300"/>
              <a:gd name="connsiteY0" fmla="*/ 7359793 h 7359797"/>
              <a:gd name="connsiteX1" fmla="*/ 48247 w 6116300"/>
              <a:gd name="connsiteY1" fmla="*/ 65465 h 7359797"/>
              <a:gd name="connsiteX2" fmla="*/ 6116300 w 6116300"/>
              <a:gd name="connsiteY2" fmla="*/ 0 h 7359797"/>
              <a:gd name="connsiteX3" fmla="*/ 3170988 w 6116300"/>
              <a:gd name="connsiteY3" fmla="*/ 7359797 h 7359797"/>
              <a:gd name="connsiteX4" fmla="*/ 0 w 6116300"/>
              <a:gd name="connsiteY4" fmla="*/ 7359793 h 7359797"/>
              <a:gd name="connsiteX0" fmla="*/ 0 w 6235528"/>
              <a:gd name="connsiteY0" fmla="*/ 7294329 h 7294333"/>
              <a:gd name="connsiteX1" fmla="*/ 48247 w 6235528"/>
              <a:gd name="connsiteY1" fmla="*/ 1 h 7294333"/>
              <a:gd name="connsiteX2" fmla="*/ 6235528 w 6235528"/>
              <a:gd name="connsiteY2" fmla="*/ 18086 h 7294333"/>
              <a:gd name="connsiteX3" fmla="*/ 3170988 w 6235528"/>
              <a:gd name="connsiteY3" fmla="*/ 7294333 h 7294333"/>
              <a:gd name="connsiteX4" fmla="*/ 0 w 6235528"/>
              <a:gd name="connsiteY4" fmla="*/ 7294329 h 7294333"/>
              <a:gd name="connsiteX0" fmla="*/ 0 w 5997075"/>
              <a:gd name="connsiteY0" fmla="*/ 7294329 h 7294333"/>
              <a:gd name="connsiteX1" fmla="*/ 48247 w 5997075"/>
              <a:gd name="connsiteY1" fmla="*/ 1 h 7294333"/>
              <a:gd name="connsiteX2" fmla="*/ 5997075 w 5997075"/>
              <a:gd name="connsiteY2" fmla="*/ 18086 h 7294333"/>
              <a:gd name="connsiteX3" fmla="*/ 3170988 w 5997075"/>
              <a:gd name="connsiteY3" fmla="*/ 7294333 h 7294333"/>
              <a:gd name="connsiteX4" fmla="*/ 0 w 5997075"/>
              <a:gd name="connsiteY4" fmla="*/ 7294329 h 7294333"/>
              <a:gd name="connsiteX0" fmla="*/ 0 w 6187836"/>
              <a:gd name="connsiteY0" fmla="*/ 7294329 h 7294333"/>
              <a:gd name="connsiteX1" fmla="*/ 48247 w 6187836"/>
              <a:gd name="connsiteY1" fmla="*/ 1 h 7294333"/>
              <a:gd name="connsiteX2" fmla="*/ 6187836 w 6187836"/>
              <a:gd name="connsiteY2" fmla="*/ 18086 h 7294333"/>
              <a:gd name="connsiteX3" fmla="*/ 3170988 w 6187836"/>
              <a:gd name="connsiteY3" fmla="*/ 7294333 h 7294333"/>
              <a:gd name="connsiteX4" fmla="*/ 0 w 6187836"/>
              <a:gd name="connsiteY4" fmla="*/ 7294329 h 7294333"/>
              <a:gd name="connsiteX0" fmla="*/ 0 w 6972687"/>
              <a:gd name="connsiteY0" fmla="*/ 7315814 h 7315814"/>
              <a:gd name="connsiteX1" fmla="*/ 833098 w 6972687"/>
              <a:gd name="connsiteY1" fmla="*/ 1 h 7315814"/>
              <a:gd name="connsiteX2" fmla="*/ 6972687 w 6972687"/>
              <a:gd name="connsiteY2" fmla="*/ 18086 h 7315814"/>
              <a:gd name="connsiteX3" fmla="*/ 3955839 w 6972687"/>
              <a:gd name="connsiteY3" fmla="*/ 7294333 h 7315814"/>
              <a:gd name="connsiteX4" fmla="*/ 0 w 6972687"/>
              <a:gd name="connsiteY4" fmla="*/ 7315814 h 7315814"/>
              <a:gd name="connsiteX0" fmla="*/ 25612 w 6998299"/>
              <a:gd name="connsiteY0" fmla="*/ 7315814 h 7315814"/>
              <a:gd name="connsiteX1" fmla="*/ 282 w 6998299"/>
              <a:gd name="connsiteY1" fmla="*/ 0 h 7315814"/>
              <a:gd name="connsiteX2" fmla="*/ 6998299 w 6998299"/>
              <a:gd name="connsiteY2" fmla="*/ 18086 h 7315814"/>
              <a:gd name="connsiteX3" fmla="*/ 3981451 w 6998299"/>
              <a:gd name="connsiteY3" fmla="*/ 7294333 h 7315814"/>
              <a:gd name="connsiteX4" fmla="*/ 25612 w 6998299"/>
              <a:gd name="connsiteY4" fmla="*/ 7315814 h 731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8299" h="7315814">
                <a:moveTo>
                  <a:pt x="25612" y="7315814"/>
                </a:moveTo>
                <a:cubicBezTo>
                  <a:pt x="29240" y="5004414"/>
                  <a:pt x="-3346" y="2311400"/>
                  <a:pt x="282" y="0"/>
                </a:cubicBezTo>
                <a:lnTo>
                  <a:pt x="6998299" y="18086"/>
                </a:lnTo>
                <a:lnTo>
                  <a:pt x="3981451" y="7294333"/>
                </a:lnTo>
                <a:lnTo>
                  <a:pt x="25612" y="731581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EABB-BE84-40A1-A46A-9CF476AC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82349"/>
            <a:ext cx="7315200" cy="33188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80DD713B-9619-446B-AEFF-E7015054E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791201" cy="2970509"/>
          </a:xfrm>
          <a:custGeom>
            <a:avLst/>
            <a:gdLst>
              <a:gd name="connsiteX0" fmla="*/ 0 w 4702629"/>
              <a:gd name="connsiteY0" fmla="*/ 6955971 h 6955971"/>
              <a:gd name="connsiteX1" fmla="*/ 1175657 w 4702629"/>
              <a:gd name="connsiteY1" fmla="*/ 0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4702629"/>
              <a:gd name="connsiteY0" fmla="*/ 6955971 h 6955971"/>
              <a:gd name="connsiteX1" fmla="*/ 10885 w 4702629"/>
              <a:gd name="connsiteY1" fmla="*/ 21771 h 6955971"/>
              <a:gd name="connsiteX2" fmla="*/ 3526972 w 4702629"/>
              <a:gd name="connsiteY2" fmla="*/ 0 h 6955971"/>
              <a:gd name="connsiteX3" fmla="*/ 4702629 w 4702629"/>
              <a:gd name="connsiteY3" fmla="*/ 6955971 h 6955971"/>
              <a:gd name="connsiteX4" fmla="*/ 0 w 4702629"/>
              <a:gd name="connsiteY4" fmla="*/ 6955971 h 6955971"/>
              <a:gd name="connsiteX0" fmla="*/ 0 w 5791201"/>
              <a:gd name="connsiteY0" fmla="*/ 6934200 h 6934200"/>
              <a:gd name="connsiteX1" fmla="*/ 10885 w 5791201"/>
              <a:gd name="connsiteY1" fmla="*/ 0 h 6934200"/>
              <a:gd name="connsiteX2" fmla="*/ 5791201 w 5791201"/>
              <a:gd name="connsiteY2" fmla="*/ 10886 h 6934200"/>
              <a:gd name="connsiteX3" fmla="*/ 4702629 w 5791201"/>
              <a:gd name="connsiteY3" fmla="*/ 6934200 h 6934200"/>
              <a:gd name="connsiteX4" fmla="*/ 0 w 5791201"/>
              <a:gd name="connsiteY4" fmla="*/ 6934200 h 69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1" h="6934200">
                <a:moveTo>
                  <a:pt x="0" y="6934200"/>
                </a:moveTo>
                <a:cubicBezTo>
                  <a:pt x="3628" y="4622800"/>
                  <a:pt x="7257" y="2311400"/>
                  <a:pt x="10885" y="0"/>
                </a:cubicBezTo>
                <a:lnTo>
                  <a:pt x="5791201" y="10886"/>
                </a:lnTo>
                <a:lnTo>
                  <a:pt x="4702629" y="6934200"/>
                </a:lnTo>
                <a:lnTo>
                  <a:pt x="0" y="69342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DBA8A2-AF72-41DD-878D-7CBA35A2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9514" y="3064329"/>
            <a:ext cx="3595686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0FFD9-B99F-4582-B2B2-FC204955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064329"/>
            <a:ext cx="3595686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 descr="close up of comic graphic face">
            <a:extLst>
              <a:ext uri="{FF2B5EF4-FFF2-40B4-BE49-F238E27FC236}">
                <a16:creationId xmlns:a16="http://schemas.microsoft.com/office/drawing/2014/main" id="{B5A31084-7A07-44CE-B6FE-90D953879B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9337" y="3331354"/>
            <a:ext cx="1717596" cy="2590150"/>
          </a:xfrm>
          <a:prstGeom prst="rect">
            <a:avLst/>
          </a:prstGeom>
        </p:spPr>
      </p:pic>
      <p:pic>
        <p:nvPicPr>
          <p:cNvPr id="20" name="Picture 19" descr="girl in blue top">
            <a:extLst>
              <a:ext uri="{FF2B5EF4-FFF2-40B4-BE49-F238E27FC236}">
                <a16:creationId xmlns:a16="http://schemas.microsoft.com/office/drawing/2014/main" id="{9F2E9AEA-9D51-4195-A5F7-68E4720ED0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8343" y="6572296"/>
            <a:ext cx="3965202" cy="3024309"/>
          </a:xfrm>
          <a:prstGeom prst="rect">
            <a:avLst/>
          </a:prstGeom>
        </p:spPr>
      </p:pic>
      <p:pic>
        <p:nvPicPr>
          <p:cNvPr id="22" name="Picture 21" descr="girl in purple shirt and sweater with design">
            <a:extLst>
              <a:ext uri="{FF2B5EF4-FFF2-40B4-BE49-F238E27FC236}">
                <a16:creationId xmlns:a16="http://schemas.microsoft.com/office/drawing/2014/main" id="{9ABD23A8-D28E-4A7F-BC3E-F834D77383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11655" y="6437786"/>
            <a:ext cx="2023327" cy="3163414"/>
          </a:xfrm>
          <a:prstGeom prst="rect">
            <a:avLst/>
          </a:prstGeom>
        </p:spPr>
      </p:pic>
      <p:pic>
        <p:nvPicPr>
          <p:cNvPr id="24" name="Picture 23" descr="girl in jeans and striped shirt">
            <a:extLst>
              <a:ext uri="{FF2B5EF4-FFF2-40B4-BE49-F238E27FC236}">
                <a16:creationId xmlns:a16="http://schemas.microsoft.com/office/drawing/2014/main" id="{36D835E5-BF9B-4A97-86BE-08D54654E2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797841" y="6282349"/>
            <a:ext cx="2336739" cy="3318851"/>
          </a:xfrm>
          <a:prstGeom prst="rect">
            <a:avLst/>
          </a:prstGeom>
        </p:spPr>
      </p:pic>
      <p:pic>
        <p:nvPicPr>
          <p:cNvPr id="28" name="Picture 27" descr="girl in blue top">
            <a:extLst>
              <a:ext uri="{FF2B5EF4-FFF2-40B4-BE49-F238E27FC236}">
                <a16:creationId xmlns:a16="http://schemas.microsoft.com/office/drawing/2014/main" id="{9B785A40-DE83-493A-9B49-83F6777E6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347" y="173651"/>
            <a:ext cx="2606933" cy="2796325"/>
          </a:xfrm>
          <a:prstGeom prst="rect">
            <a:avLst/>
          </a:prstGeom>
        </p:spPr>
      </p:pic>
      <p:pic>
        <p:nvPicPr>
          <p:cNvPr id="30" name="Picture 29" descr="girl in purple shirt and sweater with design">
            <a:extLst>
              <a:ext uri="{FF2B5EF4-FFF2-40B4-BE49-F238E27FC236}">
                <a16:creationId xmlns:a16="http://schemas.microsoft.com/office/drawing/2014/main" id="{BAE982D3-AC5B-49E6-B0BF-054F64C387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4982" y="-6291"/>
            <a:ext cx="2180319" cy="2965382"/>
          </a:xfrm>
          <a:prstGeom prst="rect">
            <a:avLst/>
          </a:prstGeom>
        </p:spPr>
      </p:pic>
      <p:pic>
        <p:nvPicPr>
          <p:cNvPr id="32" name="Picture 31" descr="girl in jeans and striped shirt">
            <a:extLst>
              <a:ext uri="{FF2B5EF4-FFF2-40B4-BE49-F238E27FC236}">
                <a16:creationId xmlns:a16="http://schemas.microsoft.com/office/drawing/2014/main" id="{0E90F002-5919-4194-9C8F-3027B13AC1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6589" y="347589"/>
            <a:ext cx="1125124" cy="2609687"/>
          </a:xfrm>
          <a:prstGeom prst="rect">
            <a:avLst/>
          </a:prstGeom>
        </p:spPr>
      </p:pic>
      <p:pic>
        <p:nvPicPr>
          <p:cNvPr id="34" name="Picture 33" descr="close up of comic graphic face">
            <a:extLst>
              <a:ext uri="{FF2B5EF4-FFF2-40B4-BE49-F238E27FC236}">
                <a16:creationId xmlns:a16="http://schemas.microsoft.com/office/drawing/2014/main" id="{53B2A091-EBC5-4904-8A82-DF819F72A84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2878" y="3322054"/>
            <a:ext cx="1998369" cy="26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A5571B-E1CC-4A99-B779-CE6ED4B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r>
              <a:rPr lang="en-US" baseline="0" dirty="0"/>
              <a:t> slide 1</a:t>
            </a:r>
            <a:endParaRPr lang="en-US" dirty="0"/>
          </a:p>
        </p:txBody>
      </p:sp>
      <p:pic>
        <p:nvPicPr>
          <p:cNvPr id="9" name="Picture 8" descr="boy in teal hoodie">
            <a:extLst>
              <a:ext uri="{FF2B5EF4-FFF2-40B4-BE49-F238E27FC236}">
                <a16:creationId xmlns:a16="http://schemas.microsoft.com/office/drawing/2014/main" id="{EFB8EED1-7ED7-4A78-8FA4-466A33A39F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239" y="923752"/>
            <a:ext cx="1824206" cy="5486400"/>
          </a:xfrm>
          <a:prstGeom prst="rect">
            <a:avLst/>
          </a:prstGeom>
        </p:spPr>
      </p:pic>
      <p:pic>
        <p:nvPicPr>
          <p:cNvPr id="11" name="Picture 10" descr="boy in teal hoodie">
            <a:extLst>
              <a:ext uri="{FF2B5EF4-FFF2-40B4-BE49-F238E27FC236}">
                <a16:creationId xmlns:a16="http://schemas.microsoft.com/office/drawing/2014/main" id="{B16B55D9-0F9E-435D-9D68-4220BD4790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216" y="923752"/>
            <a:ext cx="1553102" cy="5486400"/>
          </a:xfrm>
          <a:prstGeom prst="rect">
            <a:avLst/>
          </a:prstGeom>
        </p:spPr>
      </p:pic>
      <p:pic>
        <p:nvPicPr>
          <p:cNvPr id="13" name="Picture 12" descr="boy in teal hoodie">
            <a:extLst>
              <a:ext uri="{FF2B5EF4-FFF2-40B4-BE49-F238E27FC236}">
                <a16:creationId xmlns:a16="http://schemas.microsoft.com/office/drawing/2014/main" id="{6929B0CA-F818-4F0B-8AFA-073A1DE326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835" y="923752"/>
            <a:ext cx="971072" cy="5486400"/>
          </a:xfrm>
          <a:prstGeom prst="rect">
            <a:avLst/>
          </a:prstGeom>
        </p:spPr>
      </p:pic>
      <p:pic>
        <p:nvPicPr>
          <p:cNvPr id="17" name="Picture 16" descr="close up of comic graphic face">
            <a:extLst>
              <a:ext uri="{FF2B5EF4-FFF2-40B4-BE49-F238E27FC236}">
                <a16:creationId xmlns:a16="http://schemas.microsoft.com/office/drawing/2014/main" id="{0D6E3777-E7FC-4BC1-B505-31CCCD8CFB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706" y="7296496"/>
            <a:ext cx="1646134" cy="2286000"/>
          </a:xfrm>
          <a:prstGeom prst="rect">
            <a:avLst/>
          </a:prstGeom>
        </p:spPr>
      </p:pic>
      <p:pic>
        <p:nvPicPr>
          <p:cNvPr id="19" name="Picture 18" descr="close up of comic graphic face">
            <a:extLst>
              <a:ext uri="{FF2B5EF4-FFF2-40B4-BE49-F238E27FC236}">
                <a16:creationId xmlns:a16="http://schemas.microsoft.com/office/drawing/2014/main" id="{7A29E1A3-B0B1-48A2-9821-0B5F4EC4EA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840" y="7315200"/>
            <a:ext cx="1759141" cy="2286000"/>
          </a:xfrm>
          <a:prstGeom prst="rect">
            <a:avLst/>
          </a:prstGeom>
        </p:spPr>
      </p:pic>
      <p:pic>
        <p:nvPicPr>
          <p:cNvPr id="21" name="Picture 20" descr="close up of comic graphic face">
            <a:extLst>
              <a:ext uri="{FF2B5EF4-FFF2-40B4-BE49-F238E27FC236}">
                <a16:creationId xmlns:a16="http://schemas.microsoft.com/office/drawing/2014/main" id="{AED006F6-8C47-4031-AB4F-82BFA3F18A1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13" y="7296496"/>
            <a:ext cx="1661885" cy="2286000"/>
          </a:xfrm>
          <a:prstGeom prst="rect">
            <a:avLst/>
          </a:prstGeom>
        </p:spPr>
      </p:pic>
      <p:pic>
        <p:nvPicPr>
          <p:cNvPr id="23" name="Picture 22" descr="close up of comic graphic face">
            <a:extLst>
              <a:ext uri="{FF2B5EF4-FFF2-40B4-BE49-F238E27FC236}">
                <a16:creationId xmlns:a16="http://schemas.microsoft.com/office/drawing/2014/main" id="{EA0E998E-5038-41C6-9D9D-E6D8CA372B2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499" y="7296496"/>
            <a:ext cx="1825388" cy="2286000"/>
          </a:xfrm>
          <a:prstGeom prst="rect">
            <a:avLst/>
          </a:prstGeom>
        </p:spPr>
      </p:pic>
      <p:pic>
        <p:nvPicPr>
          <p:cNvPr id="25" name="Picture 24" descr="boy in teal hoodie">
            <a:extLst>
              <a:ext uri="{FF2B5EF4-FFF2-40B4-BE49-F238E27FC236}">
                <a16:creationId xmlns:a16="http://schemas.microsoft.com/office/drawing/2014/main" id="{49019DCB-9CE1-4083-8C0F-C2059A1E102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5678" y="3666952"/>
            <a:ext cx="213028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F953F4-F7C0-4924-948D-4147D26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slide 2</a:t>
            </a:r>
          </a:p>
        </p:txBody>
      </p:sp>
      <p:pic>
        <p:nvPicPr>
          <p:cNvPr id="3" name="Picture 2" descr="close up of comic graphic face">
            <a:extLst>
              <a:ext uri="{FF2B5EF4-FFF2-40B4-BE49-F238E27FC236}">
                <a16:creationId xmlns:a16="http://schemas.microsoft.com/office/drawing/2014/main" id="{6C4AA837-7453-4A43-BD56-56BFA70C3B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22" y="6940169"/>
            <a:ext cx="1622832" cy="2286000"/>
          </a:xfrm>
          <a:prstGeom prst="rect">
            <a:avLst/>
          </a:prstGeom>
        </p:spPr>
      </p:pic>
      <p:pic>
        <p:nvPicPr>
          <p:cNvPr id="5" name="Picture 4" descr="close up of comic graphic face">
            <a:extLst>
              <a:ext uri="{FF2B5EF4-FFF2-40B4-BE49-F238E27FC236}">
                <a16:creationId xmlns:a16="http://schemas.microsoft.com/office/drawing/2014/main" id="{521B1342-3BC7-45F9-87EF-0461E3597E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273" y="6940169"/>
            <a:ext cx="1500679" cy="2286000"/>
          </a:xfrm>
          <a:prstGeom prst="rect">
            <a:avLst/>
          </a:prstGeom>
        </p:spPr>
      </p:pic>
      <p:pic>
        <p:nvPicPr>
          <p:cNvPr id="7" name="Picture 6" descr="close up of comic graphic face">
            <a:extLst>
              <a:ext uri="{FF2B5EF4-FFF2-40B4-BE49-F238E27FC236}">
                <a16:creationId xmlns:a16="http://schemas.microsoft.com/office/drawing/2014/main" id="{0F74C1EC-1994-4530-AFF8-00321BDB49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293" y="6940169"/>
            <a:ext cx="1515906" cy="2286000"/>
          </a:xfrm>
          <a:prstGeom prst="rect">
            <a:avLst/>
          </a:prstGeom>
        </p:spPr>
      </p:pic>
      <p:pic>
        <p:nvPicPr>
          <p:cNvPr id="9" name="Picture 8" descr="close up of comic graphic face">
            <a:extLst>
              <a:ext uri="{FF2B5EF4-FFF2-40B4-BE49-F238E27FC236}">
                <a16:creationId xmlns:a16="http://schemas.microsoft.com/office/drawing/2014/main" id="{C790A25C-CB4E-496E-8CC5-08DEAD48548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728" y="6940169"/>
            <a:ext cx="1950789" cy="2286000"/>
          </a:xfrm>
          <a:prstGeom prst="rect">
            <a:avLst/>
          </a:prstGeom>
        </p:spPr>
      </p:pic>
      <p:pic>
        <p:nvPicPr>
          <p:cNvPr id="11" name="Picture 10" descr="girl in blue top">
            <a:extLst>
              <a:ext uri="{FF2B5EF4-FFF2-40B4-BE49-F238E27FC236}">
                <a16:creationId xmlns:a16="http://schemas.microsoft.com/office/drawing/2014/main" id="{2600E90F-9072-40BC-BFFE-6DC45BD8FA2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23" y="774700"/>
            <a:ext cx="1422545" cy="5029200"/>
          </a:xfrm>
          <a:prstGeom prst="rect">
            <a:avLst/>
          </a:prstGeom>
        </p:spPr>
      </p:pic>
      <p:pic>
        <p:nvPicPr>
          <p:cNvPr id="13" name="Picture 12" descr="girl in blue top">
            <a:extLst>
              <a:ext uri="{FF2B5EF4-FFF2-40B4-BE49-F238E27FC236}">
                <a16:creationId xmlns:a16="http://schemas.microsoft.com/office/drawing/2014/main" id="{D59273C0-D3CC-4E34-9C09-740A662B98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4263" y="774700"/>
            <a:ext cx="1237343" cy="5029200"/>
          </a:xfrm>
          <a:prstGeom prst="rect">
            <a:avLst/>
          </a:prstGeom>
        </p:spPr>
      </p:pic>
      <p:pic>
        <p:nvPicPr>
          <p:cNvPr id="15" name="Picture 14" descr="girl in blue top">
            <a:extLst>
              <a:ext uri="{FF2B5EF4-FFF2-40B4-BE49-F238E27FC236}">
                <a16:creationId xmlns:a16="http://schemas.microsoft.com/office/drawing/2014/main" id="{7CA010DC-0073-4228-92AA-4F705CA426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5160" y="774700"/>
            <a:ext cx="890886" cy="5029200"/>
          </a:xfrm>
          <a:prstGeom prst="rect">
            <a:avLst/>
          </a:prstGeom>
        </p:spPr>
      </p:pic>
      <p:pic>
        <p:nvPicPr>
          <p:cNvPr id="19" name="Picture 18" descr="girl in blue top">
            <a:extLst>
              <a:ext uri="{FF2B5EF4-FFF2-40B4-BE49-F238E27FC236}">
                <a16:creationId xmlns:a16="http://schemas.microsoft.com/office/drawing/2014/main" id="{09A2E9D9-15DB-46BF-B412-9E634CC1AA0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122" y="1779284"/>
            <a:ext cx="231420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1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ga Com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144A"/>
      </a:accent1>
      <a:accent2>
        <a:srgbClr val="FC911D"/>
      </a:accent2>
      <a:accent3>
        <a:srgbClr val="FBD603"/>
      </a:accent3>
      <a:accent4>
        <a:srgbClr val="A9CC3A"/>
      </a:accent4>
      <a:accent5>
        <a:srgbClr val="AF72AE"/>
      </a:accent5>
      <a:accent6>
        <a:srgbClr val="006FB5"/>
      </a:accent6>
      <a:hlink>
        <a:srgbClr val="006FB5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1412B-3265-41D8-9340-25BC6880CB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1C1A13C-E07E-4BF2-8E90-8824D818B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02A90-5D64-4AFB-9CC4-EF671B4EB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Custom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Intro slide 1</vt:lpstr>
      <vt:lpstr>Intro slide 2</vt:lpstr>
      <vt:lpstr>Intro slide 3</vt:lpstr>
      <vt:lpstr>Example slide 1</vt:lpstr>
      <vt:lpstr>Example slide 2</vt:lpstr>
      <vt:lpstr>Example slide 3</vt:lpstr>
      <vt:lpstr>Example slide 4</vt:lpstr>
      <vt:lpstr>People slide 1</vt:lpstr>
      <vt:lpstr>People slide 2</vt:lpstr>
      <vt:lpstr>People slide 3</vt:lpstr>
      <vt:lpstr>People slide 4</vt:lpstr>
      <vt:lpstr>People slide 5</vt:lpstr>
      <vt:lpstr>People slide 6</vt:lpstr>
      <vt:lpstr>People slide 7</vt:lpstr>
      <vt:lpstr>People slide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2020-06-08T23:50:49Z</dcterms:created>
  <dcterms:modified xsi:type="dcterms:W3CDTF">2020-06-22T19:23:47Z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