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B6182-2269-49B9-ABE8-28584B6364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998BB-6095-4FC8-AEAF-7631C8503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п</a:t>
          </a:r>
          <a:r>
            <a:rPr lang="kk-KZ"/>
            <a:t>редоставляет коллекцию модулей, которые помогают создавать серверные веб-приложения</a:t>
          </a:r>
          <a:endParaRPr lang="en-US"/>
        </a:p>
      </dgm:t>
    </dgm:pt>
    <dgm:pt modelId="{7E3C5188-E29D-45BE-AA91-FE8A2261B7F5}" type="parTrans" cxnId="{D4A8B568-6B5B-4028-AE12-EFAB121873AA}">
      <dgm:prSet/>
      <dgm:spPr/>
      <dgm:t>
        <a:bodyPr/>
        <a:lstStyle/>
        <a:p>
          <a:endParaRPr lang="en-US"/>
        </a:p>
      </dgm:t>
    </dgm:pt>
    <dgm:pt modelId="{962DE9C0-74D3-4352-AD1F-0F101DF7A819}" type="sibTrans" cxnId="{D4A8B568-6B5B-4028-AE12-EFAB121873AA}">
      <dgm:prSet/>
      <dgm:spPr/>
      <dgm:t>
        <a:bodyPr/>
        <a:lstStyle/>
        <a:p>
          <a:endParaRPr lang="en-US"/>
        </a:p>
      </dgm:t>
    </dgm:pt>
    <dgm:pt modelId="{673AF543-5322-43F8-978B-A27C1C6F18CE}">
      <dgm:prSet/>
      <dgm:spPr/>
      <dgm:t>
        <a:bodyPr/>
        <a:lstStyle/>
        <a:p>
          <a:pPr>
            <a:lnSpc>
              <a:spcPct val="100000"/>
            </a:lnSpc>
          </a:pPr>
          <a:r>
            <a:rPr lang="ru-KZ"/>
            <a:t>Технически это микро-веб-фреймворк, который поддерживает минимальный набор технологий, необходимых для выполнения этой задачи</a:t>
          </a:r>
          <a:endParaRPr lang="en-US"/>
        </a:p>
      </dgm:t>
    </dgm:pt>
    <dgm:pt modelId="{9C2D41C7-84A8-4FE0-8322-004E689F1794}" type="parTrans" cxnId="{290C15F6-F04D-4B7B-9A14-98552EBAC3D4}">
      <dgm:prSet/>
      <dgm:spPr/>
      <dgm:t>
        <a:bodyPr/>
        <a:lstStyle/>
        <a:p>
          <a:endParaRPr lang="en-US"/>
        </a:p>
      </dgm:t>
    </dgm:pt>
    <dgm:pt modelId="{55A504D8-4BFB-4C7F-B7AE-0831F462B642}" type="sibTrans" cxnId="{290C15F6-F04D-4B7B-9A14-98552EBAC3D4}">
      <dgm:prSet/>
      <dgm:spPr/>
      <dgm:t>
        <a:bodyPr/>
        <a:lstStyle/>
        <a:p>
          <a:endParaRPr lang="en-US"/>
        </a:p>
      </dgm:t>
    </dgm:pt>
    <dgm:pt modelId="{66ADF37E-53EA-49A1-A84F-0FBF5A497E04}" type="pres">
      <dgm:prSet presAssocID="{FBBB6182-2269-49B9-ABE8-28584B6364BC}" presName="root" presStyleCnt="0">
        <dgm:presLayoutVars>
          <dgm:dir/>
          <dgm:resizeHandles val="exact"/>
        </dgm:presLayoutVars>
      </dgm:prSet>
      <dgm:spPr/>
    </dgm:pt>
    <dgm:pt modelId="{86908F80-B2C2-4D20-B60C-C9442666C047}" type="pres">
      <dgm:prSet presAssocID="{1D4998BB-6095-4FC8-AEAF-7631C850312B}" presName="compNode" presStyleCnt="0"/>
      <dgm:spPr/>
    </dgm:pt>
    <dgm:pt modelId="{C60ABC99-2A57-4DEA-B009-25371571343D}" type="pres">
      <dgm:prSet presAssocID="{1D4998BB-6095-4FC8-AEAF-7631C850312B}" presName="bgRect" presStyleLbl="bgShp" presStyleIdx="0" presStyleCnt="2"/>
      <dgm:spPr/>
    </dgm:pt>
    <dgm:pt modelId="{0612052E-B59F-4927-B677-AAA787D3FEB4}" type="pres">
      <dgm:prSet presAssocID="{1D4998BB-6095-4FC8-AEAF-7631C85031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DDE831AA-0BD8-416E-9F7E-8BAB4573E1A4}" type="pres">
      <dgm:prSet presAssocID="{1D4998BB-6095-4FC8-AEAF-7631C850312B}" presName="spaceRect" presStyleCnt="0"/>
      <dgm:spPr/>
    </dgm:pt>
    <dgm:pt modelId="{337A806C-334F-4C83-A77C-FD3F9B7CD8C2}" type="pres">
      <dgm:prSet presAssocID="{1D4998BB-6095-4FC8-AEAF-7631C850312B}" presName="parTx" presStyleLbl="revTx" presStyleIdx="0" presStyleCnt="2">
        <dgm:presLayoutVars>
          <dgm:chMax val="0"/>
          <dgm:chPref val="0"/>
        </dgm:presLayoutVars>
      </dgm:prSet>
      <dgm:spPr/>
    </dgm:pt>
    <dgm:pt modelId="{E058847D-0AB8-45F9-937D-8DB427C8DFA8}" type="pres">
      <dgm:prSet presAssocID="{962DE9C0-74D3-4352-AD1F-0F101DF7A819}" presName="sibTrans" presStyleCnt="0"/>
      <dgm:spPr/>
    </dgm:pt>
    <dgm:pt modelId="{F4E1CF50-A1C4-4415-9156-A9AC53FD4FA0}" type="pres">
      <dgm:prSet presAssocID="{673AF543-5322-43F8-978B-A27C1C6F18CE}" presName="compNode" presStyleCnt="0"/>
      <dgm:spPr/>
    </dgm:pt>
    <dgm:pt modelId="{23207E7B-D0F1-4AC6-8064-5D5F3D52EB09}" type="pres">
      <dgm:prSet presAssocID="{673AF543-5322-43F8-978B-A27C1C6F18CE}" presName="bgRect" presStyleLbl="bgShp" presStyleIdx="1" presStyleCnt="2"/>
      <dgm:spPr/>
    </dgm:pt>
    <dgm:pt modelId="{17C7AB3A-6991-4EC8-8994-B6F381857EBE}" type="pres">
      <dgm:prSet presAssocID="{673AF543-5322-43F8-978B-A27C1C6F18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99F2025B-867B-461A-892A-E696123EE42C}" type="pres">
      <dgm:prSet presAssocID="{673AF543-5322-43F8-978B-A27C1C6F18CE}" presName="spaceRect" presStyleCnt="0"/>
      <dgm:spPr/>
    </dgm:pt>
    <dgm:pt modelId="{DE70D42F-54E0-4738-953B-DCA5F7F9A813}" type="pres">
      <dgm:prSet presAssocID="{673AF543-5322-43F8-978B-A27C1C6F18C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A1E626-C970-45E5-B1B8-863BD249E968}" type="presOf" srcId="{673AF543-5322-43F8-978B-A27C1C6F18CE}" destId="{DE70D42F-54E0-4738-953B-DCA5F7F9A813}" srcOrd="0" destOrd="0" presId="urn:microsoft.com/office/officeart/2018/2/layout/IconVerticalSolidList"/>
    <dgm:cxn modelId="{D4A8B568-6B5B-4028-AE12-EFAB121873AA}" srcId="{FBBB6182-2269-49B9-ABE8-28584B6364BC}" destId="{1D4998BB-6095-4FC8-AEAF-7631C850312B}" srcOrd="0" destOrd="0" parTransId="{7E3C5188-E29D-45BE-AA91-FE8A2261B7F5}" sibTransId="{962DE9C0-74D3-4352-AD1F-0F101DF7A819}"/>
    <dgm:cxn modelId="{138701C0-B96B-4540-94E9-923513258F31}" type="presOf" srcId="{FBBB6182-2269-49B9-ABE8-28584B6364BC}" destId="{66ADF37E-53EA-49A1-A84F-0FBF5A497E04}" srcOrd="0" destOrd="0" presId="urn:microsoft.com/office/officeart/2018/2/layout/IconVerticalSolidList"/>
    <dgm:cxn modelId="{290C15F6-F04D-4B7B-9A14-98552EBAC3D4}" srcId="{FBBB6182-2269-49B9-ABE8-28584B6364BC}" destId="{673AF543-5322-43F8-978B-A27C1C6F18CE}" srcOrd="1" destOrd="0" parTransId="{9C2D41C7-84A8-4FE0-8322-004E689F1794}" sibTransId="{55A504D8-4BFB-4C7F-B7AE-0831F462B642}"/>
    <dgm:cxn modelId="{8A1308FD-BE67-4B57-89B3-DD23DCEA5ABC}" type="presOf" srcId="{1D4998BB-6095-4FC8-AEAF-7631C850312B}" destId="{337A806C-334F-4C83-A77C-FD3F9B7CD8C2}" srcOrd="0" destOrd="0" presId="urn:microsoft.com/office/officeart/2018/2/layout/IconVerticalSolidList"/>
    <dgm:cxn modelId="{E9A2E41E-9569-4556-9893-625BB817DA1E}" type="presParOf" srcId="{66ADF37E-53EA-49A1-A84F-0FBF5A497E04}" destId="{86908F80-B2C2-4D20-B60C-C9442666C047}" srcOrd="0" destOrd="0" presId="urn:microsoft.com/office/officeart/2018/2/layout/IconVerticalSolidList"/>
    <dgm:cxn modelId="{D06BA27F-9AF6-4553-913B-6C492DBA322D}" type="presParOf" srcId="{86908F80-B2C2-4D20-B60C-C9442666C047}" destId="{C60ABC99-2A57-4DEA-B009-25371571343D}" srcOrd="0" destOrd="0" presId="urn:microsoft.com/office/officeart/2018/2/layout/IconVerticalSolidList"/>
    <dgm:cxn modelId="{EE83F42F-D748-4E95-9478-10E629D7DACB}" type="presParOf" srcId="{86908F80-B2C2-4D20-B60C-C9442666C047}" destId="{0612052E-B59F-4927-B677-AAA787D3FEB4}" srcOrd="1" destOrd="0" presId="urn:microsoft.com/office/officeart/2018/2/layout/IconVerticalSolidList"/>
    <dgm:cxn modelId="{8C99646C-8060-4068-95EC-FCD3DC76DA3B}" type="presParOf" srcId="{86908F80-B2C2-4D20-B60C-C9442666C047}" destId="{DDE831AA-0BD8-416E-9F7E-8BAB4573E1A4}" srcOrd="2" destOrd="0" presId="urn:microsoft.com/office/officeart/2018/2/layout/IconVerticalSolidList"/>
    <dgm:cxn modelId="{94133637-558C-4320-8C23-98A6BFAC25A4}" type="presParOf" srcId="{86908F80-B2C2-4D20-B60C-C9442666C047}" destId="{337A806C-334F-4C83-A77C-FD3F9B7CD8C2}" srcOrd="3" destOrd="0" presId="urn:microsoft.com/office/officeart/2018/2/layout/IconVerticalSolidList"/>
    <dgm:cxn modelId="{10769900-DC97-4B95-9FC3-D98C75B3F22A}" type="presParOf" srcId="{66ADF37E-53EA-49A1-A84F-0FBF5A497E04}" destId="{E058847D-0AB8-45F9-937D-8DB427C8DFA8}" srcOrd="1" destOrd="0" presId="urn:microsoft.com/office/officeart/2018/2/layout/IconVerticalSolidList"/>
    <dgm:cxn modelId="{773BD398-53CD-462A-87DF-F8DC002F17ED}" type="presParOf" srcId="{66ADF37E-53EA-49A1-A84F-0FBF5A497E04}" destId="{F4E1CF50-A1C4-4415-9156-A9AC53FD4FA0}" srcOrd="2" destOrd="0" presId="urn:microsoft.com/office/officeart/2018/2/layout/IconVerticalSolidList"/>
    <dgm:cxn modelId="{390321EA-E6C1-4C41-BD68-CF1A6ECB8C41}" type="presParOf" srcId="{F4E1CF50-A1C4-4415-9156-A9AC53FD4FA0}" destId="{23207E7B-D0F1-4AC6-8064-5D5F3D52EB09}" srcOrd="0" destOrd="0" presId="urn:microsoft.com/office/officeart/2018/2/layout/IconVerticalSolidList"/>
    <dgm:cxn modelId="{2B79D8FF-E0AD-4541-AC80-51689701AB85}" type="presParOf" srcId="{F4E1CF50-A1C4-4415-9156-A9AC53FD4FA0}" destId="{17C7AB3A-6991-4EC8-8994-B6F381857EBE}" srcOrd="1" destOrd="0" presId="urn:microsoft.com/office/officeart/2018/2/layout/IconVerticalSolidList"/>
    <dgm:cxn modelId="{4FDDFF24-6CC2-44EE-9766-539A994A2C0F}" type="presParOf" srcId="{F4E1CF50-A1C4-4415-9156-A9AC53FD4FA0}" destId="{99F2025B-867B-461A-892A-E696123EE42C}" srcOrd="2" destOrd="0" presId="urn:microsoft.com/office/officeart/2018/2/layout/IconVerticalSolidList"/>
    <dgm:cxn modelId="{1B04A4E8-E0BD-4EDB-9663-EB347FFD027C}" type="presParOf" srcId="{F4E1CF50-A1C4-4415-9156-A9AC53FD4FA0}" destId="{DE70D42F-54E0-4738-953B-DCA5F7F9A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76705-F0BC-49C6-80F4-0792FA3E97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8F76F2-16CA-4A0B-8043-CCFE11C45362}">
      <dgm:prSet/>
      <dgm:spPr/>
      <dgm:t>
        <a:bodyPr/>
        <a:lstStyle/>
        <a:p>
          <a:r>
            <a:rPr lang="ru-KZ"/>
            <a:t>Шаблоны существенно упрощают обслуживание разметки </a:t>
          </a:r>
          <a:r>
            <a:rPr lang="en-US"/>
            <a:t>HTML.</a:t>
          </a:r>
        </a:p>
      </dgm:t>
    </dgm:pt>
    <dgm:pt modelId="{470A590C-7394-4D27-83A2-DB9D0F20429C}" type="parTrans" cxnId="{04D08FFD-93AD-4C65-A4FE-E59F71E4ECA3}">
      <dgm:prSet/>
      <dgm:spPr/>
      <dgm:t>
        <a:bodyPr/>
        <a:lstStyle/>
        <a:p>
          <a:endParaRPr lang="en-US"/>
        </a:p>
      </dgm:t>
    </dgm:pt>
    <dgm:pt modelId="{E9CA362F-F08B-4924-B302-39C1475C53F9}" type="sibTrans" cxnId="{04D08FFD-93AD-4C65-A4FE-E59F71E4ECA3}">
      <dgm:prSet/>
      <dgm:spPr/>
      <dgm:t>
        <a:bodyPr/>
        <a:lstStyle/>
        <a:p>
          <a:endParaRPr lang="en-US"/>
        </a:p>
      </dgm:t>
    </dgm:pt>
    <dgm:pt modelId="{900937C9-3E65-4EC4-AF90-8AB4F5640B4C}">
      <dgm:prSet/>
      <dgm:spPr/>
      <dgm:t>
        <a:bodyPr/>
        <a:lstStyle/>
        <a:p>
          <a:r>
            <a:rPr lang="ru-RU"/>
            <a:t>Механизмы шаблонов позволяют программистам применять объектно-ориентированные понятия наследования и повторного использования при создании текстовых данных, таких как веб-странички. Это позволяет делать </a:t>
          </a:r>
          <a:r>
            <a:rPr lang="en-US"/>
            <a:t>Jinja2 в</a:t>
          </a:r>
          <a:r>
            <a:rPr lang="ru-RU"/>
            <a:t>ходящая в состав в </a:t>
          </a:r>
          <a:r>
            <a:rPr lang="en-US"/>
            <a:t>Flask.</a:t>
          </a:r>
        </a:p>
      </dgm:t>
    </dgm:pt>
    <dgm:pt modelId="{A60EF5F4-9967-4D77-8E2B-830A13DDACE3}" type="parTrans" cxnId="{DD1B7BDE-C27A-4C65-94D1-F0F395B97DE2}">
      <dgm:prSet/>
      <dgm:spPr/>
      <dgm:t>
        <a:bodyPr/>
        <a:lstStyle/>
        <a:p>
          <a:endParaRPr lang="en-US"/>
        </a:p>
      </dgm:t>
    </dgm:pt>
    <dgm:pt modelId="{575F629E-F527-48BA-A5A2-532D1970EF0F}" type="sibTrans" cxnId="{DD1B7BDE-C27A-4C65-94D1-F0F395B97DE2}">
      <dgm:prSet/>
      <dgm:spPr/>
      <dgm:t>
        <a:bodyPr/>
        <a:lstStyle/>
        <a:p>
          <a:endParaRPr lang="en-US"/>
        </a:p>
      </dgm:t>
    </dgm:pt>
    <dgm:pt modelId="{DBF65422-F0DC-934B-B151-25280B284396}" type="pres">
      <dgm:prSet presAssocID="{62C76705-F0BC-49C6-80F4-0792FA3E9782}" presName="linear" presStyleCnt="0">
        <dgm:presLayoutVars>
          <dgm:animLvl val="lvl"/>
          <dgm:resizeHandles val="exact"/>
        </dgm:presLayoutVars>
      </dgm:prSet>
      <dgm:spPr/>
    </dgm:pt>
    <dgm:pt modelId="{2DDBC360-5D27-9F49-B6B2-AC0DC88BBA33}" type="pres">
      <dgm:prSet presAssocID="{E88F76F2-16CA-4A0B-8043-CCFE11C453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E935DD-C57E-E246-B620-8D9D907D752E}" type="pres">
      <dgm:prSet presAssocID="{E9CA362F-F08B-4924-B302-39C1475C53F9}" presName="spacer" presStyleCnt="0"/>
      <dgm:spPr/>
    </dgm:pt>
    <dgm:pt modelId="{3761322A-0FDD-D942-AFFC-8838D2F8BF02}" type="pres">
      <dgm:prSet presAssocID="{900937C9-3E65-4EC4-AF90-8AB4F5640B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09752E-6E62-6042-BB69-A1993E5D5F98}" type="presOf" srcId="{E88F76F2-16CA-4A0B-8043-CCFE11C45362}" destId="{2DDBC360-5D27-9F49-B6B2-AC0DC88BBA33}" srcOrd="0" destOrd="0" presId="urn:microsoft.com/office/officeart/2005/8/layout/vList2"/>
    <dgm:cxn modelId="{2CF01378-3309-D744-A55A-9E0EEA2B2653}" type="presOf" srcId="{62C76705-F0BC-49C6-80F4-0792FA3E9782}" destId="{DBF65422-F0DC-934B-B151-25280B284396}" srcOrd="0" destOrd="0" presId="urn:microsoft.com/office/officeart/2005/8/layout/vList2"/>
    <dgm:cxn modelId="{C87F16DE-48A2-DC4D-8B94-D37450C92D5A}" type="presOf" srcId="{900937C9-3E65-4EC4-AF90-8AB4F5640B4C}" destId="{3761322A-0FDD-D942-AFFC-8838D2F8BF02}" srcOrd="0" destOrd="0" presId="urn:microsoft.com/office/officeart/2005/8/layout/vList2"/>
    <dgm:cxn modelId="{DD1B7BDE-C27A-4C65-94D1-F0F395B97DE2}" srcId="{62C76705-F0BC-49C6-80F4-0792FA3E9782}" destId="{900937C9-3E65-4EC4-AF90-8AB4F5640B4C}" srcOrd="1" destOrd="0" parTransId="{A60EF5F4-9967-4D77-8E2B-830A13DDACE3}" sibTransId="{575F629E-F527-48BA-A5A2-532D1970EF0F}"/>
    <dgm:cxn modelId="{04D08FFD-93AD-4C65-A4FE-E59F71E4ECA3}" srcId="{62C76705-F0BC-49C6-80F4-0792FA3E9782}" destId="{E88F76F2-16CA-4A0B-8043-CCFE11C45362}" srcOrd="0" destOrd="0" parTransId="{470A590C-7394-4D27-83A2-DB9D0F20429C}" sibTransId="{E9CA362F-F08B-4924-B302-39C1475C53F9}"/>
    <dgm:cxn modelId="{6AF2D11F-83DE-3B47-8C1C-B0105FFA1354}" type="presParOf" srcId="{DBF65422-F0DC-934B-B151-25280B284396}" destId="{2DDBC360-5D27-9F49-B6B2-AC0DC88BBA33}" srcOrd="0" destOrd="0" presId="urn:microsoft.com/office/officeart/2005/8/layout/vList2"/>
    <dgm:cxn modelId="{AF99E19E-8998-2C46-86C2-0F46C25D53F3}" type="presParOf" srcId="{DBF65422-F0DC-934B-B151-25280B284396}" destId="{00E935DD-C57E-E246-B620-8D9D907D752E}" srcOrd="1" destOrd="0" presId="urn:microsoft.com/office/officeart/2005/8/layout/vList2"/>
    <dgm:cxn modelId="{5D8C91A0-C963-8345-B114-96093F8A8F15}" type="presParOf" srcId="{DBF65422-F0DC-934B-B151-25280B284396}" destId="{3761322A-0FDD-D942-AFFC-8838D2F8BF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0C08F-7DB6-468C-AC3C-20C4746C8B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C6903-C4F0-4C9A-9EBD-61E1F11D4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</a:t>
          </a:r>
          <a:r>
            <a:rPr lang="ru-RU"/>
            <a:t> (</a:t>
          </a:r>
          <a:r>
            <a:rPr lang="en-US"/>
            <a:t>HyperText Transfer Protocol) – </a:t>
          </a:r>
          <a:r>
            <a:rPr lang="ru-RU"/>
            <a:t>это коммуникационный протокол</a:t>
          </a:r>
          <a:r>
            <a:rPr lang="en-US"/>
            <a:t>, </a:t>
          </a:r>
          <a:r>
            <a:rPr lang="ru-RU"/>
            <a:t>позволяющий веб-браузерам и серверам общаться между собой.</a:t>
          </a:r>
          <a:endParaRPr lang="en-US"/>
        </a:p>
      </dgm:t>
    </dgm:pt>
    <dgm:pt modelId="{8C288314-C58F-4308-896E-C6151A17E08B}" type="parTrans" cxnId="{0967FF07-2F3F-41CA-81A0-70569BD6E8F9}">
      <dgm:prSet/>
      <dgm:spPr/>
      <dgm:t>
        <a:bodyPr/>
        <a:lstStyle/>
        <a:p>
          <a:endParaRPr lang="en-US"/>
        </a:p>
      </dgm:t>
    </dgm:pt>
    <dgm:pt modelId="{D83610A6-4FE3-49AE-8EA7-E6EC79989E7C}" type="sibTrans" cxnId="{0967FF07-2F3F-41CA-81A0-70569BD6E8F9}">
      <dgm:prSet/>
      <dgm:spPr/>
      <dgm:t>
        <a:bodyPr/>
        <a:lstStyle/>
        <a:p>
          <a:endParaRPr lang="en-US"/>
        </a:p>
      </dgm:t>
    </dgm:pt>
    <dgm:pt modelId="{12E90FDC-96E8-46C2-9213-B02E470BAC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1. Метод </a:t>
          </a:r>
          <a:r>
            <a:rPr lang="en-US"/>
            <a:t>GET</a:t>
          </a:r>
        </a:p>
      </dgm:t>
    </dgm:pt>
    <dgm:pt modelId="{1AEF4453-8BE7-49C9-B0B9-A4D7BC3741CE}" type="parTrans" cxnId="{7A5398F9-38BF-49B9-AF85-A23EA158801D}">
      <dgm:prSet/>
      <dgm:spPr/>
      <dgm:t>
        <a:bodyPr/>
        <a:lstStyle/>
        <a:p>
          <a:endParaRPr lang="en-US"/>
        </a:p>
      </dgm:t>
    </dgm:pt>
    <dgm:pt modelId="{FAB29807-F333-43DB-BB51-88C414C8ED99}" type="sibTrans" cxnId="{7A5398F9-38BF-49B9-AF85-A23EA158801D}">
      <dgm:prSet/>
      <dgm:spPr/>
      <dgm:t>
        <a:bodyPr/>
        <a:lstStyle/>
        <a:p>
          <a:endParaRPr lang="en-US"/>
        </a:p>
      </dgm:t>
    </dgm:pt>
    <dgm:pt modelId="{0A3267C8-CDE6-47FA-96A7-9E4D9E120DE1}">
      <dgm:prSet/>
      <dgm:spPr/>
      <dgm:t>
        <a:bodyPr/>
        <a:lstStyle/>
        <a:p>
          <a:pPr>
            <a:lnSpc>
              <a:spcPct val="100000"/>
            </a:lnSpc>
          </a:pPr>
          <a:r>
            <a:rPr lang="ru-KZ"/>
            <a:t>Браузеры обычно используют этот метод для запроса ресурса с веб-сервера, и он, безусловно, является наиболее часто используемым.</a:t>
          </a:r>
          <a:endParaRPr lang="en-US"/>
        </a:p>
      </dgm:t>
    </dgm:pt>
    <dgm:pt modelId="{3A4FBEA7-C599-45C0-9375-6F5828211509}" type="parTrans" cxnId="{F75821DA-C907-4294-8213-1A82EA26921E}">
      <dgm:prSet/>
      <dgm:spPr/>
      <dgm:t>
        <a:bodyPr/>
        <a:lstStyle/>
        <a:p>
          <a:endParaRPr lang="en-US"/>
        </a:p>
      </dgm:t>
    </dgm:pt>
    <dgm:pt modelId="{539BC8C1-BE54-4112-8CD9-FCA40F657B3E}" type="sibTrans" cxnId="{F75821DA-C907-4294-8213-1A82EA26921E}">
      <dgm:prSet/>
      <dgm:spPr/>
      <dgm:t>
        <a:bodyPr/>
        <a:lstStyle/>
        <a:p>
          <a:endParaRPr lang="en-US"/>
        </a:p>
      </dgm:t>
    </dgm:pt>
    <dgm:pt modelId="{810126F4-2B6F-4648-89E0-FC45F0BDC28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2. Метод P</a:t>
          </a:r>
          <a:r>
            <a:rPr lang="en-US"/>
            <a:t>OST</a:t>
          </a:r>
        </a:p>
      </dgm:t>
    </dgm:pt>
    <dgm:pt modelId="{BCEEF488-5964-4D7B-AB4C-6D92E70BBFD3}" type="parTrans" cxnId="{109DB2A5-320C-48B4-9614-E64007F529E9}">
      <dgm:prSet/>
      <dgm:spPr/>
      <dgm:t>
        <a:bodyPr/>
        <a:lstStyle/>
        <a:p>
          <a:endParaRPr lang="en-US"/>
        </a:p>
      </dgm:t>
    </dgm:pt>
    <dgm:pt modelId="{BED0991E-5158-4F22-8507-0FDB6533A0A0}" type="sibTrans" cxnId="{109DB2A5-320C-48B4-9614-E64007F529E9}">
      <dgm:prSet/>
      <dgm:spPr/>
      <dgm:t>
        <a:bodyPr/>
        <a:lstStyle/>
        <a:p>
          <a:endParaRPr lang="en-US"/>
        </a:p>
      </dgm:t>
    </dgm:pt>
    <dgm:pt modelId="{8925B5B2-62B0-41BB-A2E4-973A5784AADA}">
      <dgm:prSet/>
      <dgm:spPr/>
      <dgm:t>
        <a:bodyPr/>
        <a:lstStyle/>
        <a:p>
          <a:pPr>
            <a:lnSpc>
              <a:spcPct val="100000"/>
            </a:lnSpc>
          </a:pPr>
          <a:r>
            <a:rPr lang="ru-KZ"/>
            <a:t>Этот метод позволяет веб-браузеру посылать данные на сервер через </a:t>
          </a:r>
          <a:r>
            <a:rPr lang="en-US"/>
            <a:t>HTTP, </a:t>
          </a:r>
          <a:r>
            <a:rPr lang="ru-RU"/>
            <a:t>и он тесно связан с </a:t>
          </a:r>
          <a:r>
            <a:rPr lang="en-US"/>
            <a:t>HTML-</a:t>
          </a:r>
          <a:r>
            <a:rPr lang="ru-RU"/>
            <a:t>тегом &lt;</a:t>
          </a:r>
          <a:r>
            <a:rPr lang="en-US"/>
            <a:t>form&gt;.</a:t>
          </a:r>
        </a:p>
      </dgm:t>
    </dgm:pt>
    <dgm:pt modelId="{FDC3FD59-3727-405B-852D-C176451FCEA4}" type="parTrans" cxnId="{2FAEEBE4-1126-4C2B-9D97-FF1FBAF3AD86}">
      <dgm:prSet/>
      <dgm:spPr/>
      <dgm:t>
        <a:bodyPr/>
        <a:lstStyle/>
        <a:p>
          <a:endParaRPr lang="en-US"/>
        </a:p>
      </dgm:t>
    </dgm:pt>
    <dgm:pt modelId="{D6422BCA-C2BF-4FE1-91B0-C7736EF3E505}" type="sibTrans" cxnId="{2FAEEBE4-1126-4C2B-9D97-FF1FBAF3AD86}">
      <dgm:prSet/>
      <dgm:spPr/>
      <dgm:t>
        <a:bodyPr/>
        <a:lstStyle/>
        <a:p>
          <a:endParaRPr lang="en-US"/>
        </a:p>
      </dgm:t>
    </dgm:pt>
    <dgm:pt modelId="{0E82130D-92CD-4B22-AEEF-3DA838C61212}" type="pres">
      <dgm:prSet presAssocID="{FD20C08F-7DB6-468C-AC3C-20C4746C8BB2}" presName="root" presStyleCnt="0">
        <dgm:presLayoutVars>
          <dgm:dir/>
          <dgm:resizeHandles val="exact"/>
        </dgm:presLayoutVars>
      </dgm:prSet>
      <dgm:spPr/>
    </dgm:pt>
    <dgm:pt modelId="{3C7AA26B-24A7-417F-93F3-62EABAE91CF1}" type="pres">
      <dgm:prSet presAssocID="{55DC6903-C4F0-4C9A-9EBD-61E1F11D426F}" presName="compNode" presStyleCnt="0"/>
      <dgm:spPr/>
    </dgm:pt>
    <dgm:pt modelId="{B99D0C1E-A4D4-4E7E-A165-76981CD90551}" type="pres">
      <dgm:prSet presAssocID="{55DC6903-C4F0-4C9A-9EBD-61E1F11D426F}" presName="bgRect" presStyleLbl="bgShp" presStyleIdx="0" presStyleCnt="3"/>
      <dgm:spPr/>
    </dgm:pt>
    <dgm:pt modelId="{10868A9C-B6F0-4ABD-B4FC-88CE82014BA7}" type="pres">
      <dgm:prSet presAssocID="{55DC6903-C4F0-4C9A-9EBD-61E1F11D42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53CF4F-8972-44A8-9321-E357D8CBE681}" type="pres">
      <dgm:prSet presAssocID="{55DC6903-C4F0-4C9A-9EBD-61E1F11D426F}" presName="spaceRect" presStyleCnt="0"/>
      <dgm:spPr/>
    </dgm:pt>
    <dgm:pt modelId="{F6EB6463-2D33-4695-9D0D-DF644318CAD3}" type="pres">
      <dgm:prSet presAssocID="{55DC6903-C4F0-4C9A-9EBD-61E1F11D426F}" presName="parTx" presStyleLbl="revTx" presStyleIdx="0" presStyleCnt="5">
        <dgm:presLayoutVars>
          <dgm:chMax val="0"/>
          <dgm:chPref val="0"/>
        </dgm:presLayoutVars>
      </dgm:prSet>
      <dgm:spPr/>
    </dgm:pt>
    <dgm:pt modelId="{C102144C-C102-487C-8E07-6A5D1E09E7FC}" type="pres">
      <dgm:prSet presAssocID="{D83610A6-4FE3-49AE-8EA7-E6EC79989E7C}" presName="sibTrans" presStyleCnt="0"/>
      <dgm:spPr/>
    </dgm:pt>
    <dgm:pt modelId="{7FD4AA54-307F-4549-A842-8A1567C59FA4}" type="pres">
      <dgm:prSet presAssocID="{12E90FDC-96E8-46C2-9213-B02E470BACB5}" presName="compNode" presStyleCnt="0"/>
      <dgm:spPr/>
    </dgm:pt>
    <dgm:pt modelId="{9349AF9B-56A1-48F6-B18C-87D12CDCA7C8}" type="pres">
      <dgm:prSet presAssocID="{12E90FDC-96E8-46C2-9213-B02E470BACB5}" presName="bgRect" presStyleLbl="bgShp" presStyleIdx="1" presStyleCnt="3"/>
      <dgm:spPr/>
    </dgm:pt>
    <dgm:pt modelId="{4049C448-FC38-46FC-B49B-BCF36C4516C4}" type="pres">
      <dgm:prSet presAssocID="{12E90FDC-96E8-46C2-9213-B02E470BA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E4D6B9B6-CF65-495E-9052-C0166739B6FA}" type="pres">
      <dgm:prSet presAssocID="{12E90FDC-96E8-46C2-9213-B02E470BACB5}" presName="spaceRect" presStyleCnt="0"/>
      <dgm:spPr/>
    </dgm:pt>
    <dgm:pt modelId="{98EBFCA1-D092-4AD3-AB51-84D3D481E9A9}" type="pres">
      <dgm:prSet presAssocID="{12E90FDC-96E8-46C2-9213-B02E470BACB5}" presName="parTx" presStyleLbl="revTx" presStyleIdx="1" presStyleCnt="5">
        <dgm:presLayoutVars>
          <dgm:chMax val="0"/>
          <dgm:chPref val="0"/>
        </dgm:presLayoutVars>
      </dgm:prSet>
      <dgm:spPr/>
    </dgm:pt>
    <dgm:pt modelId="{7488A508-285B-4A67-99C4-997A821D0475}" type="pres">
      <dgm:prSet presAssocID="{12E90FDC-96E8-46C2-9213-B02E470BACB5}" presName="desTx" presStyleLbl="revTx" presStyleIdx="2" presStyleCnt="5">
        <dgm:presLayoutVars/>
      </dgm:prSet>
      <dgm:spPr/>
    </dgm:pt>
    <dgm:pt modelId="{23CABEDE-25C9-4C7C-BA9F-04366798E17E}" type="pres">
      <dgm:prSet presAssocID="{FAB29807-F333-43DB-BB51-88C414C8ED99}" presName="sibTrans" presStyleCnt="0"/>
      <dgm:spPr/>
    </dgm:pt>
    <dgm:pt modelId="{A95FB0B1-3DF6-448F-B8D5-9956D9EFCC98}" type="pres">
      <dgm:prSet presAssocID="{810126F4-2B6F-4648-89E0-FC45F0BDC286}" presName="compNode" presStyleCnt="0"/>
      <dgm:spPr/>
    </dgm:pt>
    <dgm:pt modelId="{BB5F1552-FF71-42E9-80CE-F3A153803922}" type="pres">
      <dgm:prSet presAssocID="{810126F4-2B6F-4648-89E0-FC45F0BDC286}" presName="bgRect" presStyleLbl="bgShp" presStyleIdx="2" presStyleCnt="3"/>
      <dgm:spPr/>
    </dgm:pt>
    <dgm:pt modelId="{CB60B60D-68AD-4BE9-A738-ABBC5ECE3399}" type="pres">
      <dgm:prSet presAssocID="{810126F4-2B6F-4648-89E0-FC45F0BDC2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лок-схема"/>
        </a:ext>
      </dgm:extLst>
    </dgm:pt>
    <dgm:pt modelId="{9A27E6FD-5558-484C-BFE5-2AB5B9FAE6E7}" type="pres">
      <dgm:prSet presAssocID="{810126F4-2B6F-4648-89E0-FC45F0BDC286}" presName="spaceRect" presStyleCnt="0"/>
      <dgm:spPr/>
    </dgm:pt>
    <dgm:pt modelId="{9F398C5C-8A00-480A-9568-08DC77FAB13B}" type="pres">
      <dgm:prSet presAssocID="{810126F4-2B6F-4648-89E0-FC45F0BDC286}" presName="parTx" presStyleLbl="revTx" presStyleIdx="3" presStyleCnt="5">
        <dgm:presLayoutVars>
          <dgm:chMax val="0"/>
          <dgm:chPref val="0"/>
        </dgm:presLayoutVars>
      </dgm:prSet>
      <dgm:spPr/>
    </dgm:pt>
    <dgm:pt modelId="{7DEA1627-269F-47C6-9E5C-07B375CB1290}" type="pres">
      <dgm:prSet presAssocID="{810126F4-2B6F-4648-89E0-FC45F0BDC286}" presName="desTx" presStyleLbl="revTx" presStyleIdx="4" presStyleCnt="5">
        <dgm:presLayoutVars/>
      </dgm:prSet>
      <dgm:spPr/>
    </dgm:pt>
  </dgm:ptLst>
  <dgm:cxnLst>
    <dgm:cxn modelId="{0967FF07-2F3F-41CA-81A0-70569BD6E8F9}" srcId="{FD20C08F-7DB6-468C-AC3C-20C4746C8BB2}" destId="{55DC6903-C4F0-4C9A-9EBD-61E1F11D426F}" srcOrd="0" destOrd="0" parTransId="{8C288314-C58F-4308-896E-C6151A17E08B}" sibTransId="{D83610A6-4FE3-49AE-8EA7-E6EC79989E7C}"/>
    <dgm:cxn modelId="{8E197F0B-1F55-4BB5-AD4A-0A277E4C353D}" type="presOf" srcId="{0A3267C8-CDE6-47FA-96A7-9E4D9E120DE1}" destId="{7488A508-285B-4A67-99C4-997A821D0475}" srcOrd="0" destOrd="0" presId="urn:microsoft.com/office/officeart/2018/2/layout/IconVerticalSolidList"/>
    <dgm:cxn modelId="{31704420-C594-4E11-9A64-936470425529}" type="presOf" srcId="{8925B5B2-62B0-41BB-A2E4-973A5784AADA}" destId="{7DEA1627-269F-47C6-9E5C-07B375CB1290}" srcOrd="0" destOrd="0" presId="urn:microsoft.com/office/officeart/2018/2/layout/IconVerticalSolidList"/>
    <dgm:cxn modelId="{5DEDDE28-001D-424B-B625-90CF840EFCF5}" type="presOf" srcId="{FD20C08F-7DB6-468C-AC3C-20C4746C8BB2}" destId="{0E82130D-92CD-4B22-AEEF-3DA838C61212}" srcOrd="0" destOrd="0" presId="urn:microsoft.com/office/officeart/2018/2/layout/IconVerticalSolidList"/>
    <dgm:cxn modelId="{AA5F7D3C-5ADF-4A91-8E35-D2E30DF37AC3}" type="presOf" srcId="{810126F4-2B6F-4648-89E0-FC45F0BDC286}" destId="{9F398C5C-8A00-480A-9568-08DC77FAB13B}" srcOrd="0" destOrd="0" presId="urn:microsoft.com/office/officeart/2018/2/layout/IconVerticalSolidList"/>
    <dgm:cxn modelId="{CAEF5657-8D97-4400-B9EB-BDF593587657}" type="presOf" srcId="{12E90FDC-96E8-46C2-9213-B02E470BACB5}" destId="{98EBFCA1-D092-4AD3-AB51-84D3D481E9A9}" srcOrd="0" destOrd="0" presId="urn:microsoft.com/office/officeart/2018/2/layout/IconVerticalSolidList"/>
    <dgm:cxn modelId="{109DB2A5-320C-48B4-9614-E64007F529E9}" srcId="{FD20C08F-7DB6-468C-AC3C-20C4746C8BB2}" destId="{810126F4-2B6F-4648-89E0-FC45F0BDC286}" srcOrd="2" destOrd="0" parTransId="{BCEEF488-5964-4D7B-AB4C-6D92E70BBFD3}" sibTransId="{BED0991E-5158-4F22-8507-0FDB6533A0A0}"/>
    <dgm:cxn modelId="{64E871A9-C00F-46A4-B797-45C775FD3BD9}" type="presOf" srcId="{55DC6903-C4F0-4C9A-9EBD-61E1F11D426F}" destId="{F6EB6463-2D33-4695-9D0D-DF644318CAD3}" srcOrd="0" destOrd="0" presId="urn:microsoft.com/office/officeart/2018/2/layout/IconVerticalSolidList"/>
    <dgm:cxn modelId="{F75821DA-C907-4294-8213-1A82EA26921E}" srcId="{12E90FDC-96E8-46C2-9213-B02E470BACB5}" destId="{0A3267C8-CDE6-47FA-96A7-9E4D9E120DE1}" srcOrd="0" destOrd="0" parTransId="{3A4FBEA7-C599-45C0-9375-6F5828211509}" sibTransId="{539BC8C1-BE54-4112-8CD9-FCA40F657B3E}"/>
    <dgm:cxn modelId="{2FAEEBE4-1126-4C2B-9D97-FF1FBAF3AD86}" srcId="{810126F4-2B6F-4648-89E0-FC45F0BDC286}" destId="{8925B5B2-62B0-41BB-A2E4-973A5784AADA}" srcOrd="0" destOrd="0" parTransId="{FDC3FD59-3727-405B-852D-C176451FCEA4}" sibTransId="{D6422BCA-C2BF-4FE1-91B0-C7736EF3E505}"/>
    <dgm:cxn modelId="{7A5398F9-38BF-49B9-AF85-A23EA158801D}" srcId="{FD20C08F-7DB6-468C-AC3C-20C4746C8BB2}" destId="{12E90FDC-96E8-46C2-9213-B02E470BACB5}" srcOrd="1" destOrd="0" parTransId="{1AEF4453-8BE7-49C9-B0B9-A4D7BC3741CE}" sibTransId="{FAB29807-F333-43DB-BB51-88C414C8ED99}"/>
    <dgm:cxn modelId="{C81B84A8-8AB8-4567-8A7F-A070019E2979}" type="presParOf" srcId="{0E82130D-92CD-4B22-AEEF-3DA838C61212}" destId="{3C7AA26B-24A7-417F-93F3-62EABAE91CF1}" srcOrd="0" destOrd="0" presId="urn:microsoft.com/office/officeart/2018/2/layout/IconVerticalSolidList"/>
    <dgm:cxn modelId="{6A219014-F2FB-426C-A702-A2678704FA1F}" type="presParOf" srcId="{3C7AA26B-24A7-417F-93F3-62EABAE91CF1}" destId="{B99D0C1E-A4D4-4E7E-A165-76981CD90551}" srcOrd="0" destOrd="0" presId="urn:microsoft.com/office/officeart/2018/2/layout/IconVerticalSolidList"/>
    <dgm:cxn modelId="{E7258C44-CFCC-404A-89D0-88FC6D874827}" type="presParOf" srcId="{3C7AA26B-24A7-417F-93F3-62EABAE91CF1}" destId="{10868A9C-B6F0-4ABD-B4FC-88CE82014BA7}" srcOrd="1" destOrd="0" presId="urn:microsoft.com/office/officeart/2018/2/layout/IconVerticalSolidList"/>
    <dgm:cxn modelId="{B02A87EF-A210-4B52-8538-EB8B2009AB50}" type="presParOf" srcId="{3C7AA26B-24A7-417F-93F3-62EABAE91CF1}" destId="{A353CF4F-8972-44A8-9321-E357D8CBE681}" srcOrd="2" destOrd="0" presId="urn:microsoft.com/office/officeart/2018/2/layout/IconVerticalSolidList"/>
    <dgm:cxn modelId="{A6C17BC7-55B8-4FBF-95AD-352C0EB89724}" type="presParOf" srcId="{3C7AA26B-24A7-417F-93F3-62EABAE91CF1}" destId="{F6EB6463-2D33-4695-9D0D-DF644318CAD3}" srcOrd="3" destOrd="0" presId="urn:microsoft.com/office/officeart/2018/2/layout/IconVerticalSolidList"/>
    <dgm:cxn modelId="{C6379536-F644-43F0-973D-2FF2835DEC88}" type="presParOf" srcId="{0E82130D-92CD-4B22-AEEF-3DA838C61212}" destId="{C102144C-C102-487C-8E07-6A5D1E09E7FC}" srcOrd="1" destOrd="0" presId="urn:microsoft.com/office/officeart/2018/2/layout/IconVerticalSolidList"/>
    <dgm:cxn modelId="{CD2FA15A-6914-46A8-93F9-E532B42CD0E8}" type="presParOf" srcId="{0E82130D-92CD-4B22-AEEF-3DA838C61212}" destId="{7FD4AA54-307F-4549-A842-8A1567C59FA4}" srcOrd="2" destOrd="0" presId="urn:microsoft.com/office/officeart/2018/2/layout/IconVerticalSolidList"/>
    <dgm:cxn modelId="{7417191F-EB9D-41D6-B7C0-94DE1B2C2AC4}" type="presParOf" srcId="{7FD4AA54-307F-4549-A842-8A1567C59FA4}" destId="{9349AF9B-56A1-48F6-B18C-87D12CDCA7C8}" srcOrd="0" destOrd="0" presId="urn:microsoft.com/office/officeart/2018/2/layout/IconVerticalSolidList"/>
    <dgm:cxn modelId="{F868C69D-8664-4B24-87F5-D806DACFD177}" type="presParOf" srcId="{7FD4AA54-307F-4549-A842-8A1567C59FA4}" destId="{4049C448-FC38-46FC-B49B-BCF36C4516C4}" srcOrd="1" destOrd="0" presId="urn:microsoft.com/office/officeart/2018/2/layout/IconVerticalSolidList"/>
    <dgm:cxn modelId="{334807B8-D8F3-4DD3-8F40-4C7084B2367F}" type="presParOf" srcId="{7FD4AA54-307F-4549-A842-8A1567C59FA4}" destId="{E4D6B9B6-CF65-495E-9052-C0166739B6FA}" srcOrd="2" destOrd="0" presId="urn:microsoft.com/office/officeart/2018/2/layout/IconVerticalSolidList"/>
    <dgm:cxn modelId="{3DE4F133-315F-4DF2-A6CC-7C0C36C43AB3}" type="presParOf" srcId="{7FD4AA54-307F-4549-A842-8A1567C59FA4}" destId="{98EBFCA1-D092-4AD3-AB51-84D3D481E9A9}" srcOrd="3" destOrd="0" presId="urn:microsoft.com/office/officeart/2018/2/layout/IconVerticalSolidList"/>
    <dgm:cxn modelId="{90ABA51A-D029-4A9B-BA64-6A09EE6CEB53}" type="presParOf" srcId="{7FD4AA54-307F-4549-A842-8A1567C59FA4}" destId="{7488A508-285B-4A67-99C4-997A821D0475}" srcOrd="4" destOrd="0" presId="urn:microsoft.com/office/officeart/2018/2/layout/IconVerticalSolidList"/>
    <dgm:cxn modelId="{BA723F98-43A5-4D8A-91B3-0D6C7397B17F}" type="presParOf" srcId="{0E82130D-92CD-4B22-AEEF-3DA838C61212}" destId="{23CABEDE-25C9-4C7C-BA9F-04366798E17E}" srcOrd="3" destOrd="0" presId="urn:microsoft.com/office/officeart/2018/2/layout/IconVerticalSolidList"/>
    <dgm:cxn modelId="{628E0EE9-B5D0-40F7-84E6-AFC516F710AF}" type="presParOf" srcId="{0E82130D-92CD-4B22-AEEF-3DA838C61212}" destId="{A95FB0B1-3DF6-448F-B8D5-9956D9EFCC98}" srcOrd="4" destOrd="0" presId="urn:microsoft.com/office/officeart/2018/2/layout/IconVerticalSolidList"/>
    <dgm:cxn modelId="{6D5DF483-C0D4-4408-BB73-E094A72C19C5}" type="presParOf" srcId="{A95FB0B1-3DF6-448F-B8D5-9956D9EFCC98}" destId="{BB5F1552-FF71-42E9-80CE-F3A153803922}" srcOrd="0" destOrd="0" presId="urn:microsoft.com/office/officeart/2018/2/layout/IconVerticalSolidList"/>
    <dgm:cxn modelId="{08A5ABFE-B319-4E00-B7C3-0AAC9B936970}" type="presParOf" srcId="{A95FB0B1-3DF6-448F-B8D5-9956D9EFCC98}" destId="{CB60B60D-68AD-4BE9-A738-ABBC5ECE3399}" srcOrd="1" destOrd="0" presId="urn:microsoft.com/office/officeart/2018/2/layout/IconVerticalSolidList"/>
    <dgm:cxn modelId="{8F8CF4B4-07C5-4737-BCD9-4884FBEEB804}" type="presParOf" srcId="{A95FB0B1-3DF6-448F-B8D5-9956D9EFCC98}" destId="{9A27E6FD-5558-484C-BFE5-2AB5B9FAE6E7}" srcOrd="2" destOrd="0" presId="urn:microsoft.com/office/officeart/2018/2/layout/IconVerticalSolidList"/>
    <dgm:cxn modelId="{EDB7F2F4-CC26-4B93-B076-BCA83071FF80}" type="presParOf" srcId="{A95FB0B1-3DF6-448F-B8D5-9956D9EFCC98}" destId="{9F398C5C-8A00-480A-9568-08DC77FAB13B}" srcOrd="3" destOrd="0" presId="urn:microsoft.com/office/officeart/2018/2/layout/IconVerticalSolidList"/>
    <dgm:cxn modelId="{6D6AEC5B-77FB-4CD4-BA19-BFE79CF502F0}" type="presParOf" srcId="{A95FB0B1-3DF6-448F-B8D5-9956D9EFCC98}" destId="{7DEA1627-269F-47C6-9E5C-07B375CB12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BC99-2A57-4DEA-B009-25371571343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052E-B59F-4927-B677-AAA787D3FEB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A806C-334F-4C83-A77C-FD3F9B7CD8C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п</a:t>
          </a:r>
          <a:r>
            <a:rPr lang="kk-KZ" sz="2200" kern="1200"/>
            <a:t>редоставляет коллекцию модулей, которые помогают создавать серверные веб-приложения</a:t>
          </a:r>
          <a:endParaRPr lang="en-US" sz="2200" kern="1200"/>
        </a:p>
      </dsp:txBody>
      <dsp:txXfrm>
        <a:off x="1507738" y="707092"/>
        <a:ext cx="9007861" cy="1305401"/>
      </dsp:txXfrm>
    </dsp:sp>
    <dsp:sp modelId="{23207E7B-D0F1-4AC6-8064-5D5F3D52EB0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AB3A-6991-4EC8-8994-B6F381857EB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0D42F-54E0-4738-953B-DCA5F7F9A81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2200" kern="1200"/>
            <a:t>Технически это микро-веб-фреймворк, который поддерживает минимальный набор технологий, необходимых для выполнения этой задачи</a:t>
          </a:r>
          <a:endParaRPr lang="en-US" sz="22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C360-5D27-9F49-B6B2-AC0DC88BBA33}">
      <dsp:nvSpPr>
        <dsp:cNvPr id="0" name=""/>
        <dsp:cNvSpPr/>
      </dsp:nvSpPr>
      <dsp:spPr>
        <a:xfrm>
          <a:off x="0" y="162582"/>
          <a:ext cx="10515600" cy="197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2800" kern="1200"/>
            <a:t>Шаблоны существенно упрощают обслуживание разметки </a:t>
          </a:r>
          <a:r>
            <a:rPr lang="en-US" sz="2800" kern="1200"/>
            <a:t>HTML.</a:t>
          </a:r>
        </a:p>
      </dsp:txBody>
      <dsp:txXfrm>
        <a:off x="96302" y="258884"/>
        <a:ext cx="10322996" cy="1780162"/>
      </dsp:txXfrm>
    </dsp:sp>
    <dsp:sp modelId="{3761322A-0FDD-D942-AFFC-8838D2F8BF02}">
      <dsp:nvSpPr>
        <dsp:cNvPr id="0" name=""/>
        <dsp:cNvSpPr/>
      </dsp:nvSpPr>
      <dsp:spPr>
        <a:xfrm>
          <a:off x="0" y="2215989"/>
          <a:ext cx="10515600" cy="1972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Механизмы шаблонов позволяют программистам применять объектно-ориентированные понятия наследования и повторного использования при создании текстовых данных, таких как веб-странички. Это позволяет делать </a:t>
          </a:r>
          <a:r>
            <a:rPr lang="en-US" sz="2800" kern="1200"/>
            <a:t>Jinja2 в</a:t>
          </a:r>
          <a:r>
            <a:rPr lang="ru-RU" sz="2800" kern="1200"/>
            <a:t>ходящая в состав в </a:t>
          </a:r>
          <a:r>
            <a:rPr lang="en-US" sz="2800" kern="1200"/>
            <a:t>Flask.</a:t>
          </a:r>
        </a:p>
      </dsp:txBody>
      <dsp:txXfrm>
        <a:off x="96302" y="2312291"/>
        <a:ext cx="10322996" cy="1780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0C1E-A4D4-4E7E-A165-76981CD9055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68A9C-B6F0-4ABD-B4FC-88CE82014BA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B6463-2D33-4695-9D0D-DF644318CAD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</a:t>
          </a:r>
          <a:r>
            <a:rPr lang="ru-RU" sz="2300" kern="1200"/>
            <a:t> (</a:t>
          </a:r>
          <a:r>
            <a:rPr lang="en-US" sz="2300" kern="1200"/>
            <a:t>HyperText Transfer Protocol) – </a:t>
          </a:r>
          <a:r>
            <a:rPr lang="ru-RU" sz="2300" kern="1200"/>
            <a:t>это коммуникационный протокол</a:t>
          </a:r>
          <a:r>
            <a:rPr lang="en-US" sz="2300" kern="1200"/>
            <a:t>, </a:t>
          </a:r>
          <a:r>
            <a:rPr lang="ru-RU" sz="2300" kern="1200"/>
            <a:t>позволяющий веб-браузерам и серверам общаться между собой.</a:t>
          </a:r>
          <a:endParaRPr lang="en-US" sz="2300" kern="1200"/>
        </a:p>
      </dsp:txBody>
      <dsp:txXfrm>
        <a:off x="1435590" y="531"/>
        <a:ext cx="9080009" cy="1242935"/>
      </dsp:txXfrm>
    </dsp:sp>
    <dsp:sp modelId="{9349AF9B-56A1-48F6-B18C-87D12CDCA7C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9C448-FC38-46FC-B49B-BCF36C4516C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BFCA1-D092-4AD3-AB51-84D3D481E9A9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1. Метод </a:t>
          </a:r>
          <a:r>
            <a:rPr lang="en-US" sz="2300" kern="1200"/>
            <a:t>GET</a:t>
          </a:r>
        </a:p>
      </dsp:txBody>
      <dsp:txXfrm>
        <a:off x="1435590" y="1554201"/>
        <a:ext cx="4732020" cy="1242935"/>
      </dsp:txXfrm>
    </dsp:sp>
    <dsp:sp modelId="{7488A508-285B-4A67-99C4-997A821D0475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1500" kern="1200"/>
            <a:t>Браузеры обычно используют этот метод для запроса ресурса с веб-сервера, и он, безусловно, является наиболее часто используемым.</a:t>
          </a:r>
          <a:endParaRPr lang="en-US" sz="1500" kern="1200"/>
        </a:p>
      </dsp:txBody>
      <dsp:txXfrm>
        <a:off x="6167610" y="1554201"/>
        <a:ext cx="4347989" cy="1242935"/>
      </dsp:txXfrm>
    </dsp:sp>
    <dsp:sp modelId="{BB5F1552-FF71-42E9-80CE-F3A15380392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0B60D-68AD-4BE9-A738-ABBC5ECE339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8C5C-8A00-480A-9568-08DC77FAB13B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2. Метод P</a:t>
          </a:r>
          <a:r>
            <a:rPr lang="en-US" sz="2300" kern="1200"/>
            <a:t>OST</a:t>
          </a:r>
        </a:p>
      </dsp:txBody>
      <dsp:txXfrm>
        <a:off x="1435590" y="3107870"/>
        <a:ext cx="4732020" cy="1242935"/>
      </dsp:txXfrm>
    </dsp:sp>
    <dsp:sp modelId="{7DEA1627-269F-47C6-9E5C-07B375CB1290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1500" kern="1200"/>
            <a:t>Этот метод позволяет веб-браузеру посылать данные на сервер через </a:t>
          </a:r>
          <a:r>
            <a:rPr lang="en-US" sz="1500" kern="1200"/>
            <a:t>HTTP, </a:t>
          </a:r>
          <a:r>
            <a:rPr lang="ru-RU" sz="1500" kern="1200"/>
            <a:t>и он тесно связан с </a:t>
          </a:r>
          <a:r>
            <a:rPr lang="en-US" sz="1500" kern="1200"/>
            <a:t>HTML-</a:t>
          </a:r>
          <a:r>
            <a:rPr lang="ru-RU" sz="1500" kern="1200"/>
            <a:t>тегом &lt;</a:t>
          </a:r>
          <a:r>
            <a:rPr lang="en-US" sz="1500" kern="1200"/>
            <a:t>form&gt;.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29E69-3634-FC4F-84D4-28D2F37782F7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D14FA-BFAD-9C4E-89D4-03AC92AFE84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001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14FA-BFAD-9C4E-89D4-03AC92AFE845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61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158EA-F459-BAA1-1624-BB89CA9E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B41715-6AC6-9CAD-6621-002215803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BDDCC-B905-2EC3-A4B7-C4A2ED5E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618A-8325-2A5B-C0E5-C8B3EF00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21653A-CD77-5B9D-C12E-B20DAB23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30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14B5D-FCC4-7E7A-FAB5-5665CD64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67381-AAC6-7E28-CC07-B2C14E7D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B03FE-DA65-9CF4-BE5B-5A051241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EEBF7-3CCD-1C86-18E6-C4BD69CC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118A4-F833-73DF-051E-156595D5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393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3756E-7945-FFCB-DFBE-D51CE4F4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DCCC8-16FD-103F-92EB-0A814631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0D7D4-2BAE-5487-52CE-5B2A28A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A5343-505C-A8F5-C804-9389F48F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519E8-E3E8-26AC-158B-E02742D6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003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B316B-2FDD-C6E1-F0F3-B5B72D25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165DF-6E5E-55A4-7448-3C5B9017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D09EA-512B-4291-52D2-B39BAF3F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D4E18-F669-6750-809B-55A2EA4D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A45D0-6980-B71A-4097-37D5E9F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57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F9FB8-29E6-CFA0-628B-BFA44D71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D49D2-6846-E65E-F6BB-67547809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CA32C-FE79-C870-CC6F-6338F4B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059C2-E964-4E90-2DE7-EAC3E1A1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3FCFF-D904-9D22-7691-08C09DA9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7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B2702-A805-2745-4B76-B2757EE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2916-CA5C-352A-B4A3-3B20993F3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5B7689-7515-1406-D410-03B9F985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DCCB7-7CD3-DBA3-AFD1-9F5F8D19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5FEAE-CE95-E3FC-DC45-95A5D7F7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3823D9-0201-988B-F2BB-F93592C3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73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E7150-6F9A-CD5C-C396-55F2CD86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7AA256-1652-6E03-7017-0BC82F99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AC239A-2197-1F9B-147D-13629FB1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4E3CCC-8F4B-90CE-5E87-7A88E2F2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3E91F-0A69-A1A2-B6AA-EA6F77503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8E82E8-9DE2-8EFA-7395-8DC819FB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E4C41C-8A84-0242-09B3-1ADE0FA4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8BD4BF-27FD-59A0-1BF7-06EF4BF6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332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729A-5E70-AF2C-B5FC-B48B5569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A24F24-57F9-F7A7-2342-C2A51B0B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78D16C-0124-DBFB-ECB6-8BDA762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5890AD-B6F3-ADC1-F83D-41157BA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72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8B7642-8E8A-F5EE-2D58-C6742E27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5EC479-DDC3-5101-F200-693A4224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291FB6-6D43-0BB1-05B7-5316D706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368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0B554-3237-9DD4-6DE5-5C535AA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79BCD-154C-4FAA-9C21-9AE2FFF4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A13C8F-FECC-FADD-D55B-44E9E9533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C8756-21E8-845D-6BF6-3F2D9A45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D3AE36-A795-EC20-EFCA-2C619916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9C4360-9FB6-45C5-C0B8-FF0C3A6D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017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B1A6B-BF01-D627-E333-14B4D23B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9780F6-2CD7-5C39-D4BB-A302DAA8F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8E9930-4F32-4753-6093-AC610E1A2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C2D66-457E-BDEC-8F5C-711D12E3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B951D-106F-75C8-3359-1B3A44A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AE8478-8D54-76CD-D400-68AAF61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8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89D0C-D77B-F9F8-B99C-0AE42EB2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B86F5B-2DC6-E570-8ED2-5ABCCDD3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F303E-305C-7784-7C91-49DC4E347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876C-7F8A-D943-A676-C9A75359E53D}" type="datetimeFigureOut">
              <a:rPr lang="ru-KZ" smtClean="0"/>
              <a:t>07.11.2023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F5569-BF4F-134A-DB87-6B87A6857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D5643-9720-993C-2882-704698FC8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53B1-31C9-CD47-A67E-0C34CA640EF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995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4689-B753-D84C-897D-01E90DE83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8E4CF7-408C-0719-7D19-B0626D8CD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Микро-веб-фреймворк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280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9299-70AD-6A9F-009E-3C174AF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KZ" sz="5400"/>
              <a:t>Веб-приложения</a:t>
            </a:r>
          </a:p>
        </p:txBody>
      </p:sp>
      <p:pic>
        <p:nvPicPr>
          <p:cNvPr id="5" name="Picture 4" descr="Сфера из сетки и узлов">
            <a:extLst>
              <a:ext uri="{FF2B5EF4-FFF2-40B4-BE49-F238E27FC236}">
                <a16:creationId xmlns:a16="http://schemas.microsoft.com/office/drawing/2014/main" id="{6191066D-4360-980E-4D19-2E5FE38E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669F4-59EB-1AC3-F979-08C3B1E5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KZ" sz="1700"/>
              <a:t>Любое веб приложение можно представить в 5 шагах</a:t>
            </a:r>
          </a:p>
          <a:p>
            <a:pPr marL="514350" indent="-514350">
              <a:buAutoNum type="arabicPeriod"/>
            </a:pPr>
            <a:r>
              <a:rPr lang="ru-KZ" sz="1700"/>
              <a:t>Пользователь вводит веб-адрес, щелкает на гиперссылке или на выбранной кнопке в веб-браузере</a:t>
            </a:r>
          </a:p>
          <a:p>
            <a:pPr marL="514350" indent="-514350">
              <a:buAutoNum type="arabicPeriod"/>
            </a:pPr>
            <a:r>
              <a:rPr lang="ru-KZ" sz="1700"/>
              <a:t>Веб-браузер превращает действие пользователя в веб-запрос и посылает его на сервер через интернет</a:t>
            </a:r>
          </a:p>
          <a:p>
            <a:pPr marL="514350" indent="-514350">
              <a:buAutoNum type="arabicPeriod"/>
            </a:pPr>
            <a:r>
              <a:rPr lang="ru-KZ" sz="1700"/>
              <a:t>Веб-сервер получает веб-запрос и решает, что делать дальше …</a:t>
            </a:r>
          </a:p>
          <a:p>
            <a:pPr marL="514350" indent="-514350">
              <a:buAutoNum type="arabicPeriod"/>
            </a:pPr>
            <a:r>
              <a:rPr lang="ru-KZ" sz="1700"/>
              <a:t>Веб-сервер передает ответ обратно через Интернет ожидающему веб-браузеру</a:t>
            </a:r>
          </a:p>
          <a:p>
            <a:pPr marL="514350" indent="-514350">
              <a:buAutoNum type="arabicPeriod"/>
            </a:pPr>
            <a:r>
              <a:rPr lang="ru-KZ" sz="1700"/>
              <a:t>Веб-браузер получает веб-ответ и отображает его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23998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E299C-ACB1-9D9F-77F1-212CBDDB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Flask?</a:t>
            </a:r>
            <a:endParaRPr lang="ru-KZ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9036958-CF1D-77EA-F8B6-42CBEDF19A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3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8053F-7270-CD71-505B-8682768A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Hello world на Flask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Объект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77DEC8E-807C-42DA-7778-F9E979B33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2723" y="2207472"/>
            <a:ext cx="5826554" cy="2927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695E5-2205-F4A2-EEED-054B085A41E0}"/>
              </a:ext>
            </a:extLst>
          </p:cNvPr>
          <p:cNvSpPr txBox="1"/>
          <p:nvPr/>
        </p:nvSpPr>
        <p:spPr>
          <a:xfrm>
            <a:off x="3058886" y="5954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995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Кубы, которые подключены с красным линиями">
            <a:extLst>
              <a:ext uri="{FF2B5EF4-FFF2-40B4-BE49-F238E27FC236}">
                <a16:creationId xmlns:a16="http://schemas.microsoft.com/office/drawing/2014/main" id="{948DC440-A2B0-3D7F-E3FC-2362975D7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D630F-FBE1-2B2D-4D92-07B5927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KZ" sz="2800"/>
              <a:t>Интересное из примера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A6367-ADDB-4358-A9F3-A98856B0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700"/>
              <a:t>Создание экземпляра объекта и присваивание его переменной </a:t>
            </a:r>
            <a:r>
              <a:rPr lang="en-US" sz="1700"/>
              <a:t>”app”.</a:t>
            </a:r>
          </a:p>
          <a:p>
            <a:r>
              <a:rPr lang="en-US" sz="1700"/>
              <a:t>@app.route() – </a:t>
            </a:r>
            <a:r>
              <a:rPr lang="ru-RU" sz="1700"/>
              <a:t>Декоратор r</a:t>
            </a:r>
            <a:r>
              <a:rPr lang="en-US" sz="1700"/>
              <a:t>oute п</a:t>
            </a:r>
            <a:r>
              <a:rPr lang="ru-RU" sz="1700"/>
              <a:t>озваляет связать веб-путь </a:t>
            </a:r>
            <a:r>
              <a:rPr lang="en-US" sz="1700"/>
              <a:t>URL с</a:t>
            </a:r>
            <a:r>
              <a:rPr lang="ru-RU" sz="1700"/>
              <a:t> существующей функцией на </a:t>
            </a:r>
            <a:r>
              <a:rPr lang="en-US" sz="1700"/>
              <a:t>Python.</a:t>
            </a:r>
            <a:endParaRPr lang="ru-KZ" sz="1700"/>
          </a:p>
        </p:txBody>
      </p:sp>
    </p:spTree>
    <p:extLst>
      <p:ext uri="{BB962C8B-B14F-4D97-AF65-F5344CB8AC3E}">
        <p14:creationId xmlns:p14="http://schemas.microsoft.com/office/powerpoint/2010/main" val="31020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0692-0295-69BD-BE9C-344F23E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Построение </a:t>
            </a:r>
            <a:r>
              <a:rPr lang="en-US" dirty="0"/>
              <a:t>HTML - </a:t>
            </a:r>
            <a:r>
              <a:rPr lang="ru-RU" dirty="0"/>
              <a:t>формы</a:t>
            </a:r>
            <a:endParaRPr lang="ru-KZ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532A69F8-D8F9-F0D5-D7E7-E7BE30D2B1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29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16E52-8132-F4B9-9F4B-BEA50213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KZ" sz="3600">
                <a:solidFill>
                  <a:schemeClr val="tx2"/>
                </a:solidFill>
              </a:rPr>
              <a:t>Отображение </a:t>
            </a:r>
            <a:r>
              <a:rPr lang="en-US" sz="3600">
                <a:solidFill>
                  <a:schemeClr val="tx2"/>
                </a:solidFill>
              </a:rPr>
              <a:t>HTML-</a:t>
            </a:r>
            <a:r>
              <a:rPr lang="ru-RU" sz="3600">
                <a:solidFill>
                  <a:schemeClr val="tx2"/>
                </a:solidFill>
              </a:rPr>
              <a:t>формы веб-приложения</a:t>
            </a:r>
            <a:endParaRPr lang="ru-KZ" sz="3600">
              <a:solidFill>
                <a:schemeClr val="tx2"/>
              </a:solidFill>
            </a:endParaRPr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FE5A4D45-1449-82D6-0E8F-FD17079ED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7C9F444-3AEF-2984-49CC-E48ED6E4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render_template(‘entry.html’,  the_title=‘Welcome to search4letters on the web!’) - ф</a:t>
            </a:r>
            <a:r>
              <a:rPr lang="ru-RU" sz="1800">
                <a:solidFill>
                  <a:schemeClr val="tx2"/>
                </a:solidFill>
              </a:rPr>
              <a:t>ункция для отображения h</a:t>
            </a:r>
            <a:r>
              <a:rPr lang="en-US" sz="1800">
                <a:solidFill>
                  <a:schemeClr val="tx2"/>
                </a:solidFill>
              </a:rPr>
              <a:t>tml </a:t>
            </a:r>
            <a:r>
              <a:rPr lang="ru-RU" sz="1800">
                <a:solidFill>
                  <a:schemeClr val="tx2"/>
                </a:solidFill>
              </a:rPr>
              <a:t>страницы</a:t>
            </a:r>
            <a:endParaRPr lang="ru-KZ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63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EE640-3666-0F3D-2693-C7CF967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Коды состояния H</a:t>
            </a:r>
            <a:r>
              <a:rPr lang="en-US" dirty="0"/>
              <a:t>TTP</a:t>
            </a:r>
            <a:endParaRPr lang="ru-KZ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83D7564-D81A-045B-8BEC-742EB0A970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869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278</Words>
  <Application>Microsoft Macintosh PowerPoint</Application>
  <PresentationFormat>Широкоэкранный</PresentationFormat>
  <Paragraphs>28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Flask</vt:lpstr>
      <vt:lpstr>Веб-приложения</vt:lpstr>
      <vt:lpstr>Как работает Flask?</vt:lpstr>
      <vt:lpstr>Hello world на Flask</vt:lpstr>
      <vt:lpstr>Интересное из примера</vt:lpstr>
      <vt:lpstr>Построение HTML - формы</vt:lpstr>
      <vt:lpstr>Отображение HTML-формы веб-приложения</vt:lpstr>
      <vt:lpstr>Коды состояния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</cp:revision>
  <dcterms:created xsi:type="dcterms:W3CDTF">2023-11-07T02:53:05Z</dcterms:created>
  <dcterms:modified xsi:type="dcterms:W3CDTF">2023-11-07T04:25:11Z</dcterms:modified>
</cp:coreProperties>
</file>