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337" r:id="rId4"/>
    <p:sldId id="339" r:id="rId5"/>
    <p:sldId id="338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8" r:id="rId14"/>
    <p:sldId id="349" r:id="rId15"/>
    <p:sldId id="350" r:id="rId16"/>
    <p:sldId id="352" r:id="rId17"/>
    <p:sldId id="35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118EF-6B90-4D9F-A73E-B409FD8DB763}" v="84" dt="2024-08-22T20:15:07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Strand" userId="c35494f26889bbba" providerId="LiveId" clId="{B17118EF-6B90-4D9F-A73E-B409FD8DB763}"/>
    <pc:docChg chg="undo custSel addSld modSld sldOrd">
      <pc:chgData name="Nils Strand" userId="c35494f26889bbba" providerId="LiveId" clId="{B17118EF-6B90-4D9F-A73E-B409FD8DB763}" dt="2024-08-22T20:15:07.281" v="221" actId="20577"/>
      <pc:docMkLst>
        <pc:docMk/>
      </pc:docMkLst>
      <pc:sldChg chg="modAnim">
        <pc:chgData name="Nils Strand" userId="c35494f26889bbba" providerId="LiveId" clId="{B17118EF-6B90-4D9F-A73E-B409FD8DB763}" dt="2024-08-16T22:32:11.265" v="159"/>
        <pc:sldMkLst>
          <pc:docMk/>
          <pc:sldMk cId="1522655970" sldId="338"/>
        </pc:sldMkLst>
      </pc:sldChg>
      <pc:sldChg chg="modAnim">
        <pc:chgData name="Nils Strand" userId="c35494f26889bbba" providerId="LiveId" clId="{B17118EF-6B90-4D9F-A73E-B409FD8DB763}" dt="2024-08-16T22:31:39.862" v="155"/>
        <pc:sldMkLst>
          <pc:docMk/>
          <pc:sldMk cId="2165473966" sldId="339"/>
        </pc:sldMkLst>
      </pc:sldChg>
      <pc:sldChg chg="modAnim">
        <pc:chgData name="Nils Strand" userId="c35494f26889bbba" providerId="LiveId" clId="{B17118EF-6B90-4D9F-A73E-B409FD8DB763}" dt="2024-08-16T22:32:36.176" v="161"/>
        <pc:sldMkLst>
          <pc:docMk/>
          <pc:sldMk cId="3947770448" sldId="340"/>
        </pc:sldMkLst>
      </pc:sldChg>
      <pc:sldChg chg="modAnim">
        <pc:chgData name="Nils Strand" userId="c35494f26889bbba" providerId="LiveId" clId="{B17118EF-6B90-4D9F-A73E-B409FD8DB763}" dt="2024-08-16T22:32:48.427" v="163"/>
        <pc:sldMkLst>
          <pc:docMk/>
          <pc:sldMk cId="1288599079" sldId="341"/>
        </pc:sldMkLst>
      </pc:sldChg>
      <pc:sldChg chg="modSp mod modAnim">
        <pc:chgData name="Nils Strand" userId="c35494f26889bbba" providerId="LiveId" clId="{B17118EF-6B90-4D9F-A73E-B409FD8DB763}" dt="2024-08-22T19:54:49.632" v="219" actId="20577"/>
        <pc:sldMkLst>
          <pc:docMk/>
          <pc:sldMk cId="3404392635" sldId="342"/>
        </pc:sldMkLst>
        <pc:spChg chg="mod">
          <ac:chgData name="Nils Strand" userId="c35494f26889bbba" providerId="LiveId" clId="{B17118EF-6B90-4D9F-A73E-B409FD8DB763}" dt="2024-08-22T19:54:49.632" v="219" actId="20577"/>
          <ac:spMkLst>
            <pc:docMk/>
            <pc:sldMk cId="3404392635" sldId="342"/>
            <ac:spMk id="18" creationId="{46E766C3-A24A-C875-575F-2E3D5382FD1A}"/>
          </ac:spMkLst>
        </pc:spChg>
      </pc:sldChg>
      <pc:sldChg chg="modSp modAnim">
        <pc:chgData name="Nils Strand" userId="c35494f26889bbba" providerId="LiveId" clId="{B17118EF-6B90-4D9F-A73E-B409FD8DB763}" dt="2024-08-22T20:15:07.281" v="221" actId="20577"/>
        <pc:sldMkLst>
          <pc:docMk/>
          <pc:sldMk cId="3610991028" sldId="343"/>
        </pc:sldMkLst>
        <pc:spChg chg="mod">
          <ac:chgData name="Nils Strand" userId="c35494f26889bbba" providerId="LiveId" clId="{B17118EF-6B90-4D9F-A73E-B409FD8DB763}" dt="2024-08-22T20:15:07.281" v="221" actId="20577"/>
          <ac:spMkLst>
            <pc:docMk/>
            <pc:sldMk cId="3610991028" sldId="343"/>
            <ac:spMk id="28" creationId="{D108C3AB-A011-E630-0148-989318F9B66E}"/>
          </ac:spMkLst>
        </pc:spChg>
      </pc:sldChg>
      <pc:sldChg chg="modAnim">
        <pc:chgData name="Nils Strand" userId="c35494f26889bbba" providerId="LiveId" clId="{B17118EF-6B90-4D9F-A73E-B409FD8DB763}" dt="2024-08-16T22:35:23.584" v="175"/>
        <pc:sldMkLst>
          <pc:docMk/>
          <pc:sldMk cId="2048364871" sldId="344"/>
        </pc:sldMkLst>
      </pc:sldChg>
      <pc:sldChg chg="modAnim">
        <pc:chgData name="Nils Strand" userId="c35494f26889bbba" providerId="LiveId" clId="{B17118EF-6B90-4D9F-A73E-B409FD8DB763}" dt="2024-08-16T22:36:14.688" v="180"/>
        <pc:sldMkLst>
          <pc:docMk/>
          <pc:sldMk cId="1313143174" sldId="345"/>
        </pc:sldMkLst>
      </pc:sldChg>
      <pc:sldChg chg="modAnim">
        <pc:chgData name="Nils Strand" userId="c35494f26889bbba" providerId="LiveId" clId="{B17118EF-6B90-4D9F-A73E-B409FD8DB763}" dt="2024-08-16T22:36:34.146" v="182"/>
        <pc:sldMkLst>
          <pc:docMk/>
          <pc:sldMk cId="3364026317" sldId="346"/>
        </pc:sldMkLst>
      </pc:sldChg>
      <pc:sldChg chg="modAnim">
        <pc:chgData name="Nils Strand" userId="c35494f26889bbba" providerId="LiveId" clId="{B17118EF-6B90-4D9F-A73E-B409FD8DB763}" dt="2024-08-16T22:37:05.308" v="187"/>
        <pc:sldMkLst>
          <pc:docMk/>
          <pc:sldMk cId="2367857381" sldId="348"/>
        </pc:sldMkLst>
      </pc:sldChg>
      <pc:sldChg chg="addSp delSp modSp mod modAnim">
        <pc:chgData name="Nils Strand" userId="c35494f26889bbba" providerId="LiveId" clId="{B17118EF-6B90-4D9F-A73E-B409FD8DB763}" dt="2024-08-16T22:37:33.695" v="190"/>
        <pc:sldMkLst>
          <pc:docMk/>
          <pc:sldMk cId="3439947434" sldId="349"/>
        </pc:sldMkLst>
        <pc:spChg chg="add mod">
          <ac:chgData name="Nils Strand" userId="c35494f26889bbba" providerId="LiveId" clId="{B17118EF-6B90-4D9F-A73E-B409FD8DB763}" dt="2024-08-16T20:36:41.645" v="63" actId="1076"/>
          <ac:spMkLst>
            <pc:docMk/>
            <pc:sldMk cId="3439947434" sldId="349"/>
            <ac:spMk id="15" creationId="{81CEF1EF-5942-6269-39E2-486B480D4C0F}"/>
          </ac:spMkLst>
        </pc:spChg>
        <pc:grpChg chg="add del mod">
          <ac:chgData name="Nils Strand" userId="c35494f26889bbba" providerId="LiveId" clId="{B17118EF-6B90-4D9F-A73E-B409FD8DB763}" dt="2024-08-16T20:35:00.879" v="28" actId="165"/>
          <ac:grpSpMkLst>
            <pc:docMk/>
            <pc:sldMk cId="3439947434" sldId="349"/>
            <ac:grpSpMk id="13" creationId="{658E3FD0-8C2F-0192-479B-6614F612691F}"/>
          </ac:grpSpMkLst>
        </pc:grpChg>
        <pc:picChg chg="add mod">
          <ac:chgData name="Nils Strand" userId="c35494f26889bbba" providerId="LiveId" clId="{B17118EF-6B90-4D9F-A73E-B409FD8DB763}" dt="2024-08-16T20:36:41.645" v="63" actId="1076"/>
          <ac:picMkLst>
            <pc:docMk/>
            <pc:sldMk cId="3439947434" sldId="349"/>
            <ac:picMk id="6" creationId="{EC2C1F54-728D-F983-B98D-1E2A6E4E677A}"/>
          </ac:picMkLst>
        </pc:picChg>
        <pc:picChg chg="add mod">
          <ac:chgData name="Nils Strand" userId="c35494f26889bbba" providerId="LiveId" clId="{B17118EF-6B90-4D9F-A73E-B409FD8DB763}" dt="2024-08-16T20:36:41.645" v="63" actId="1076"/>
          <ac:picMkLst>
            <pc:docMk/>
            <pc:sldMk cId="3439947434" sldId="349"/>
            <ac:picMk id="7" creationId="{042AF5DC-081F-D445-0F9F-48AD1D7F77C6}"/>
          </ac:picMkLst>
        </pc:picChg>
        <pc:picChg chg="mod topLvl">
          <ac:chgData name="Nils Strand" userId="c35494f26889bbba" providerId="LiveId" clId="{B17118EF-6B90-4D9F-A73E-B409FD8DB763}" dt="2024-08-16T20:36:41.645" v="63" actId="1076"/>
          <ac:picMkLst>
            <pc:docMk/>
            <pc:sldMk cId="3439947434" sldId="349"/>
            <ac:picMk id="8" creationId="{25FCCAB7-9464-9AFB-1F7C-60B76E8063BF}"/>
          </ac:picMkLst>
        </pc:picChg>
        <pc:picChg chg="mod topLvl">
          <ac:chgData name="Nils Strand" userId="c35494f26889bbba" providerId="LiveId" clId="{B17118EF-6B90-4D9F-A73E-B409FD8DB763}" dt="2024-08-16T20:36:41.645" v="63" actId="1076"/>
          <ac:picMkLst>
            <pc:docMk/>
            <pc:sldMk cId="3439947434" sldId="349"/>
            <ac:picMk id="10" creationId="{75B5474C-8EDC-620D-8C31-91188B0C66C8}"/>
          </ac:picMkLst>
        </pc:picChg>
        <pc:picChg chg="add mod">
          <ac:chgData name="Nils Strand" userId="c35494f26889bbba" providerId="LiveId" clId="{B17118EF-6B90-4D9F-A73E-B409FD8DB763}" dt="2024-08-16T20:36:41.645" v="63" actId="1076"/>
          <ac:picMkLst>
            <pc:docMk/>
            <pc:sldMk cId="3439947434" sldId="349"/>
            <ac:picMk id="11" creationId="{8A0B4AA1-3137-6529-4823-6E755A993A4F}"/>
          </ac:picMkLst>
        </pc:picChg>
        <pc:picChg chg="add mod">
          <ac:chgData name="Nils Strand" userId="c35494f26889bbba" providerId="LiveId" clId="{B17118EF-6B90-4D9F-A73E-B409FD8DB763}" dt="2024-08-16T20:36:41.645" v="63" actId="1076"/>
          <ac:picMkLst>
            <pc:docMk/>
            <pc:sldMk cId="3439947434" sldId="349"/>
            <ac:picMk id="12" creationId="{3FD31CC8-C6A9-3E8D-93B0-19F238ACC1DD}"/>
          </ac:picMkLst>
        </pc:picChg>
        <pc:picChg chg="mod">
          <ac:chgData name="Nils Strand" userId="c35494f26889bbba" providerId="LiveId" clId="{B17118EF-6B90-4D9F-A73E-B409FD8DB763}" dt="2024-08-16T20:36:41.645" v="63" actId="1076"/>
          <ac:picMkLst>
            <pc:docMk/>
            <pc:sldMk cId="3439947434" sldId="349"/>
            <ac:picMk id="14" creationId="{30C3B256-DECA-1792-FCD1-273CFBE9B6D4}"/>
          </ac:picMkLst>
        </pc:picChg>
      </pc:sldChg>
      <pc:sldChg chg="addSp delSp modSp add mod">
        <pc:chgData name="Nils Strand" userId="c35494f26889bbba" providerId="LiveId" clId="{B17118EF-6B90-4D9F-A73E-B409FD8DB763}" dt="2024-08-16T20:43:30.692" v="68"/>
        <pc:sldMkLst>
          <pc:docMk/>
          <pc:sldMk cId="2369128668" sldId="350"/>
        </pc:sldMkLst>
        <pc:spChg chg="del">
          <ac:chgData name="Nils Strand" userId="c35494f26889bbba" providerId="LiveId" clId="{B17118EF-6B90-4D9F-A73E-B409FD8DB763}" dt="2024-08-16T20:36:26.787" v="62" actId="478"/>
          <ac:spMkLst>
            <pc:docMk/>
            <pc:sldMk cId="2369128668" sldId="350"/>
            <ac:spMk id="15" creationId="{81CEF1EF-5942-6269-39E2-486B480D4C0F}"/>
          </ac:spMkLst>
        </pc:spChg>
        <pc:picChg chg="del">
          <ac:chgData name="Nils Strand" userId="c35494f26889bbba" providerId="LiveId" clId="{B17118EF-6B90-4D9F-A73E-B409FD8DB763}" dt="2024-08-16T20:36:26.787" v="62" actId="478"/>
          <ac:picMkLst>
            <pc:docMk/>
            <pc:sldMk cId="2369128668" sldId="350"/>
            <ac:picMk id="6" creationId="{EC2C1F54-728D-F983-B98D-1E2A6E4E677A}"/>
          </ac:picMkLst>
        </pc:picChg>
        <pc:picChg chg="del">
          <ac:chgData name="Nils Strand" userId="c35494f26889bbba" providerId="LiveId" clId="{B17118EF-6B90-4D9F-A73E-B409FD8DB763}" dt="2024-08-16T20:36:26.787" v="62" actId="478"/>
          <ac:picMkLst>
            <pc:docMk/>
            <pc:sldMk cId="2369128668" sldId="350"/>
            <ac:picMk id="7" creationId="{042AF5DC-081F-D445-0F9F-48AD1D7F77C6}"/>
          </ac:picMkLst>
        </pc:picChg>
        <pc:picChg chg="del">
          <ac:chgData name="Nils Strand" userId="c35494f26889bbba" providerId="LiveId" clId="{B17118EF-6B90-4D9F-A73E-B409FD8DB763}" dt="2024-08-16T20:36:26.787" v="62" actId="478"/>
          <ac:picMkLst>
            <pc:docMk/>
            <pc:sldMk cId="2369128668" sldId="350"/>
            <ac:picMk id="8" creationId="{25FCCAB7-9464-9AFB-1F7C-60B76E8063BF}"/>
          </ac:picMkLst>
        </pc:picChg>
        <pc:picChg chg="del">
          <ac:chgData name="Nils Strand" userId="c35494f26889bbba" providerId="LiveId" clId="{B17118EF-6B90-4D9F-A73E-B409FD8DB763}" dt="2024-08-16T20:36:26.787" v="62" actId="478"/>
          <ac:picMkLst>
            <pc:docMk/>
            <pc:sldMk cId="2369128668" sldId="350"/>
            <ac:picMk id="10" creationId="{75B5474C-8EDC-620D-8C31-91188B0C66C8}"/>
          </ac:picMkLst>
        </pc:picChg>
        <pc:picChg chg="del">
          <ac:chgData name="Nils Strand" userId="c35494f26889bbba" providerId="LiveId" clId="{B17118EF-6B90-4D9F-A73E-B409FD8DB763}" dt="2024-08-16T20:36:26.787" v="62" actId="478"/>
          <ac:picMkLst>
            <pc:docMk/>
            <pc:sldMk cId="2369128668" sldId="350"/>
            <ac:picMk id="11" creationId="{8A0B4AA1-3137-6529-4823-6E755A993A4F}"/>
          </ac:picMkLst>
        </pc:picChg>
        <pc:picChg chg="del">
          <ac:chgData name="Nils Strand" userId="c35494f26889bbba" providerId="LiveId" clId="{B17118EF-6B90-4D9F-A73E-B409FD8DB763}" dt="2024-08-16T20:36:26.787" v="62" actId="478"/>
          <ac:picMkLst>
            <pc:docMk/>
            <pc:sldMk cId="2369128668" sldId="350"/>
            <ac:picMk id="12" creationId="{3FD31CC8-C6A9-3E8D-93B0-19F238ACC1DD}"/>
          </ac:picMkLst>
        </pc:picChg>
        <pc:picChg chg="add mod">
          <ac:chgData name="Nils Strand" userId="c35494f26889bbba" providerId="LiveId" clId="{B17118EF-6B90-4D9F-A73E-B409FD8DB763}" dt="2024-08-16T20:38:55.492" v="67" actId="14100"/>
          <ac:picMkLst>
            <pc:docMk/>
            <pc:sldMk cId="2369128668" sldId="350"/>
            <ac:picMk id="13" creationId="{6E817624-173F-031F-5F74-6A43C72923AD}"/>
          </ac:picMkLst>
        </pc:picChg>
        <pc:picChg chg="del">
          <ac:chgData name="Nils Strand" userId="c35494f26889bbba" providerId="LiveId" clId="{B17118EF-6B90-4D9F-A73E-B409FD8DB763}" dt="2024-08-16T20:36:26.787" v="62" actId="478"/>
          <ac:picMkLst>
            <pc:docMk/>
            <pc:sldMk cId="2369128668" sldId="350"/>
            <ac:picMk id="14" creationId="{30C3B256-DECA-1792-FCD1-273CFBE9B6D4}"/>
          </ac:picMkLst>
        </pc:picChg>
        <pc:picChg chg="add">
          <ac:chgData name="Nils Strand" userId="c35494f26889bbba" providerId="LiveId" clId="{B17118EF-6B90-4D9F-A73E-B409FD8DB763}" dt="2024-08-16T20:43:30.692" v="68"/>
          <ac:picMkLst>
            <pc:docMk/>
            <pc:sldMk cId="2369128668" sldId="350"/>
            <ac:picMk id="16" creationId="{7CB5EA2C-3790-F378-8C64-F3A2259575BE}"/>
          </ac:picMkLst>
        </pc:picChg>
      </pc:sldChg>
      <pc:sldChg chg="addSp delSp modSp add mod">
        <pc:chgData name="Nils Strand" userId="c35494f26889bbba" providerId="LiveId" clId="{B17118EF-6B90-4D9F-A73E-B409FD8DB763}" dt="2024-08-16T20:53:45.633" v="154" actId="1076"/>
        <pc:sldMkLst>
          <pc:docMk/>
          <pc:sldMk cId="24342361" sldId="351"/>
        </pc:sldMkLst>
        <pc:spChg chg="mod">
          <ac:chgData name="Nils Strand" userId="c35494f26889bbba" providerId="LiveId" clId="{B17118EF-6B90-4D9F-A73E-B409FD8DB763}" dt="2024-08-16T20:43:41.013" v="86" actId="20577"/>
          <ac:spMkLst>
            <pc:docMk/>
            <pc:sldMk cId="24342361" sldId="351"/>
            <ac:spMk id="2" creationId="{00000000-0000-0000-0000-000000000000}"/>
          </ac:spMkLst>
        </pc:spChg>
        <pc:spChg chg="add del mod">
          <ac:chgData name="Nils Strand" userId="c35494f26889bbba" providerId="LiveId" clId="{B17118EF-6B90-4D9F-A73E-B409FD8DB763}" dt="2024-08-16T20:53:32.754" v="149" actId="478"/>
          <ac:spMkLst>
            <pc:docMk/>
            <pc:sldMk cId="24342361" sldId="351"/>
            <ac:spMk id="10" creationId="{F6353DDC-B11F-F3E3-7A49-9C697C1E01FE}"/>
          </ac:spMkLst>
        </pc:spChg>
        <pc:picChg chg="add del mod">
          <ac:chgData name="Nils Strand" userId="c35494f26889bbba" providerId="LiveId" clId="{B17118EF-6B90-4D9F-A73E-B409FD8DB763}" dt="2024-08-16T20:53:32.754" v="149" actId="478"/>
          <ac:picMkLst>
            <pc:docMk/>
            <pc:sldMk cId="24342361" sldId="351"/>
            <ac:picMk id="6" creationId="{F39F759C-E30B-D883-BACE-D10EBD3A415E}"/>
          </ac:picMkLst>
        </pc:picChg>
        <pc:picChg chg="add del mod">
          <ac:chgData name="Nils Strand" userId="c35494f26889bbba" providerId="LiveId" clId="{B17118EF-6B90-4D9F-A73E-B409FD8DB763}" dt="2024-08-16T20:53:32.754" v="149" actId="478"/>
          <ac:picMkLst>
            <pc:docMk/>
            <pc:sldMk cId="24342361" sldId="351"/>
            <ac:picMk id="7" creationId="{576B6F3D-4756-3180-FA1F-80CD2B9F7005}"/>
          </ac:picMkLst>
        </pc:picChg>
        <pc:picChg chg="add del mod">
          <ac:chgData name="Nils Strand" userId="c35494f26889bbba" providerId="LiveId" clId="{B17118EF-6B90-4D9F-A73E-B409FD8DB763}" dt="2024-08-16T20:53:32.754" v="149" actId="478"/>
          <ac:picMkLst>
            <pc:docMk/>
            <pc:sldMk cId="24342361" sldId="351"/>
            <ac:picMk id="8" creationId="{7473B9B3-0CE3-4E12-127D-C41BF1B9CBB0}"/>
          </ac:picMkLst>
        </pc:picChg>
        <pc:picChg chg="add del mod">
          <ac:chgData name="Nils Strand" userId="c35494f26889bbba" providerId="LiveId" clId="{B17118EF-6B90-4D9F-A73E-B409FD8DB763}" dt="2024-08-16T20:53:32.754" v="149" actId="478"/>
          <ac:picMkLst>
            <pc:docMk/>
            <pc:sldMk cId="24342361" sldId="351"/>
            <ac:picMk id="11" creationId="{D91EC6FE-16A0-EEF9-2CC6-AD87AA3FFF1F}"/>
          </ac:picMkLst>
        </pc:picChg>
        <pc:picChg chg="add mod">
          <ac:chgData name="Nils Strand" userId="c35494f26889bbba" providerId="LiveId" clId="{B17118EF-6B90-4D9F-A73E-B409FD8DB763}" dt="2024-08-16T20:53:45.633" v="154" actId="1076"/>
          <ac:picMkLst>
            <pc:docMk/>
            <pc:sldMk cId="24342361" sldId="351"/>
            <ac:picMk id="12" creationId="{813C8E46-3D24-C6FC-C0AF-05F414200362}"/>
          </ac:picMkLst>
        </pc:picChg>
        <pc:picChg chg="del">
          <ac:chgData name="Nils Strand" userId="c35494f26889bbba" providerId="LiveId" clId="{B17118EF-6B90-4D9F-A73E-B409FD8DB763}" dt="2024-08-16T20:43:35.492" v="70" actId="478"/>
          <ac:picMkLst>
            <pc:docMk/>
            <pc:sldMk cId="24342361" sldId="351"/>
            <ac:picMk id="13" creationId="{6E817624-173F-031F-5F74-6A43C72923AD}"/>
          </ac:picMkLst>
        </pc:picChg>
      </pc:sldChg>
      <pc:sldChg chg="addSp modSp add mod ord modAnim">
        <pc:chgData name="Nils Strand" userId="c35494f26889bbba" providerId="LiveId" clId="{B17118EF-6B90-4D9F-A73E-B409FD8DB763}" dt="2024-08-16T22:37:50.414" v="191"/>
        <pc:sldMkLst>
          <pc:docMk/>
          <pc:sldMk cId="409809283" sldId="352"/>
        </pc:sldMkLst>
        <pc:spChg chg="mod">
          <ac:chgData name="Nils Strand" userId="c35494f26889bbba" providerId="LiveId" clId="{B17118EF-6B90-4D9F-A73E-B409FD8DB763}" dt="2024-08-16T20:52:51.536" v="141" actId="1076"/>
          <ac:spMkLst>
            <pc:docMk/>
            <pc:sldMk cId="409809283" sldId="352"/>
            <ac:spMk id="10" creationId="{F6353DDC-B11F-F3E3-7A49-9C697C1E01FE}"/>
          </ac:spMkLst>
        </pc:spChg>
        <pc:spChg chg="add mod">
          <ac:chgData name="Nils Strand" userId="c35494f26889bbba" providerId="LiveId" clId="{B17118EF-6B90-4D9F-A73E-B409FD8DB763}" dt="2024-08-16T20:53:08.781" v="144" actId="1076"/>
          <ac:spMkLst>
            <pc:docMk/>
            <pc:sldMk cId="409809283" sldId="352"/>
            <ac:spMk id="12" creationId="{6ACED0EF-F859-DEE4-2963-30DB32686E2F}"/>
          </ac:spMkLst>
        </pc:spChg>
        <pc:picChg chg="mod">
          <ac:chgData name="Nils Strand" userId="c35494f26889bbba" providerId="LiveId" clId="{B17118EF-6B90-4D9F-A73E-B409FD8DB763}" dt="2024-08-16T20:53:24.701" v="146" actId="1076"/>
          <ac:picMkLst>
            <pc:docMk/>
            <pc:sldMk cId="409809283" sldId="352"/>
            <ac:picMk id="6" creationId="{F39F759C-E30B-D883-BACE-D10EBD3A415E}"/>
          </ac:picMkLst>
        </pc:picChg>
        <pc:picChg chg="mod">
          <ac:chgData name="Nils Strand" userId="c35494f26889bbba" providerId="LiveId" clId="{B17118EF-6B90-4D9F-A73E-B409FD8DB763}" dt="2024-08-16T20:52:55.361" v="142" actId="1076"/>
          <ac:picMkLst>
            <pc:docMk/>
            <pc:sldMk cId="409809283" sldId="352"/>
            <ac:picMk id="8" creationId="{7473B9B3-0CE3-4E12-127D-C41BF1B9CBB0}"/>
          </ac:picMkLst>
        </pc:picChg>
        <pc:picChg chg="mod">
          <ac:chgData name="Nils Strand" userId="c35494f26889bbba" providerId="LiveId" clId="{B17118EF-6B90-4D9F-A73E-B409FD8DB763}" dt="2024-08-16T20:52:45.521" v="140" actId="1076"/>
          <ac:picMkLst>
            <pc:docMk/>
            <pc:sldMk cId="409809283" sldId="352"/>
            <ac:picMk id="11" creationId="{D91EC6FE-16A0-EEF9-2CC6-AD87AA3FFF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6BFB9-9869-4836-B2C7-8E065204AD9B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1C8A0-F68E-43A7-B37C-42908FB0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69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040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763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693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661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058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80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18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44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7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337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108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4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14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A996D-8FCF-4748-8715-E37731217E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83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80EB-58B0-4A52-32D5-6D85D7999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7D117-57CE-9696-23CC-206B095C5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C33F-197F-01A1-A624-BFF5A8D2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F46-57BC-45EA-A6DC-2D767D93410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D3C9-1ABA-0977-50AE-9BDE3924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25D0-FB13-4151-DF3D-2A0CCCA4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FACE-E893-48F8-9B84-C87B555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7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310C-E247-2886-D849-5DDEB6D7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B4F68-5370-E403-C664-4053A3D73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F90B9-3EE3-123E-15A9-0697AB7B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F46-57BC-45EA-A6DC-2D767D93410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F3FC-FB56-15E9-A111-CE331A58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B3B2E-D86E-41C8-9C0F-B9BA5A3E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FACE-E893-48F8-9B84-C87B555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1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F76D2-F53D-08AC-BBF5-D58C59B1E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E951E-A5E5-4C9D-FBD5-ED833796A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EB4BE-53CA-8C18-54E9-E26E862A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F46-57BC-45EA-A6DC-2D767D93410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CAB8-98C9-9CF3-C349-5EB78AC1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93E1-56B1-BED6-B0D3-6D495397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FACE-E893-48F8-9B84-C87B555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7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9A91-8B8C-2905-0CD1-0D4CAAF1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B59B-EDF8-48F8-B8F8-67EA7908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D49F-6D5D-5639-9CA2-4C2FAF98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F46-57BC-45EA-A6DC-2D767D93410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B4F1-C8DA-361F-B1F4-57628719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A05C7-FBE0-E577-381F-9DBF172E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FACE-E893-48F8-9B84-C87B555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6861-754F-9CEF-87EF-C3B17379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CA94B-6B0C-DBA1-6D1C-634BF09F1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A3B9-CA02-011D-DE27-872CE753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F46-57BC-45EA-A6DC-2D767D93410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A44F-599B-B2C3-637F-080C5030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25F9A-AB6E-D3F5-8198-D470053F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FACE-E893-48F8-9B84-C87B555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9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57A0-E38A-0245-61CD-2B3D42BF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58B0-DA3C-7E94-8F3E-DE148E8E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681D2-888D-8964-2168-28D4C8A39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C0F2C-FA70-7FB4-7C30-47AC44D3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F46-57BC-45EA-A6DC-2D767D93410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0DAD5-B751-EDE9-DBC9-A4020D10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3467B-10C4-7529-926E-FA8EAF7A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FACE-E893-48F8-9B84-C87B555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0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E13C-1580-D0AD-EAF0-8360B78E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35290-63E0-B70B-50AD-F06918C8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2D3E8-F3A2-A699-1415-CFED10C07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CEA2D-FF42-25AD-2C65-D0FF06B1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9940E-7CD2-84F5-A9F5-71E8BD345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BA000-EB17-7EC4-76BA-C10E5898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F46-57BC-45EA-A6DC-2D767D93410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C2F01-3BA1-227E-E0AE-72E6984F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DF668-4E02-4596-FD9C-8788BA9D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FACE-E893-48F8-9B84-C87B555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3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2A03-F29A-7FF2-0585-1E0507C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73D3C-6A65-BBFD-D389-7FA63657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F46-57BC-45EA-A6DC-2D767D93410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99B24-C868-7771-CA8C-F7C9A58C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310A8-BD8D-8017-010C-A71D0F54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FACE-E893-48F8-9B84-C87B555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50B1E-F4E1-725F-44DF-5104C851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F46-57BC-45EA-A6DC-2D767D93410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B472A-CE72-31AC-6020-F440E976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64937-CC4E-B49F-9B10-8488CC92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FACE-E893-48F8-9B84-C87B555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0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204C-ED4A-BDE6-A223-0DF34031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0435-3B72-D1BB-1DB0-F9C2A59C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362CA-E85E-CB23-5E1D-20A3ADAB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B8E8E-FF2D-BBFC-7D99-45806995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F46-57BC-45EA-A6DC-2D767D93410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1083D-76B7-6745-78AA-34E21799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50692-E0AA-E248-01B0-6DC45DFD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FACE-E893-48F8-9B84-C87B555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2D8A-25F7-3294-06AD-C2D380EB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C8260-3E4F-9FC4-59C5-69D2DB335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D6BAE-8737-3111-DC27-E648A70C0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87E6-9D9B-ED00-CD2C-08A055C4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F46-57BC-45EA-A6DC-2D767D93410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36C7-6878-0A6E-D672-EE32B226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AB914-A69B-39A5-291F-3C65C044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FACE-E893-48F8-9B84-C87B555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3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A6C04-EDB9-C5B9-4D40-BF53A5FD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22D8-11D1-DE71-75BD-21990F43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8A14-2503-6DFB-16F1-4B17DA486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BEF46-57BC-45EA-A6DC-2D767D93410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30B41-D2AC-5239-04A9-06232B970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E682-9ED4-BDC5-79B7-E764B1FA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3FACE-E893-48F8-9B84-C87B555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C86B2A6-385B-1FCD-56C0-139087621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833" y="1348768"/>
            <a:ext cx="7928517" cy="153858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Discrete Diffusion Models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BD2FD71-ADD5-D5A7-DAEE-F4CB4FDB3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0833" y="3970652"/>
            <a:ext cx="7737989" cy="122313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Nils Strand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August 22, 2024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95F7FA98-FFE7-6B3E-E505-0E9EC721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426616-F029-E25F-92E5-5C9B14503F41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9F5891-275A-CE07-051D-9DF04BB16186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028" name="Picture 4" descr="Banner Competition 2022 | Student Alumni Committee">
              <a:extLst>
                <a:ext uri="{FF2B5EF4-FFF2-40B4-BE49-F238E27FC236}">
                  <a16:creationId xmlns:a16="http://schemas.microsoft.com/office/drawing/2014/main" id="{99711806-BF5E-D993-2C7E-0A4254B1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179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Disconnected update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07736C88-27C8-3C13-BCE1-F8C45E8055E2}"/>
              </a:ext>
            </a:extLst>
          </p:cNvPr>
          <p:cNvSpPr txBox="1">
            <a:spLocks/>
          </p:cNvSpPr>
          <p:nvPr/>
        </p:nvSpPr>
        <p:spPr>
          <a:xfrm>
            <a:off x="2004843" y="6048803"/>
            <a:ext cx="458115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L. Causer, G. M. Rotskoff, J. P. Garrahan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arXiv:2407.11133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0F982-4642-9DBF-7644-301CDB85D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29" y="2248394"/>
            <a:ext cx="6341707" cy="160597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01B6CE-8F27-02A9-F332-8832A2F4BA4B}"/>
              </a:ext>
            </a:extLst>
          </p:cNvPr>
          <p:cNvSpPr txBox="1">
            <a:spLocks/>
          </p:cNvSpPr>
          <p:nvPr/>
        </p:nvSpPr>
        <p:spPr>
          <a:xfrm>
            <a:off x="1743030" y="1676974"/>
            <a:ext cx="5552262" cy="57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Start denoising protocol from flat state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2C8895-233A-163C-35F9-7A534DFA3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30" y="4236457"/>
            <a:ext cx="4941876" cy="1296935"/>
          </a:xfrm>
          <a:prstGeom prst="rect">
            <a:avLst/>
          </a:prstGeom>
        </p:spPr>
      </p:pic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0BA45233-AAFE-DAEC-F693-99E3D834E614}"/>
              </a:ext>
            </a:extLst>
          </p:cNvPr>
          <p:cNvSpPr txBox="1">
            <a:spLocks/>
          </p:cNvSpPr>
          <p:nvPr/>
        </p:nvSpPr>
        <p:spPr>
          <a:xfrm>
            <a:off x="6684906" y="4683070"/>
            <a:ext cx="3738623" cy="71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Metropolis acceptance rule</a:t>
            </a:r>
          </a:p>
        </p:txBody>
      </p:sp>
    </p:spTree>
    <p:extLst>
      <p:ext uri="{BB962C8B-B14F-4D97-AF65-F5344CB8AC3E}">
        <p14:creationId xmlns:p14="http://schemas.microsoft.com/office/powerpoint/2010/main" val="20483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Disconnected update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07736C88-27C8-3C13-BCE1-F8C45E8055E2}"/>
              </a:ext>
            </a:extLst>
          </p:cNvPr>
          <p:cNvSpPr txBox="1">
            <a:spLocks/>
          </p:cNvSpPr>
          <p:nvPr/>
        </p:nvSpPr>
        <p:spPr>
          <a:xfrm>
            <a:off x="2004843" y="6048803"/>
            <a:ext cx="458115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L. Causer, G. M. Rotskoff, J. P. Garrahan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arXiv:2407.11133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1A6C1A4-C62D-E6EF-5C60-362A80CD9C2B}"/>
              </a:ext>
            </a:extLst>
          </p:cNvPr>
          <p:cNvSpPr txBox="1">
            <a:spLocks/>
          </p:cNvSpPr>
          <p:nvPr/>
        </p:nvSpPr>
        <p:spPr>
          <a:xfrm>
            <a:off x="1259233" y="1694061"/>
            <a:ext cx="8488990" cy="996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Instead of just generating new final configuration, generate both start and end configurations simultaneously.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27B28-C2AD-DFDD-0E2E-38C93B40C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33" y="2528395"/>
            <a:ext cx="3261035" cy="601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3E5F87-ECAE-FC09-6D94-AFEFF5172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494" y="2749248"/>
            <a:ext cx="2429560" cy="330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62D772-1EC5-A987-92D9-9753F206D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233" y="3813873"/>
            <a:ext cx="3992261" cy="1197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BD2E67-B38E-B367-9001-DAAD0C18CD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3728" y="3660356"/>
            <a:ext cx="4935780" cy="169833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224ED7-58E9-E29A-D7CB-EA2D4A7F199F}"/>
              </a:ext>
            </a:extLst>
          </p:cNvPr>
          <p:cNvSpPr/>
          <p:nvPr/>
        </p:nvSpPr>
        <p:spPr>
          <a:xfrm>
            <a:off x="7917906" y="4580564"/>
            <a:ext cx="670509" cy="65786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BEC85FE2-7D61-813A-E6DA-B11E4AE1406C}"/>
              </a:ext>
            </a:extLst>
          </p:cNvPr>
          <p:cNvSpPr txBox="1">
            <a:spLocks/>
          </p:cNvSpPr>
          <p:nvPr/>
        </p:nvSpPr>
        <p:spPr>
          <a:xfrm>
            <a:off x="7727822" y="5358689"/>
            <a:ext cx="2963920" cy="82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Obtained from analytic energy function </a:t>
            </a:r>
            <a:endParaRPr lang="en-US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310D2E-25FF-C42B-6374-2FF6E806653A}"/>
              </a:ext>
            </a:extLst>
          </p:cNvPr>
          <p:cNvSpPr/>
          <p:nvPr/>
        </p:nvSpPr>
        <p:spPr>
          <a:xfrm>
            <a:off x="4145775" y="3964222"/>
            <a:ext cx="374493" cy="2887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F5596D0-3831-BF80-FAC1-01AD69710682}"/>
              </a:ext>
            </a:extLst>
          </p:cNvPr>
          <p:cNvSpPr txBox="1">
            <a:spLocks/>
          </p:cNvSpPr>
          <p:nvPr/>
        </p:nvSpPr>
        <p:spPr>
          <a:xfrm>
            <a:off x="4021768" y="3584044"/>
            <a:ext cx="2963920" cy="3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 state</a:t>
            </a:r>
            <a:endParaRPr lang="en-US" sz="1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4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Connected update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07736C88-27C8-3C13-BCE1-F8C45E8055E2}"/>
              </a:ext>
            </a:extLst>
          </p:cNvPr>
          <p:cNvSpPr txBox="1">
            <a:spLocks/>
          </p:cNvSpPr>
          <p:nvPr/>
        </p:nvSpPr>
        <p:spPr>
          <a:xfrm>
            <a:off x="2004843" y="6048803"/>
            <a:ext cx="458115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L. Causer, G. M. Rotskoff, J. P. Garrahan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arXiv:2407.11133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A9101CF1-4838-CBB7-5A85-61ABB47F5E79}"/>
              </a:ext>
            </a:extLst>
          </p:cNvPr>
          <p:cNvSpPr txBox="1">
            <a:spLocks/>
          </p:cNvSpPr>
          <p:nvPr/>
        </p:nvSpPr>
        <p:spPr>
          <a:xfrm>
            <a:off x="1259233" y="1694061"/>
            <a:ext cx="8488990" cy="996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Evolve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noising protocol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time T, then evolve latest distribution for another time T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denoising protocol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CB7047-8E64-43EF-E140-1FB9EA699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675" y="2522695"/>
            <a:ext cx="4366672" cy="33919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D1C79A-05F1-47F4-1694-51A449423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749" y="2732675"/>
            <a:ext cx="3240839" cy="1392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106CFB-392E-C5BB-31D7-22CA8CBA7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749" y="4325783"/>
            <a:ext cx="4366672" cy="134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Using MCMC to improve the distribution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07736C88-27C8-3C13-BCE1-F8C45E8055E2}"/>
              </a:ext>
            </a:extLst>
          </p:cNvPr>
          <p:cNvSpPr txBox="1">
            <a:spLocks/>
          </p:cNvSpPr>
          <p:nvPr/>
        </p:nvSpPr>
        <p:spPr>
          <a:xfrm>
            <a:off x="2004843" y="6048803"/>
            <a:ext cx="458115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L. Causer, G. M. Rotskoff, J. P. Garrahan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arXiv:2407.11133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2EF97B-903E-2EBA-C84C-B3D1AAFC2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644" y="1583521"/>
            <a:ext cx="4567672" cy="1097039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B6F610FD-4B13-EEA8-276B-760FEF68B96F}"/>
              </a:ext>
            </a:extLst>
          </p:cNvPr>
          <p:cNvSpPr txBox="1">
            <a:spLocks/>
          </p:cNvSpPr>
          <p:nvPr/>
        </p:nvSpPr>
        <p:spPr>
          <a:xfrm>
            <a:off x="2145643" y="1416835"/>
            <a:ext cx="5552262" cy="57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Minimize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Kullback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Leibler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divergence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4C14B5E7-F9E4-F9EF-AA9C-0A2289F451E6}"/>
              </a:ext>
            </a:extLst>
          </p:cNvPr>
          <p:cNvSpPr txBox="1">
            <a:spLocks/>
          </p:cNvSpPr>
          <p:nvPr/>
        </p:nvSpPr>
        <p:spPr>
          <a:xfrm>
            <a:off x="2145643" y="2662002"/>
            <a:ext cx="6111674" cy="71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useful only if we know the exact distribution in TT form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4DC939A-2D13-41D4-81C6-EBE5B9AAD2BC}"/>
              </a:ext>
            </a:extLst>
          </p:cNvPr>
          <p:cNvSpPr txBox="1">
            <a:spLocks/>
          </p:cNvSpPr>
          <p:nvPr/>
        </p:nvSpPr>
        <p:spPr>
          <a:xfrm>
            <a:off x="2319302" y="3168958"/>
            <a:ext cx="5552262" cy="57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Negative log-likelihood (cost function)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487C1E-B34D-DEF1-5955-2DA0443B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9049" y="3703261"/>
            <a:ext cx="3274164" cy="7137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1D2BB3-CB8C-C28B-19CC-D3377658F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10" y="3697566"/>
            <a:ext cx="2218100" cy="713745"/>
          </a:xfrm>
          <a:prstGeom prst="rect">
            <a:avLst/>
          </a:prstGeom>
        </p:spPr>
      </p:pic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5E900B7-340B-B2D2-7D1A-FF4BAADCB820}"/>
              </a:ext>
            </a:extLst>
          </p:cNvPr>
          <p:cNvSpPr txBox="1">
            <a:spLocks/>
          </p:cNvSpPr>
          <p:nvPr/>
        </p:nvSpPr>
        <p:spPr>
          <a:xfrm>
            <a:off x="2152650" y="4463937"/>
            <a:ext cx="8547772" cy="143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Initialize rank 1 TT, set initial T to be small.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run multiple replicas to obtain an empirical average of the loss.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Periodically, update the TT using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DMRG-based gradient descent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gradually increase rank, and gradually increase T (based on acceptance probability).</a:t>
            </a:r>
          </a:p>
        </p:txBody>
      </p:sp>
    </p:spTree>
    <p:extLst>
      <p:ext uri="{BB962C8B-B14F-4D97-AF65-F5344CB8AC3E}">
        <p14:creationId xmlns:p14="http://schemas.microsoft.com/office/powerpoint/2010/main" val="23678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DMRG-gradient descent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07736C88-27C8-3C13-BCE1-F8C45E8055E2}"/>
              </a:ext>
            </a:extLst>
          </p:cNvPr>
          <p:cNvSpPr txBox="1">
            <a:spLocks/>
          </p:cNvSpPr>
          <p:nvPr/>
        </p:nvSpPr>
        <p:spPr>
          <a:xfrm>
            <a:off x="2004843" y="6048803"/>
            <a:ext cx="458115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L. Causer, G. M. Rotskoff, J. P. Garrahan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arXiv:2407.11133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CAB7-9464-9AFB-1F7C-60B76E806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022" y="1690690"/>
            <a:ext cx="4361937" cy="875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B5474C-8EDC-620D-8C31-91188B0C6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582" y="1712435"/>
            <a:ext cx="3557089" cy="8317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C3B256-DECA-1792-FCD1-273CFBE9B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7022" y="2725944"/>
            <a:ext cx="3956387" cy="67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2C1F54-728D-F983-B98D-1E2A6E4E67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7022" y="3591721"/>
            <a:ext cx="3876372" cy="856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AF5DC-081F-D445-0F9F-48AD1D7F77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7022" y="4607467"/>
            <a:ext cx="4581151" cy="831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0B4AA1-3137-6529-4823-6E755A993A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5994" y="4661247"/>
            <a:ext cx="2385915" cy="7235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D31CC8-C6A9-3E8D-93B0-19F238ACC1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3402" y="3675635"/>
            <a:ext cx="5152137" cy="713229"/>
          </a:xfrm>
          <a:prstGeom prst="rect">
            <a:avLst/>
          </a:prstGeom>
        </p:spPr>
      </p:pic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81CEF1EF-5942-6269-39E2-486B480D4C0F}"/>
              </a:ext>
            </a:extLst>
          </p:cNvPr>
          <p:cNvSpPr txBox="1">
            <a:spLocks/>
          </p:cNvSpPr>
          <p:nvPr/>
        </p:nvSpPr>
        <p:spPr>
          <a:xfrm>
            <a:off x="6152951" y="2948553"/>
            <a:ext cx="1794547" cy="466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“Bond tensor”</a:t>
            </a:r>
            <a:endParaRPr lang="en-US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DMRG-gradient descent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07736C88-27C8-3C13-BCE1-F8C45E8055E2}"/>
              </a:ext>
            </a:extLst>
          </p:cNvPr>
          <p:cNvSpPr txBox="1">
            <a:spLocks/>
          </p:cNvSpPr>
          <p:nvPr/>
        </p:nvSpPr>
        <p:spPr>
          <a:xfrm>
            <a:off x="2004843" y="6048803"/>
            <a:ext cx="458115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L. Causer, G. M. Rotskoff, J. P. Garrahan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arXiv:2407.11133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817624-173F-031F-5F74-6A43C7292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33" y="1979996"/>
            <a:ext cx="9441188" cy="28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2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07736C88-27C8-3C13-BCE1-F8C45E8055E2}"/>
              </a:ext>
            </a:extLst>
          </p:cNvPr>
          <p:cNvSpPr txBox="1">
            <a:spLocks/>
          </p:cNvSpPr>
          <p:nvPr/>
        </p:nvSpPr>
        <p:spPr>
          <a:xfrm>
            <a:off x="2004843" y="6048803"/>
            <a:ext cx="458115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L. Causer, G. M. Rotskoff, J. P. Garrahan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arXiv:2407.11133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F759C-E30B-D883-BACE-D10EBD3A4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28" y="1914977"/>
            <a:ext cx="2899166" cy="1009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B6F3D-4756-3180-FA1F-80CD2B9F7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781" y="1430706"/>
            <a:ext cx="5808291" cy="1998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3B9B3-0CE3-4E12-127D-C41BF1B9C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896" y="3989378"/>
            <a:ext cx="2264014" cy="116103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353DDC-B11F-F3E3-7A49-9C697C1E01FE}"/>
              </a:ext>
            </a:extLst>
          </p:cNvPr>
          <p:cNvSpPr txBox="1">
            <a:spLocks/>
          </p:cNvSpPr>
          <p:nvPr/>
        </p:nvSpPr>
        <p:spPr>
          <a:xfrm>
            <a:off x="1886544" y="3572810"/>
            <a:ext cx="3502580" cy="57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 magnetization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1EC6FE-16A0-EEF9-2CC6-AD87AA3FF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1403" y="4040951"/>
            <a:ext cx="2264015" cy="105788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ACED0EF-F859-DEE4-2963-30DB32686E2F}"/>
              </a:ext>
            </a:extLst>
          </p:cNvPr>
          <p:cNvSpPr/>
          <p:nvPr/>
        </p:nvSpPr>
        <p:spPr>
          <a:xfrm>
            <a:off x="4640301" y="4387331"/>
            <a:ext cx="1050619" cy="365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07736C88-27C8-3C13-BCE1-F8C45E8055E2}"/>
              </a:ext>
            </a:extLst>
          </p:cNvPr>
          <p:cNvSpPr txBox="1">
            <a:spLocks/>
          </p:cNvSpPr>
          <p:nvPr/>
        </p:nvSpPr>
        <p:spPr>
          <a:xfrm>
            <a:off x="2004843" y="6048803"/>
            <a:ext cx="458115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L. Causer, G. M. Rotskoff, J. P. Garrahan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arXiv:2407.11133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C8E46-3D24-C6FC-C0AF-05F414200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843" y="1286347"/>
            <a:ext cx="6015661" cy="46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95F7FA98-FFE7-6B3E-E505-0E9EC721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426616-F029-E25F-92E5-5C9B14503F41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9F5891-275A-CE07-051D-9DF04BB16186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028" name="Picture 4" descr="Banner Competition 2022 | Student Alumni Committee">
              <a:extLst>
                <a:ext uri="{FF2B5EF4-FFF2-40B4-BE49-F238E27FC236}">
                  <a16:creationId xmlns:a16="http://schemas.microsoft.com/office/drawing/2014/main" id="{99711806-BF5E-D993-2C7E-0A4254B1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F329AED-C96D-8FC5-7D54-AA0D6D08B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275" y="1077918"/>
            <a:ext cx="9644453" cy="474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Score-based generative modeling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FA7BFF79-7AC9-34C0-0EF6-A7FE4E56AC33}"/>
              </a:ext>
            </a:extLst>
          </p:cNvPr>
          <p:cNvSpPr txBox="1">
            <a:spLocks/>
          </p:cNvSpPr>
          <p:nvPr/>
        </p:nvSpPr>
        <p:spPr>
          <a:xfrm>
            <a:off x="2004844" y="6048803"/>
            <a:ext cx="387499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Y. Song et al. 2021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arXiv:2011.13456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AC8F7-9297-87F8-B4D7-600B6B24C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366" y="1690690"/>
            <a:ext cx="8216936" cy="37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7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Score-based generative modeling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FA7BFF79-7AC9-34C0-0EF6-A7FE4E56AC33}"/>
              </a:ext>
            </a:extLst>
          </p:cNvPr>
          <p:cNvSpPr txBox="1">
            <a:spLocks/>
          </p:cNvSpPr>
          <p:nvPr/>
        </p:nvSpPr>
        <p:spPr>
          <a:xfrm>
            <a:off x="2004844" y="6048803"/>
            <a:ext cx="387499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Y. Song et al. 2021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arXiv:2011.13456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74C992-0B0B-06D5-884F-0124D339E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4638355"/>
            <a:ext cx="6330327" cy="65351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6422B4-8447-6FE6-A5D9-14DA7433E7B7}"/>
              </a:ext>
            </a:extLst>
          </p:cNvPr>
          <p:cNvSpPr/>
          <p:nvPr/>
        </p:nvSpPr>
        <p:spPr>
          <a:xfrm>
            <a:off x="5066142" y="4719421"/>
            <a:ext cx="1670326" cy="4914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9DB251-22B6-0DDD-3305-012A0BC08CB4}"/>
              </a:ext>
            </a:extLst>
          </p:cNvPr>
          <p:cNvSpPr txBox="1">
            <a:spLocks/>
          </p:cNvSpPr>
          <p:nvPr/>
        </p:nvSpPr>
        <p:spPr>
          <a:xfrm>
            <a:off x="5066142" y="5291279"/>
            <a:ext cx="2229151" cy="542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9174D-4B41-4DCA-8EBB-1BC236C4B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490" y="1514715"/>
            <a:ext cx="7984688" cy="28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Discrete distributions as tensor trains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495249A-C825-1269-B39C-266B91857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309" y="2099879"/>
            <a:ext cx="2629654" cy="854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37346F-529D-65D5-19A4-EEB1FF0B8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180" y="2014677"/>
            <a:ext cx="2349445" cy="9340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273EDC-70E8-4040-8F1B-3F3B825259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6309" y="5109697"/>
            <a:ext cx="3139778" cy="6897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7E60F3-91B5-DCDC-ECDA-7714F6355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8882" y="3822586"/>
            <a:ext cx="3221219" cy="13687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E6A18D0-8C8A-8D65-5D1A-F95CDCE3F8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0201" y="3730278"/>
            <a:ext cx="3775065" cy="1553316"/>
          </a:xfrm>
          <a:prstGeom prst="rect">
            <a:avLst/>
          </a:prstGeom>
        </p:spPr>
      </p:pic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AAC29684-7784-629F-9D50-289F8C350CEC}"/>
              </a:ext>
            </a:extLst>
          </p:cNvPr>
          <p:cNvSpPr txBox="1">
            <a:spLocks/>
          </p:cNvSpPr>
          <p:nvPr/>
        </p:nvSpPr>
        <p:spPr>
          <a:xfrm>
            <a:off x="2326309" y="1528459"/>
            <a:ext cx="5552262" cy="57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 equilibrium distribution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25222A2-7BC3-6DBE-EA7D-C6F7ED2E7346}"/>
              </a:ext>
            </a:extLst>
          </p:cNvPr>
          <p:cNvSpPr/>
          <p:nvPr/>
        </p:nvSpPr>
        <p:spPr>
          <a:xfrm>
            <a:off x="5540415" y="4506936"/>
            <a:ext cx="615034" cy="466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70C4AE53-F4E9-2DCA-73E1-40AB025BF526}"/>
              </a:ext>
            </a:extLst>
          </p:cNvPr>
          <p:cNvSpPr txBox="1">
            <a:spLocks/>
          </p:cNvSpPr>
          <p:nvPr/>
        </p:nvSpPr>
        <p:spPr>
          <a:xfrm>
            <a:off x="2357227" y="3431915"/>
            <a:ext cx="7583838" cy="781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force all probability values to be positive: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07736C88-27C8-3C13-BCE1-F8C45E8055E2}"/>
              </a:ext>
            </a:extLst>
          </p:cNvPr>
          <p:cNvSpPr txBox="1">
            <a:spLocks/>
          </p:cNvSpPr>
          <p:nvPr/>
        </p:nvSpPr>
        <p:spPr>
          <a:xfrm>
            <a:off x="2004843" y="6048803"/>
            <a:ext cx="458115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L. Causer, G. M. Rotskoff, J. P. Garrahan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arXiv:2407.11133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5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Tensor-based noising dynamics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07736C88-27C8-3C13-BCE1-F8C45E8055E2}"/>
              </a:ext>
            </a:extLst>
          </p:cNvPr>
          <p:cNvSpPr txBox="1">
            <a:spLocks/>
          </p:cNvSpPr>
          <p:nvPr/>
        </p:nvSpPr>
        <p:spPr>
          <a:xfrm>
            <a:off x="2004843" y="6048803"/>
            <a:ext cx="458115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L. Causer, G. M. Rotskoff, J. P. Garrahan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arXiv:2407.11133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CC3245-F543-E77D-2831-49A6BFC7F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245" y="2001648"/>
            <a:ext cx="2477415" cy="715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ABF6F1-D53E-9332-DD69-89AB412A8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3245" y="3252518"/>
            <a:ext cx="5599724" cy="721515"/>
          </a:xfrm>
          <a:prstGeom prst="rect">
            <a:avLst/>
          </a:prstGeo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C8891EE9-7385-9E28-5264-E38C2D2E26E6}"/>
              </a:ext>
            </a:extLst>
          </p:cNvPr>
          <p:cNvSpPr txBox="1">
            <a:spLocks/>
          </p:cNvSpPr>
          <p:nvPr/>
        </p:nvSpPr>
        <p:spPr>
          <a:xfrm>
            <a:off x="2337128" y="1690690"/>
            <a:ext cx="5552262" cy="57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Master equation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A780F2A-7D03-2BEE-B7BA-E9E4255AB596}"/>
              </a:ext>
            </a:extLst>
          </p:cNvPr>
          <p:cNvSpPr txBox="1">
            <a:spLocks/>
          </p:cNvSpPr>
          <p:nvPr/>
        </p:nvSpPr>
        <p:spPr>
          <a:xfrm>
            <a:off x="2353245" y="2879317"/>
            <a:ext cx="5552262" cy="57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Finite-time propagator (“semi-group operator”)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40E18-168B-86D2-3EE1-D4CEEDF21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245" y="4596442"/>
            <a:ext cx="2244765" cy="851929"/>
          </a:xfrm>
          <a:prstGeom prst="rect">
            <a:avLst/>
          </a:prstGeom>
        </p:spPr>
      </p:pic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3E67AC64-25C6-9C30-4245-9470E6C91B99}"/>
              </a:ext>
            </a:extLst>
          </p:cNvPr>
          <p:cNvSpPr txBox="1">
            <a:spLocks/>
          </p:cNvSpPr>
          <p:nvPr/>
        </p:nvSpPr>
        <p:spPr>
          <a:xfrm>
            <a:off x="2353245" y="4257413"/>
            <a:ext cx="5552262" cy="57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Uniform distribution (“flat state”)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5E1ED2-B0E8-D6AA-DB44-25A6A0288E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593837"/>
            <a:ext cx="3713937" cy="719882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33332778-8D9B-3C77-35E2-32938F8A26A7}"/>
              </a:ext>
            </a:extLst>
          </p:cNvPr>
          <p:cNvSpPr/>
          <p:nvPr/>
        </p:nvSpPr>
        <p:spPr>
          <a:xfrm>
            <a:off x="4830660" y="4771216"/>
            <a:ext cx="1066190" cy="365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Tensor-based noising dynamics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07736C88-27C8-3C13-BCE1-F8C45E8055E2}"/>
              </a:ext>
            </a:extLst>
          </p:cNvPr>
          <p:cNvSpPr txBox="1">
            <a:spLocks/>
          </p:cNvSpPr>
          <p:nvPr/>
        </p:nvSpPr>
        <p:spPr>
          <a:xfrm>
            <a:off x="2004843" y="6048803"/>
            <a:ext cx="458115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L. Causer, G. M. Rotskoff, J. P. Garrahan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arXiv:2407.11133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5EA3E-7674-6C7A-59CF-DE4617B2C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479" y="4459974"/>
            <a:ext cx="3437878" cy="1392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4FA8D-0A0E-960D-BCC0-C634AF645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309" y="2001511"/>
            <a:ext cx="2524125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F7611F-E549-B6D1-925B-7F3DE39DC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8706" y="2201412"/>
            <a:ext cx="2314575" cy="581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5EC54C-E7FE-AAF7-D855-CAAA3E786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6309" y="3284427"/>
            <a:ext cx="7038975" cy="1181100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B01F707-4175-D569-2F2B-B35ACE411ED4}"/>
              </a:ext>
            </a:extLst>
          </p:cNvPr>
          <p:cNvSpPr txBox="1">
            <a:spLocks/>
          </p:cNvSpPr>
          <p:nvPr/>
        </p:nvSpPr>
        <p:spPr>
          <a:xfrm>
            <a:off x="6177645" y="4526358"/>
            <a:ext cx="2538863" cy="1181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 operator for noising dynamics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Rank-1 matrix product operator (MPO)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DFFF254-D7EB-AC42-015C-7E6C62DDCA70}"/>
              </a:ext>
            </a:extLst>
          </p:cNvPr>
          <p:cNvSpPr txBox="1">
            <a:spLocks/>
          </p:cNvSpPr>
          <p:nvPr/>
        </p:nvSpPr>
        <p:spPr>
          <a:xfrm>
            <a:off x="2326309" y="1630769"/>
            <a:ext cx="5552262" cy="57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Generator (non-interacting single spin flips)</a:t>
            </a:r>
          </a:p>
        </p:txBody>
      </p:sp>
    </p:spTree>
    <p:extLst>
      <p:ext uri="{BB962C8B-B14F-4D97-AF65-F5344CB8AC3E}">
        <p14:creationId xmlns:p14="http://schemas.microsoft.com/office/powerpoint/2010/main" val="128859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Tensor-based denoising dynamics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07736C88-27C8-3C13-BCE1-F8C45E8055E2}"/>
              </a:ext>
            </a:extLst>
          </p:cNvPr>
          <p:cNvSpPr txBox="1">
            <a:spLocks/>
          </p:cNvSpPr>
          <p:nvPr/>
        </p:nvSpPr>
        <p:spPr>
          <a:xfrm>
            <a:off x="2004843" y="6048803"/>
            <a:ext cx="458115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L. Causer, G. M. Rotskoff, J. P. Garrahan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arXiv:2407.11133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1F1059-AC0A-96EB-06F7-3CBC46D0A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974" y="1626552"/>
            <a:ext cx="4827937" cy="77357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86CE2B-4FC6-925C-D378-14C5666398DD}"/>
              </a:ext>
            </a:extLst>
          </p:cNvPr>
          <p:cNvSpPr/>
          <p:nvPr/>
        </p:nvSpPr>
        <p:spPr>
          <a:xfrm>
            <a:off x="3485898" y="1801167"/>
            <a:ext cx="748986" cy="52292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C3D0F78-2B1B-BA68-F332-B92C047890DB}"/>
              </a:ext>
            </a:extLst>
          </p:cNvPr>
          <p:cNvSpPr txBox="1">
            <a:spLocks/>
          </p:cNvSpPr>
          <p:nvPr/>
        </p:nvSpPr>
        <p:spPr>
          <a:xfrm>
            <a:off x="3293541" y="2399192"/>
            <a:ext cx="2020401" cy="522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Diagonal operator</a:t>
            </a:r>
            <a:endParaRPr lang="en-US" sz="1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242831-69EC-2EBB-D7A5-71CFF3E71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0" y="3076138"/>
            <a:ext cx="4902577" cy="864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4490C2-AD9B-BCC0-E99C-2FA13CEF2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298" y="4297233"/>
            <a:ext cx="2315178" cy="578795"/>
          </a:xfrm>
          <a:prstGeom prst="rect">
            <a:avLst/>
          </a:prstGeom>
        </p:spPr>
      </p:pic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E766C3-A24A-C875-575F-2E3D5382FD1A}"/>
              </a:ext>
            </a:extLst>
          </p:cNvPr>
          <p:cNvSpPr txBox="1">
            <a:spLocks/>
          </p:cNvSpPr>
          <p:nvPr/>
        </p:nvSpPr>
        <p:spPr>
          <a:xfrm>
            <a:off x="2181347" y="4982493"/>
            <a:ext cx="8519074" cy="71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 denoising difficult because P</a:t>
            </a:r>
            <a:r>
              <a:rPr lang="en-US" sz="1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easily representable as a tensor network!</a:t>
            </a:r>
          </a:p>
        </p:txBody>
      </p:sp>
    </p:spTree>
    <p:extLst>
      <p:ext uri="{BB962C8B-B14F-4D97-AF65-F5344CB8AC3E}">
        <p14:creationId xmlns:p14="http://schemas.microsoft.com/office/powerpoint/2010/main" val="340439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94040C6-14B0-1343-0D04-9E8E9E7D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31" y="5309414"/>
            <a:ext cx="2837446" cy="8371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718DD1-539C-5052-899E-277CE1F8F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5706" y="5210605"/>
            <a:ext cx="3185630" cy="888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95292" y="6358838"/>
            <a:ext cx="2743200" cy="365125"/>
          </a:xfrm>
        </p:spPr>
        <p:txBody>
          <a:bodyPr/>
          <a:lstStyle/>
          <a:p>
            <a:fld id="{84819A3B-1A01-4CE8-8E33-34814EE0CC50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Tensor-based denoising dynamics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C459D-09AC-A65C-51CE-F226A8C7C8A6}"/>
              </a:ext>
            </a:extLst>
          </p:cNvPr>
          <p:cNvGrpSpPr/>
          <p:nvPr/>
        </p:nvGrpSpPr>
        <p:grpSpPr>
          <a:xfrm>
            <a:off x="1259233" y="0"/>
            <a:ext cx="9441188" cy="441551"/>
            <a:chOff x="1523999" y="-1"/>
            <a:chExt cx="9441188" cy="441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D5210-C639-06F1-74EB-81FB97585D2B}"/>
                </a:ext>
              </a:extLst>
            </p:cNvPr>
            <p:cNvSpPr/>
            <p:nvPr/>
          </p:nvSpPr>
          <p:spPr>
            <a:xfrm>
              <a:off x="3658151" y="0"/>
              <a:ext cx="7307036" cy="441550"/>
            </a:xfrm>
            <a:prstGeom prst="rect">
              <a:avLst/>
            </a:prstGeom>
            <a:gradFill>
              <a:gsLst>
                <a:gs pos="100000">
                  <a:srgbClr val="800000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46217F"/>
                </a:gs>
                <a:gs pos="100000">
                  <a:srgbClr val="04060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4" descr="Banner Competition 2022 | Student Alumni Committee">
              <a:extLst>
                <a:ext uri="{FF2B5EF4-FFF2-40B4-BE49-F238E27FC236}">
                  <a16:creationId xmlns:a16="http://schemas.microsoft.com/office/drawing/2014/main" id="{0550D0F2-AC44-BD18-4B06-15B2CCBFB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-1"/>
              <a:ext cx="2134152" cy="44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07736C88-27C8-3C13-BCE1-F8C45E8055E2}"/>
              </a:ext>
            </a:extLst>
          </p:cNvPr>
          <p:cNvSpPr txBox="1">
            <a:spLocks/>
          </p:cNvSpPr>
          <p:nvPr/>
        </p:nvSpPr>
        <p:spPr>
          <a:xfrm>
            <a:off x="2004843" y="6048803"/>
            <a:ext cx="458115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100" dirty="0">
                <a:latin typeface="Arial" panose="020B0604020202020204" pitchFamily="34" charset="0"/>
                <a:cs typeface="Arial" panose="020B0604020202020204" pitchFamily="34" charset="0"/>
              </a:rPr>
              <a:t>L. Causer, G. M. Rotskoff, J. P. Garrahan 2024 </a:t>
            </a:r>
            <a:r>
              <a:rPr lang="fi-FI" sz="1100" i="1" dirty="0">
                <a:latin typeface="Arial" panose="020B0604020202020204" pitchFamily="34" charset="0"/>
                <a:cs typeface="Arial" panose="020B0604020202020204" pitchFamily="34" charset="0"/>
              </a:rPr>
              <a:t>arXiv:2407.11133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DB4FC35-3A77-2134-5555-F4C2EDE89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173" y="2997395"/>
            <a:ext cx="2051797" cy="405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AD9D9-7EB3-2D33-B75C-2129956D2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4843" y="4043366"/>
            <a:ext cx="3569241" cy="818699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EC15D7AD-1F4B-0BAC-072E-3B22CC199AA1}"/>
              </a:ext>
            </a:extLst>
          </p:cNvPr>
          <p:cNvSpPr txBox="1">
            <a:spLocks/>
          </p:cNvSpPr>
          <p:nvPr/>
        </p:nvSpPr>
        <p:spPr>
          <a:xfrm>
            <a:off x="2081231" y="3700765"/>
            <a:ext cx="5552262" cy="57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Evolution for a full time 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E6BBE3-7EA5-7884-EB5E-50D61C30B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1231" y="1486057"/>
            <a:ext cx="3698739" cy="14390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B6C749-528B-8AEC-680A-F536E218C8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6087" y="1600058"/>
            <a:ext cx="2699533" cy="16766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BC03E1-3944-5C3A-9A86-3CF7549E8B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6087" y="3536304"/>
            <a:ext cx="2745825" cy="1471762"/>
          </a:xfrm>
          <a:prstGeom prst="rect">
            <a:avLst/>
          </a:prstGeom>
        </p:spPr>
      </p:pic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8FDF3D45-AA9C-8E5B-67AE-731C3258E96C}"/>
              </a:ext>
            </a:extLst>
          </p:cNvPr>
          <p:cNvSpPr txBox="1">
            <a:spLocks/>
          </p:cNvSpPr>
          <p:nvPr/>
        </p:nvSpPr>
        <p:spPr>
          <a:xfrm>
            <a:off x="2142546" y="4974300"/>
            <a:ext cx="5552262" cy="57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Final denoising probability vector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D108C3AB-A011-E630-0148-989318F9B66E}"/>
              </a:ext>
            </a:extLst>
          </p:cNvPr>
          <p:cNvSpPr txBox="1">
            <a:spLocks/>
          </p:cNvSpPr>
          <p:nvPr/>
        </p:nvSpPr>
        <p:spPr>
          <a:xfrm>
            <a:off x="7870890" y="5432828"/>
            <a:ext cx="2178564" cy="71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TN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form! Not easy to compute this!</a:t>
            </a:r>
          </a:p>
        </p:txBody>
      </p:sp>
    </p:spTree>
    <p:extLst>
      <p:ext uri="{BB962C8B-B14F-4D97-AF65-F5344CB8AC3E}">
        <p14:creationId xmlns:p14="http://schemas.microsoft.com/office/powerpoint/2010/main" val="361099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569</Words>
  <Application>Microsoft Office PowerPoint</Application>
  <PresentationFormat>Widescreen</PresentationFormat>
  <Paragraphs>93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Discrete Diffusion Models</vt:lpstr>
      <vt:lpstr>PowerPoint Presentation</vt:lpstr>
      <vt:lpstr>Score-based generative modeling</vt:lpstr>
      <vt:lpstr>Score-based generative modeling</vt:lpstr>
      <vt:lpstr>Discrete distributions as tensor trains</vt:lpstr>
      <vt:lpstr>Tensor-based noising dynamics</vt:lpstr>
      <vt:lpstr>Tensor-based noising dynamics</vt:lpstr>
      <vt:lpstr>Tensor-based denoising dynamics</vt:lpstr>
      <vt:lpstr>Tensor-based denoising dynamics</vt:lpstr>
      <vt:lpstr>Disconnected update</vt:lpstr>
      <vt:lpstr>Disconnected update</vt:lpstr>
      <vt:lpstr>Connected update</vt:lpstr>
      <vt:lpstr>Using MCMC to improve the distribution</vt:lpstr>
      <vt:lpstr>DMRG-gradient descent</vt:lpstr>
      <vt:lpstr>DMRG-gradient descent</vt:lpstr>
      <vt:lpstr>2D Ising model</vt:lpstr>
      <vt:lpstr>2D Ising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Strand</dc:creator>
  <cp:lastModifiedBy>Nils Strand</cp:lastModifiedBy>
  <cp:revision>31</cp:revision>
  <dcterms:created xsi:type="dcterms:W3CDTF">2024-08-16T16:40:43Z</dcterms:created>
  <dcterms:modified xsi:type="dcterms:W3CDTF">2024-08-22T20:15:07Z</dcterms:modified>
</cp:coreProperties>
</file>