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0E7F7-D09B-4335-A169-3D4005D04C14}" v="1124" dt="2024-07-31T22:25:4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Strand" userId="c35494f26889bbba" providerId="LiveId" clId="{9AE0E7F7-D09B-4335-A169-3D4005D04C14}"/>
    <pc:docChg chg="undo redo custSel addSld delSld modSld">
      <pc:chgData name="Nils Strand" userId="c35494f26889bbba" providerId="LiveId" clId="{9AE0E7F7-D09B-4335-A169-3D4005D04C14}" dt="2024-08-05T20:19:49.691" v="3402" actId="14826"/>
      <pc:docMkLst>
        <pc:docMk/>
      </pc:docMkLst>
      <pc:sldChg chg="addSp delSp modSp add mod delAnim modAnim">
        <pc:chgData name="Nils Strand" userId="c35494f26889bbba" providerId="LiveId" clId="{9AE0E7F7-D09B-4335-A169-3D4005D04C14}" dt="2024-07-31T22:18:25.224" v="3344"/>
        <pc:sldMkLst>
          <pc:docMk/>
          <pc:sldMk cId="3323474746" sldId="337"/>
        </pc:sldMkLst>
        <pc:spChg chg="mod">
          <ac:chgData name="Nils Strand" userId="c35494f26889bbba" providerId="LiveId" clId="{9AE0E7F7-D09B-4335-A169-3D4005D04C14}" dt="2024-07-26T14:21:52.766" v="35" actId="20577"/>
          <ac:spMkLst>
            <pc:docMk/>
            <pc:sldMk cId="3323474746" sldId="337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32:44.346" v="481" actId="1076"/>
          <ac:spMkLst>
            <pc:docMk/>
            <pc:sldMk cId="3323474746" sldId="337"/>
            <ac:spMk id="7" creationId="{B0D2A94C-5431-1F6E-5C7D-B81195C76196}"/>
          </ac:spMkLst>
        </pc:spChg>
        <pc:spChg chg="del">
          <ac:chgData name="Nils Strand" userId="c35494f26889bbba" providerId="LiveId" clId="{9AE0E7F7-D09B-4335-A169-3D4005D04C14}" dt="2024-07-26T14:22:03.203" v="37" actId="478"/>
          <ac:spMkLst>
            <pc:docMk/>
            <pc:sldMk cId="3323474746" sldId="337"/>
            <ac:spMk id="8" creationId="{CA3C6AD5-02A7-FD68-7A11-DE06C7C0069D}"/>
          </ac:spMkLst>
        </pc:spChg>
        <pc:spChg chg="add mod">
          <ac:chgData name="Nils Strand" userId="c35494f26889bbba" providerId="LiveId" clId="{9AE0E7F7-D09B-4335-A169-3D4005D04C14}" dt="2024-07-26T14:32:14.168" v="477" actId="1076"/>
          <ac:spMkLst>
            <pc:docMk/>
            <pc:sldMk cId="3323474746" sldId="337"/>
            <ac:spMk id="10" creationId="{0E4B609E-F96B-3A44-4BC2-0E617A343BF9}"/>
          </ac:spMkLst>
        </pc:spChg>
        <pc:spChg chg="del">
          <ac:chgData name="Nils Strand" userId="c35494f26889bbba" providerId="LiveId" clId="{9AE0E7F7-D09B-4335-A169-3D4005D04C14}" dt="2024-07-26T14:22:09.657" v="38" actId="478"/>
          <ac:spMkLst>
            <pc:docMk/>
            <pc:sldMk cId="3323474746" sldId="337"/>
            <ac:spMk id="13" creationId="{93B56FAC-EFB3-C3AB-923A-849035C2208E}"/>
          </ac:spMkLst>
        </pc:spChg>
        <pc:spChg chg="del">
          <ac:chgData name="Nils Strand" userId="c35494f26889bbba" providerId="LiveId" clId="{9AE0E7F7-D09B-4335-A169-3D4005D04C14}" dt="2024-07-26T14:22:00.992" v="36" actId="478"/>
          <ac:spMkLst>
            <pc:docMk/>
            <pc:sldMk cId="3323474746" sldId="337"/>
            <ac:spMk id="15" creationId="{4A21775E-0A29-D0DA-B07F-B30AEAE7A3F4}"/>
          </ac:spMkLst>
        </pc:spChg>
        <pc:spChg chg="del">
          <ac:chgData name="Nils Strand" userId="c35494f26889bbba" providerId="LiveId" clId="{9AE0E7F7-D09B-4335-A169-3D4005D04C14}" dt="2024-07-26T14:22:00.992" v="36" actId="478"/>
          <ac:spMkLst>
            <pc:docMk/>
            <pc:sldMk cId="3323474746" sldId="337"/>
            <ac:spMk id="16" creationId="{C93ECCF6-F2FF-2F0E-915D-4E1393789BF9}"/>
          </ac:spMkLst>
        </pc:spChg>
        <pc:spChg chg="mod">
          <ac:chgData name="Nils Strand" userId="c35494f26889bbba" providerId="LiveId" clId="{9AE0E7F7-D09B-4335-A169-3D4005D04C14}" dt="2024-07-26T14:31:35.831" v="469" actId="1076"/>
          <ac:spMkLst>
            <pc:docMk/>
            <pc:sldMk cId="3323474746" sldId="337"/>
            <ac:spMk id="17" creationId="{1F066C11-0897-6DD9-6235-84AACEC31EA1}"/>
          </ac:spMkLst>
        </pc:spChg>
        <pc:spChg chg="del">
          <ac:chgData name="Nils Strand" userId="c35494f26889bbba" providerId="LiveId" clId="{9AE0E7F7-D09B-4335-A169-3D4005D04C14}" dt="2024-07-26T14:22:09.657" v="38" actId="478"/>
          <ac:spMkLst>
            <pc:docMk/>
            <pc:sldMk cId="3323474746" sldId="337"/>
            <ac:spMk id="18" creationId="{F6CF8949-CEB9-9286-C766-56E8E56BD3B6}"/>
          </ac:spMkLst>
        </pc:spChg>
        <pc:spChg chg="add mod">
          <ac:chgData name="Nils Strand" userId="c35494f26889bbba" providerId="LiveId" clId="{9AE0E7F7-D09B-4335-A169-3D4005D04C14}" dt="2024-07-26T14:32:14.168" v="477" actId="1076"/>
          <ac:spMkLst>
            <pc:docMk/>
            <pc:sldMk cId="3323474746" sldId="337"/>
            <ac:spMk id="19" creationId="{F176EEA2-B32E-704C-6EB0-64E17E3F0E28}"/>
          </ac:spMkLst>
        </pc:spChg>
        <pc:spChg chg="add mod">
          <ac:chgData name="Nils Strand" userId="c35494f26889bbba" providerId="LiveId" clId="{9AE0E7F7-D09B-4335-A169-3D4005D04C14}" dt="2024-07-26T14:34:12.674" v="488" actId="1076"/>
          <ac:spMkLst>
            <pc:docMk/>
            <pc:sldMk cId="3323474746" sldId="337"/>
            <ac:spMk id="20" creationId="{A08C15FB-A24B-91E0-46D8-6C41E23EAE5A}"/>
          </ac:spMkLst>
        </pc:spChg>
        <pc:spChg chg="add mod">
          <ac:chgData name="Nils Strand" userId="c35494f26889bbba" providerId="LiveId" clId="{9AE0E7F7-D09B-4335-A169-3D4005D04C14}" dt="2024-07-26T14:35:22.311" v="525" actId="1076"/>
          <ac:spMkLst>
            <pc:docMk/>
            <pc:sldMk cId="3323474746" sldId="337"/>
            <ac:spMk id="21" creationId="{BD8ECF00-8C1A-5568-2495-1933DA7A8247}"/>
          </ac:spMkLst>
        </pc:spChg>
        <pc:picChg chg="add mod">
          <ac:chgData name="Nils Strand" userId="c35494f26889bbba" providerId="LiveId" clId="{9AE0E7F7-D09B-4335-A169-3D4005D04C14}" dt="2024-07-26T14:31:35.831" v="469" actId="1076"/>
          <ac:picMkLst>
            <pc:docMk/>
            <pc:sldMk cId="3323474746" sldId="337"/>
            <ac:picMk id="6" creationId="{AE682231-E6DF-7DE2-CCBF-E444CEF05A42}"/>
          </ac:picMkLst>
        </pc:picChg>
        <pc:picChg chg="add mod">
          <ac:chgData name="Nils Strand" userId="c35494f26889bbba" providerId="LiveId" clId="{9AE0E7F7-D09B-4335-A169-3D4005D04C14}" dt="2024-07-26T14:34:05.599" v="487" actId="1076"/>
          <ac:picMkLst>
            <pc:docMk/>
            <pc:sldMk cId="3323474746" sldId="337"/>
            <ac:picMk id="11" creationId="{942344DE-D213-D8F7-ADBD-DA06A29E96B2}"/>
          </ac:picMkLst>
        </pc:picChg>
        <pc:picChg chg="add mod">
          <ac:chgData name="Nils Strand" userId="c35494f26889bbba" providerId="LiveId" clId="{9AE0E7F7-D09B-4335-A169-3D4005D04C14}" dt="2024-07-26T14:32:14.168" v="477" actId="1076"/>
          <ac:picMkLst>
            <pc:docMk/>
            <pc:sldMk cId="3323474746" sldId="337"/>
            <ac:picMk id="12" creationId="{22663E9B-6AED-3625-EA56-1032E3DA2417}"/>
          </ac:picMkLst>
        </pc:picChg>
        <pc:picChg chg="del">
          <ac:chgData name="Nils Strand" userId="c35494f26889bbba" providerId="LiveId" clId="{9AE0E7F7-D09B-4335-A169-3D4005D04C14}" dt="2024-07-26T14:22:00.992" v="36" actId="478"/>
          <ac:picMkLst>
            <pc:docMk/>
            <pc:sldMk cId="3323474746" sldId="337"/>
            <ac:picMk id="14" creationId="{F5CBD71A-CBC6-4785-CE4B-13473D5D58B9}"/>
          </ac:picMkLst>
        </pc:picChg>
        <pc:picChg chg="del">
          <ac:chgData name="Nils Strand" userId="c35494f26889bbba" providerId="LiveId" clId="{9AE0E7F7-D09B-4335-A169-3D4005D04C14}" dt="2024-07-26T14:22:09.657" v="38" actId="478"/>
          <ac:picMkLst>
            <pc:docMk/>
            <pc:sldMk cId="3323474746" sldId="337"/>
            <ac:picMk id="7170" creationId="{5924AF98-8A8D-14D8-6607-6A9F8941713F}"/>
          </ac:picMkLst>
        </pc:picChg>
        <pc:picChg chg="del">
          <ac:chgData name="Nils Strand" userId="c35494f26889bbba" providerId="LiveId" clId="{9AE0E7F7-D09B-4335-A169-3D4005D04C14}" dt="2024-07-26T14:22:09.657" v="38" actId="478"/>
          <ac:picMkLst>
            <pc:docMk/>
            <pc:sldMk cId="3323474746" sldId="337"/>
            <ac:picMk id="7172" creationId="{3F1B2B6E-6EEB-16DE-EFE6-43F2C2202754}"/>
          </ac:picMkLst>
        </pc:picChg>
      </pc:sldChg>
      <pc:sldChg chg="addSp delSp modSp add mod modAnim">
        <pc:chgData name="Nils Strand" userId="c35494f26889bbba" providerId="LiveId" clId="{9AE0E7F7-D09B-4335-A169-3D4005D04C14}" dt="2024-07-26T14:38:45.019" v="613" actId="20577"/>
        <pc:sldMkLst>
          <pc:docMk/>
          <pc:sldMk cId="1623980783" sldId="338"/>
        </pc:sldMkLst>
        <pc:spChg chg="add del mod">
          <ac:chgData name="Nils Strand" userId="c35494f26889bbba" providerId="LiveId" clId="{9AE0E7F7-D09B-4335-A169-3D4005D04C14}" dt="2024-07-26T14:38:45.019" v="613" actId="20577"/>
          <ac:spMkLst>
            <pc:docMk/>
            <pc:sldMk cId="1623980783" sldId="338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7" creationId="{B0D2A94C-5431-1F6E-5C7D-B81195C76196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10" creationId="{0E4B609E-F96B-3A44-4BC2-0E617A343BF9}"/>
          </ac:spMkLst>
        </pc:spChg>
        <pc:spChg chg="add del mod">
          <ac:chgData name="Nils Strand" userId="c35494f26889bbba" providerId="LiveId" clId="{9AE0E7F7-D09B-4335-A169-3D4005D04C14}" dt="2024-07-26T14:37:11.921" v="536" actId="478"/>
          <ac:spMkLst>
            <pc:docMk/>
            <pc:sldMk cId="1623980783" sldId="338"/>
            <ac:spMk id="13" creationId="{3E9E20CA-03AC-92C3-B647-26859AE54147}"/>
          </ac:spMkLst>
        </pc:spChg>
        <pc:spChg chg="add mod">
          <ac:chgData name="Nils Strand" userId="c35494f26889bbba" providerId="LiveId" clId="{9AE0E7F7-D09B-4335-A169-3D4005D04C14}" dt="2024-07-26T14:37:59.174" v="545" actId="1076"/>
          <ac:spMkLst>
            <pc:docMk/>
            <pc:sldMk cId="1623980783" sldId="338"/>
            <ac:spMk id="15" creationId="{6C0172AB-DA27-63E3-9A05-A692FBEC9EC0}"/>
          </ac:spMkLst>
        </pc:spChg>
        <pc:spChg chg="add mod">
          <ac:chgData name="Nils Strand" userId="c35494f26889bbba" providerId="LiveId" clId="{9AE0E7F7-D09B-4335-A169-3D4005D04C14}" dt="2024-07-26T14:37:59.174" v="545" actId="1076"/>
          <ac:spMkLst>
            <pc:docMk/>
            <pc:sldMk cId="1623980783" sldId="338"/>
            <ac:spMk id="16" creationId="{9C6E7B6C-12F8-FB1C-B5B2-F49CE564A1C6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17" creationId="{1F066C11-0897-6DD9-6235-84AACEC31EA1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19" creationId="{F176EEA2-B32E-704C-6EB0-64E17E3F0E28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20" creationId="{A08C15FB-A24B-91E0-46D8-6C41E23EAE5A}"/>
          </ac:spMkLst>
        </pc:spChg>
        <pc:spChg chg="del">
          <ac:chgData name="Nils Strand" userId="c35494f26889bbba" providerId="LiveId" clId="{9AE0E7F7-D09B-4335-A169-3D4005D04C14}" dt="2024-07-26T14:37:01.131" v="528" actId="478"/>
          <ac:spMkLst>
            <pc:docMk/>
            <pc:sldMk cId="1623980783" sldId="338"/>
            <ac:spMk id="21" creationId="{BD8ECF00-8C1A-5568-2495-1933DA7A8247}"/>
          </ac:spMkLst>
        </pc:spChg>
        <pc:graphicFrameChg chg="add del mod">
          <ac:chgData name="Nils Strand" userId="c35494f26889bbba" providerId="LiveId" clId="{9AE0E7F7-D09B-4335-A169-3D4005D04C14}" dt="2024-07-26T14:37:09.410" v="535"/>
          <ac:graphicFrameMkLst>
            <pc:docMk/>
            <pc:sldMk cId="1623980783" sldId="338"/>
            <ac:graphicFrameMk id="14" creationId="{2A4E91BE-AFD5-8F3F-A6AC-70E75A1F8F8B}"/>
          </ac:graphicFrameMkLst>
        </pc:graphicFrameChg>
        <pc:picChg chg="del">
          <ac:chgData name="Nils Strand" userId="c35494f26889bbba" providerId="LiveId" clId="{9AE0E7F7-D09B-4335-A169-3D4005D04C14}" dt="2024-07-26T14:37:01.131" v="528" actId="478"/>
          <ac:picMkLst>
            <pc:docMk/>
            <pc:sldMk cId="1623980783" sldId="338"/>
            <ac:picMk id="6" creationId="{AE682231-E6DF-7DE2-CCBF-E444CEF05A42}"/>
          </ac:picMkLst>
        </pc:picChg>
        <pc:picChg chg="del">
          <ac:chgData name="Nils Strand" userId="c35494f26889bbba" providerId="LiveId" clId="{9AE0E7F7-D09B-4335-A169-3D4005D04C14}" dt="2024-07-26T14:37:01.131" v="528" actId="478"/>
          <ac:picMkLst>
            <pc:docMk/>
            <pc:sldMk cId="1623980783" sldId="338"/>
            <ac:picMk id="11" creationId="{942344DE-D213-D8F7-ADBD-DA06A29E96B2}"/>
          </ac:picMkLst>
        </pc:picChg>
        <pc:picChg chg="del">
          <ac:chgData name="Nils Strand" userId="c35494f26889bbba" providerId="LiveId" clId="{9AE0E7F7-D09B-4335-A169-3D4005D04C14}" dt="2024-07-26T14:37:01.131" v="528" actId="478"/>
          <ac:picMkLst>
            <pc:docMk/>
            <pc:sldMk cId="1623980783" sldId="338"/>
            <ac:picMk id="12" creationId="{22663E9B-6AED-3625-EA56-1032E3DA2417}"/>
          </ac:picMkLst>
        </pc:picChg>
        <pc:picChg chg="add mod">
          <ac:chgData name="Nils Strand" userId="c35494f26889bbba" providerId="LiveId" clId="{9AE0E7F7-D09B-4335-A169-3D4005D04C14}" dt="2024-07-26T14:37:59.174" v="545" actId="1076"/>
          <ac:picMkLst>
            <pc:docMk/>
            <pc:sldMk cId="1623980783" sldId="338"/>
            <ac:picMk id="18" creationId="{70FDD7F1-1FE6-52B4-2A7D-197FB49B1325}"/>
          </ac:picMkLst>
        </pc:picChg>
        <pc:picChg chg="add mod">
          <ac:chgData name="Nils Strand" userId="c35494f26889bbba" providerId="LiveId" clId="{9AE0E7F7-D09B-4335-A169-3D4005D04C14}" dt="2024-07-26T14:37:59.174" v="545" actId="1076"/>
          <ac:picMkLst>
            <pc:docMk/>
            <pc:sldMk cId="1623980783" sldId="338"/>
            <ac:picMk id="22" creationId="{417D6D05-626C-BBD0-D3A2-058E5801A323}"/>
          </ac:picMkLst>
        </pc:picChg>
      </pc:sldChg>
      <pc:sldChg chg="addSp modSp add mod modAnim">
        <pc:chgData name="Nils Strand" userId="c35494f26889bbba" providerId="LiveId" clId="{9AE0E7F7-D09B-4335-A169-3D4005D04C14}" dt="2024-07-26T14:54:25.410" v="843" actId="20577"/>
        <pc:sldMkLst>
          <pc:docMk/>
          <pc:sldMk cId="148963857" sldId="339"/>
        </pc:sldMkLst>
        <pc:spChg chg="mod">
          <ac:chgData name="Nils Strand" userId="c35494f26889bbba" providerId="LiveId" clId="{9AE0E7F7-D09B-4335-A169-3D4005D04C14}" dt="2024-07-26T14:46:26.143" v="704"/>
          <ac:spMkLst>
            <pc:docMk/>
            <pc:sldMk cId="148963857" sldId="339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39:37.712" v="641" actId="1076"/>
          <ac:spMkLst>
            <pc:docMk/>
            <pc:sldMk cId="148963857" sldId="339"/>
            <ac:spMk id="8" creationId="{5C8E41B0-D568-1512-20D0-00197E8B16D1}"/>
          </ac:spMkLst>
        </pc:spChg>
        <pc:spChg chg="add mod">
          <ac:chgData name="Nils Strand" userId="c35494f26889bbba" providerId="LiveId" clId="{9AE0E7F7-D09B-4335-A169-3D4005D04C14}" dt="2024-07-26T14:54:25.410" v="843" actId="20577"/>
          <ac:spMkLst>
            <pc:docMk/>
            <pc:sldMk cId="148963857" sldId="339"/>
            <ac:spMk id="10" creationId="{585B0207-206B-5B77-D8CB-B2D23CCDAFDE}"/>
          </ac:spMkLst>
        </pc:spChg>
        <pc:spChg chg="add mod">
          <ac:chgData name="Nils Strand" userId="c35494f26889bbba" providerId="LiveId" clId="{9AE0E7F7-D09B-4335-A169-3D4005D04C14}" dt="2024-07-26T14:39:37.712" v="641" actId="1076"/>
          <ac:spMkLst>
            <pc:docMk/>
            <pc:sldMk cId="148963857" sldId="339"/>
            <ac:spMk id="11" creationId="{39A84369-9861-7C62-DCDE-7F653E1C26CD}"/>
          </ac:spMkLst>
        </pc:spChg>
        <pc:spChg chg="add mod">
          <ac:chgData name="Nils Strand" userId="c35494f26889bbba" providerId="LiveId" clId="{9AE0E7F7-D09B-4335-A169-3D4005D04C14}" dt="2024-07-26T14:39:37.712" v="641" actId="1076"/>
          <ac:spMkLst>
            <pc:docMk/>
            <pc:sldMk cId="148963857" sldId="339"/>
            <ac:spMk id="12" creationId="{9EECA851-5F77-C3E7-4E0C-57D5D4197275}"/>
          </ac:spMkLst>
        </pc:spChg>
        <pc:picChg chg="add mod">
          <ac:chgData name="Nils Strand" userId="c35494f26889bbba" providerId="LiveId" clId="{9AE0E7F7-D09B-4335-A169-3D4005D04C14}" dt="2024-07-26T14:39:37.712" v="641" actId="1076"/>
          <ac:picMkLst>
            <pc:docMk/>
            <pc:sldMk cId="148963857" sldId="339"/>
            <ac:picMk id="6" creationId="{86F39126-E3CD-D241-D29D-3EC5FD947C12}"/>
          </ac:picMkLst>
        </pc:picChg>
        <pc:picChg chg="add mod">
          <ac:chgData name="Nils Strand" userId="c35494f26889bbba" providerId="LiveId" clId="{9AE0E7F7-D09B-4335-A169-3D4005D04C14}" dt="2024-07-26T14:39:37.712" v="641" actId="1076"/>
          <ac:picMkLst>
            <pc:docMk/>
            <pc:sldMk cId="148963857" sldId="339"/>
            <ac:picMk id="7" creationId="{9166913B-40BC-B64C-D13C-1A3BD4B5768F}"/>
          </ac:picMkLst>
        </pc:picChg>
      </pc:sldChg>
      <pc:sldChg chg="add del">
        <pc:chgData name="Nils Strand" userId="c35494f26889bbba" providerId="LiveId" clId="{9AE0E7F7-D09B-4335-A169-3D4005D04C14}" dt="2024-07-26T14:37:09.410" v="535"/>
        <pc:sldMkLst>
          <pc:docMk/>
          <pc:sldMk cId="1363496772" sldId="339"/>
        </pc:sldMkLst>
      </pc:sldChg>
      <pc:sldChg chg="addSp modSp add mod modAnim">
        <pc:chgData name="Nils Strand" userId="c35494f26889bbba" providerId="LiveId" clId="{9AE0E7F7-D09B-4335-A169-3D4005D04C14}" dt="2024-07-26T14:46:29.708" v="705"/>
        <pc:sldMkLst>
          <pc:docMk/>
          <pc:sldMk cId="3071023601" sldId="340"/>
        </pc:sldMkLst>
        <pc:spChg chg="mod">
          <ac:chgData name="Nils Strand" userId="c35494f26889bbba" providerId="LiveId" clId="{9AE0E7F7-D09B-4335-A169-3D4005D04C14}" dt="2024-07-26T14:46:29.708" v="705"/>
          <ac:spMkLst>
            <pc:docMk/>
            <pc:sldMk cId="3071023601" sldId="340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44:38.826" v="669" actId="1076"/>
          <ac:spMkLst>
            <pc:docMk/>
            <pc:sldMk cId="3071023601" sldId="340"/>
            <ac:spMk id="11" creationId="{6ED5C98E-CC29-88CF-93E5-51AD0056328F}"/>
          </ac:spMkLst>
        </pc:spChg>
        <pc:spChg chg="add mod">
          <ac:chgData name="Nils Strand" userId="c35494f26889bbba" providerId="LiveId" clId="{9AE0E7F7-D09B-4335-A169-3D4005D04C14}" dt="2024-07-26T14:44:38.826" v="669" actId="1076"/>
          <ac:spMkLst>
            <pc:docMk/>
            <pc:sldMk cId="3071023601" sldId="340"/>
            <ac:spMk id="12" creationId="{62F6B0E4-90C4-F0CC-6348-A15B012E6693}"/>
          </ac:spMkLst>
        </pc:spChg>
        <pc:spChg chg="add mod">
          <ac:chgData name="Nils Strand" userId="c35494f26889bbba" providerId="LiveId" clId="{9AE0E7F7-D09B-4335-A169-3D4005D04C14}" dt="2024-07-26T14:46:19.403" v="703" actId="1076"/>
          <ac:spMkLst>
            <pc:docMk/>
            <pc:sldMk cId="3071023601" sldId="340"/>
            <ac:spMk id="13" creationId="{E714934F-0104-977E-DBC0-CC63DEA115C5}"/>
          </ac:spMkLst>
        </pc:spChg>
        <pc:picChg chg="add mod">
          <ac:chgData name="Nils Strand" userId="c35494f26889bbba" providerId="LiveId" clId="{9AE0E7F7-D09B-4335-A169-3D4005D04C14}" dt="2024-07-26T14:46:12.837" v="702" actId="1076"/>
          <ac:picMkLst>
            <pc:docMk/>
            <pc:sldMk cId="3071023601" sldId="340"/>
            <ac:picMk id="6" creationId="{A602FD1E-06BD-B533-7F62-7E48FF065726}"/>
          </ac:picMkLst>
        </pc:picChg>
        <pc:picChg chg="add mod">
          <ac:chgData name="Nils Strand" userId="c35494f26889bbba" providerId="LiveId" clId="{9AE0E7F7-D09B-4335-A169-3D4005D04C14}" dt="2024-07-26T14:46:03.793" v="700" actId="1076"/>
          <ac:picMkLst>
            <pc:docMk/>
            <pc:sldMk cId="3071023601" sldId="340"/>
            <ac:picMk id="7" creationId="{2A25BF2F-1F5A-DBD3-676F-D93441C5AF3C}"/>
          </ac:picMkLst>
        </pc:picChg>
        <pc:picChg chg="add mod">
          <ac:chgData name="Nils Strand" userId="c35494f26889bbba" providerId="LiveId" clId="{9AE0E7F7-D09B-4335-A169-3D4005D04C14}" dt="2024-07-26T14:44:38.826" v="669" actId="1076"/>
          <ac:picMkLst>
            <pc:docMk/>
            <pc:sldMk cId="3071023601" sldId="340"/>
            <ac:picMk id="8" creationId="{12C52325-27F5-876E-1F1E-5CD85FDF1346}"/>
          </ac:picMkLst>
        </pc:picChg>
        <pc:picChg chg="add mod">
          <ac:chgData name="Nils Strand" userId="c35494f26889bbba" providerId="LiveId" clId="{9AE0E7F7-D09B-4335-A169-3D4005D04C14}" dt="2024-07-26T14:44:38.826" v="669" actId="1076"/>
          <ac:picMkLst>
            <pc:docMk/>
            <pc:sldMk cId="3071023601" sldId="340"/>
            <ac:picMk id="10" creationId="{FD158AD0-3D95-0259-E77E-EB1AAED407F2}"/>
          </ac:picMkLst>
        </pc:picChg>
      </pc:sldChg>
      <pc:sldChg chg="addSp delSp modSp add mod modAnim">
        <pc:chgData name="Nils Strand" userId="c35494f26889bbba" providerId="LiveId" clId="{9AE0E7F7-D09B-4335-A169-3D4005D04C14}" dt="2024-07-26T14:50:53.264" v="792" actId="1076"/>
        <pc:sldMkLst>
          <pc:docMk/>
          <pc:sldMk cId="807458542" sldId="341"/>
        </pc:sldMkLst>
        <pc:spChg chg="mod">
          <ac:chgData name="Nils Strand" userId="c35494f26889bbba" providerId="LiveId" clId="{9AE0E7F7-D09B-4335-A169-3D4005D04C14}" dt="2024-07-26T14:46:31.901" v="707"/>
          <ac:spMkLst>
            <pc:docMk/>
            <pc:sldMk cId="807458542" sldId="341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50:53.264" v="792" actId="1076"/>
          <ac:spMkLst>
            <pc:docMk/>
            <pc:sldMk cId="807458542" sldId="341"/>
            <ac:spMk id="11" creationId="{E87B0777-EC04-4DBF-5BE0-4C024AECFED7}"/>
          </ac:spMkLst>
        </pc:spChg>
        <pc:spChg chg="add mod">
          <ac:chgData name="Nils Strand" userId="c35494f26889bbba" providerId="LiveId" clId="{9AE0E7F7-D09B-4335-A169-3D4005D04C14}" dt="2024-07-26T14:50:53.264" v="792" actId="1076"/>
          <ac:spMkLst>
            <pc:docMk/>
            <pc:sldMk cId="807458542" sldId="341"/>
            <ac:spMk id="12" creationId="{64C9F4F5-FC1C-9B10-5FB2-C25F3C3ADCD4}"/>
          </ac:spMkLst>
        </pc:spChg>
        <pc:spChg chg="add mod">
          <ac:chgData name="Nils Strand" userId="c35494f26889bbba" providerId="LiveId" clId="{9AE0E7F7-D09B-4335-A169-3D4005D04C14}" dt="2024-07-26T14:50:53.264" v="792" actId="1076"/>
          <ac:spMkLst>
            <pc:docMk/>
            <pc:sldMk cId="807458542" sldId="341"/>
            <ac:spMk id="13" creationId="{A6751B85-FF3C-36C2-56F6-BCB1DF64050B}"/>
          </ac:spMkLst>
        </pc:spChg>
        <pc:spChg chg="add mod">
          <ac:chgData name="Nils Strand" userId="c35494f26889bbba" providerId="LiveId" clId="{9AE0E7F7-D09B-4335-A169-3D4005D04C14}" dt="2024-07-26T14:50:53.264" v="792" actId="1076"/>
          <ac:spMkLst>
            <pc:docMk/>
            <pc:sldMk cId="807458542" sldId="341"/>
            <ac:spMk id="14" creationId="{C77EF732-FE9F-0E79-7765-1898EA49C154}"/>
          </ac:spMkLst>
        </pc:spChg>
        <pc:spChg chg="add del mod">
          <ac:chgData name="Nils Strand" userId="c35494f26889bbba" providerId="LiveId" clId="{9AE0E7F7-D09B-4335-A169-3D4005D04C14}" dt="2024-07-26T14:50:42.196" v="790" actId="478"/>
          <ac:spMkLst>
            <pc:docMk/>
            <pc:sldMk cId="807458542" sldId="341"/>
            <ac:spMk id="15" creationId="{841F7720-8D03-BFB2-E54F-2E817CBAA013}"/>
          </ac:spMkLst>
        </pc:spChg>
        <pc:spChg chg="add mod">
          <ac:chgData name="Nils Strand" userId="c35494f26889bbba" providerId="LiveId" clId="{9AE0E7F7-D09B-4335-A169-3D4005D04C14}" dt="2024-07-26T14:50:42.555" v="791"/>
          <ac:spMkLst>
            <pc:docMk/>
            <pc:sldMk cId="807458542" sldId="341"/>
            <ac:spMk id="16" creationId="{77C5C859-9ABD-4B77-1A40-ABCA088B4E73}"/>
          </ac:spMkLst>
        </pc:spChg>
        <pc:picChg chg="add mod">
          <ac:chgData name="Nils Strand" userId="c35494f26889bbba" providerId="LiveId" clId="{9AE0E7F7-D09B-4335-A169-3D4005D04C14}" dt="2024-07-26T14:50:53.264" v="792" actId="1076"/>
          <ac:picMkLst>
            <pc:docMk/>
            <pc:sldMk cId="807458542" sldId="341"/>
            <ac:picMk id="6" creationId="{45F9C08B-C13C-8F57-2BAA-625653F609E8}"/>
          </ac:picMkLst>
        </pc:picChg>
        <pc:picChg chg="add mod">
          <ac:chgData name="Nils Strand" userId="c35494f26889bbba" providerId="LiveId" clId="{9AE0E7F7-D09B-4335-A169-3D4005D04C14}" dt="2024-07-26T14:50:53.264" v="792" actId="1076"/>
          <ac:picMkLst>
            <pc:docMk/>
            <pc:sldMk cId="807458542" sldId="341"/>
            <ac:picMk id="7" creationId="{7FED876A-8C7C-360E-2C31-A0564CE2DADB}"/>
          </ac:picMkLst>
        </pc:picChg>
        <pc:picChg chg="add mod">
          <ac:chgData name="Nils Strand" userId="c35494f26889bbba" providerId="LiveId" clId="{9AE0E7F7-D09B-4335-A169-3D4005D04C14}" dt="2024-07-26T14:50:53.264" v="792" actId="1076"/>
          <ac:picMkLst>
            <pc:docMk/>
            <pc:sldMk cId="807458542" sldId="341"/>
            <ac:picMk id="8" creationId="{173F3627-66EB-D475-824A-D51B0D22106A}"/>
          </ac:picMkLst>
        </pc:picChg>
        <pc:picChg chg="add mod">
          <ac:chgData name="Nils Strand" userId="c35494f26889bbba" providerId="LiveId" clId="{9AE0E7F7-D09B-4335-A169-3D4005D04C14}" dt="2024-07-26T14:50:53.264" v="792" actId="1076"/>
          <ac:picMkLst>
            <pc:docMk/>
            <pc:sldMk cId="807458542" sldId="341"/>
            <ac:picMk id="10" creationId="{4C36443F-00D1-817D-C8CA-9E4B2A1F42D8}"/>
          </ac:picMkLst>
        </pc:picChg>
      </pc:sldChg>
      <pc:sldChg chg="addSp modSp add mod modAnim">
        <pc:chgData name="Nils Strand" userId="c35494f26889bbba" providerId="LiveId" clId="{9AE0E7F7-D09B-4335-A169-3D4005D04C14}" dt="2024-07-26T14:51:51.564" v="818" actId="1076"/>
        <pc:sldMkLst>
          <pc:docMk/>
          <pc:sldMk cId="1445352332" sldId="342"/>
        </pc:sldMkLst>
        <pc:spChg chg="mod">
          <ac:chgData name="Nils Strand" userId="c35494f26889bbba" providerId="LiveId" clId="{9AE0E7F7-D09B-4335-A169-3D4005D04C14}" dt="2024-07-26T14:46:34.286" v="709"/>
          <ac:spMkLst>
            <pc:docMk/>
            <pc:sldMk cId="1445352332" sldId="342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7" creationId="{BB43651C-CBFC-2C86-B744-C82464A59F4B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8" creationId="{F4DBBE0D-310C-76E5-688F-C6D0DA8AAC7A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10" creationId="{363D440E-C6D8-7642-18D4-BFBC5C780A40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11" creationId="{C646608F-2CB5-6C8F-8E56-7D8B7A04413D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14" creationId="{5464FFA1-CAB9-092D-7C55-73288A53D0F0}"/>
          </ac:spMkLst>
        </pc:spChg>
        <pc:spChg chg="add mod">
          <ac:chgData name="Nils Strand" userId="c35494f26889bbba" providerId="LiveId" clId="{9AE0E7F7-D09B-4335-A169-3D4005D04C14}" dt="2024-07-26T14:49:15.433" v="781" actId="1076"/>
          <ac:spMkLst>
            <pc:docMk/>
            <pc:sldMk cId="1445352332" sldId="342"/>
            <ac:spMk id="15" creationId="{4F84E1F7-2963-0C42-1D1A-B6943596E23B}"/>
          </ac:spMkLst>
        </pc:spChg>
        <pc:spChg chg="add mod">
          <ac:chgData name="Nils Strand" userId="c35494f26889bbba" providerId="LiveId" clId="{9AE0E7F7-D09B-4335-A169-3D4005D04C14}" dt="2024-07-26T14:51:51.564" v="818" actId="1076"/>
          <ac:spMkLst>
            <pc:docMk/>
            <pc:sldMk cId="1445352332" sldId="342"/>
            <ac:spMk id="19" creationId="{C77365A9-EC3F-487B-31C8-5F5492D6DE5C}"/>
          </ac:spMkLst>
        </pc:spChg>
        <pc:spChg chg="add mod">
          <ac:chgData name="Nils Strand" userId="c35494f26889bbba" providerId="LiveId" clId="{9AE0E7F7-D09B-4335-A169-3D4005D04C14}" dt="2024-07-26T14:50:26.870" v="788" actId="1076"/>
          <ac:spMkLst>
            <pc:docMk/>
            <pc:sldMk cId="1445352332" sldId="342"/>
            <ac:spMk id="20" creationId="{A166FD8A-FCDD-5CE2-F098-B21A8D317D62}"/>
          </ac:spMkLst>
        </pc:spChg>
        <pc:spChg chg="add mod">
          <ac:chgData name="Nils Strand" userId="c35494f26889bbba" providerId="LiveId" clId="{9AE0E7F7-D09B-4335-A169-3D4005D04C14}" dt="2024-07-26T14:50:26.870" v="788" actId="1076"/>
          <ac:spMkLst>
            <pc:docMk/>
            <pc:sldMk cId="1445352332" sldId="342"/>
            <ac:spMk id="21" creationId="{3521B2BA-4716-1BC3-1081-0BBB7E8AE832}"/>
          </ac:spMkLst>
        </pc:spChg>
        <pc:spChg chg="add mod">
          <ac:chgData name="Nils Strand" userId="c35494f26889bbba" providerId="LiveId" clId="{9AE0E7F7-D09B-4335-A169-3D4005D04C14}" dt="2024-07-26T14:50:26.870" v="788" actId="1076"/>
          <ac:spMkLst>
            <pc:docMk/>
            <pc:sldMk cId="1445352332" sldId="342"/>
            <ac:spMk id="22" creationId="{666D30B0-08C9-DB1C-6CB9-74CED43DE49F}"/>
          </ac:spMkLst>
        </pc:spChg>
        <pc:spChg chg="add mod">
          <ac:chgData name="Nils Strand" userId="c35494f26889bbba" providerId="LiveId" clId="{9AE0E7F7-D09B-4335-A169-3D4005D04C14}" dt="2024-07-26T14:50:26.870" v="788" actId="1076"/>
          <ac:spMkLst>
            <pc:docMk/>
            <pc:sldMk cId="1445352332" sldId="342"/>
            <ac:spMk id="25" creationId="{4759DE6F-1279-8E99-9514-5CB838585AD5}"/>
          </ac:spMkLst>
        </pc:spChg>
        <pc:spChg chg="add mod">
          <ac:chgData name="Nils Strand" userId="c35494f26889bbba" providerId="LiveId" clId="{9AE0E7F7-D09B-4335-A169-3D4005D04C14}" dt="2024-07-26T14:50:26.870" v="788" actId="1076"/>
          <ac:spMkLst>
            <pc:docMk/>
            <pc:sldMk cId="1445352332" sldId="342"/>
            <ac:spMk id="26" creationId="{B54341FD-7877-2DE4-4BD1-7A0706A025E3}"/>
          </ac:spMkLst>
        </pc:spChg>
        <pc:spChg chg="add mod">
          <ac:chgData name="Nils Strand" userId="c35494f26889bbba" providerId="LiveId" clId="{9AE0E7F7-D09B-4335-A169-3D4005D04C14}" dt="2024-07-26T14:51:02.339" v="813" actId="20577"/>
          <ac:spMkLst>
            <pc:docMk/>
            <pc:sldMk cId="1445352332" sldId="342"/>
            <ac:spMk id="27" creationId="{35FC6AF4-1A78-E722-6FC6-DC75FA3FD065}"/>
          </ac:spMkLst>
        </pc:spChg>
        <pc:picChg chg="add mod">
          <ac:chgData name="Nils Strand" userId="c35494f26889bbba" providerId="LiveId" clId="{9AE0E7F7-D09B-4335-A169-3D4005D04C14}" dt="2024-07-26T14:49:15.433" v="781" actId="1076"/>
          <ac:picMkLst>
            <pc:docMk/>
            <pc:sldMk cId="1445352332" sldId="342"/>
            <ac:picMk id="6" creationId="{E823952B-6FDA-389D-9812-EC1269F4ACBE}"/>
          </ac:picMkLst>
        </pc:picChg>
        <pc:picChg chg="add mod">
          <ac:chgData name="Nils Strand" userId="c35494f26889bbba" providerId="LiveId" clId="{9AE0E7F7-D09B-4335-A169-3D4005D04C14}" dt="2024-07-26T14:49:12.894" v="779"/>
          <ac:picMkLst>
            <pc:docMk/>
            <pc:sldMk cId="1445352332" sldId="342"/>
            <ac:picMk id="16" creationId="{872C97E3-D822-21A7-DCEC-0A6A0A12C4A2}"/>
          </ac:picMkLst>
        </pc:picChg>
        <pc:picChg chg="add mod">
          <ac:chgData name="Nils Strand" userId="c35494f26889bbba" providerId="LiveId" clId="{9AE0E7F7-D09B-4335-A169-3D4005D04C14}" dt="2024-07-26T14:51:51.564" v="818" actId="1076"/>
          <ac:picMkLst>
            <pc:docMk/>
            <pc:sldMk cId="1445352332" sldId="342"/>
            <ac:picMk id="17" creationId="{F98F57E9-0822-681B-C748-417B78554114}"/>
          </ac:picMkLst>
        </pc:picChg>
        <pc:picChg chg="add mod">
          <ac:chgData name="Nils Strand" userId="c35494f26889bbba" providerId="LiveId" clId="{9AE0E7F7-D09B-4335-A169-3D4005D04C14}" dt="2024-07-26T14:51:43.773" v="817" actId="1076"/>
          <ac:picMkLst>
            <pc:docMk/>
            <pc:sldMk cId="1445352332" sldId="342"/>
            <ac:picMk id="18" creationId="{EFFBB5F0-F846-2865-4D3A-D27CD927A21B}"/>
          </ac:picMkLst>
        </pc:picChg>
        <pc:cxnChg chg="add mod">
          <ac:chgData name="Nils Strand" userId="c35494f26889bbba" providerId="LiveId" clId="{9AE0E7F7-D09B-4335-A169-3D4005D04C14}" dt="2024-07-26T14:49:15.433" v="781" actId="1076"/>
          <ac:cxnSpMkLst>
            <pc:docMk/>
            <pc:sldMk cId="1445352332" sldId="342"/>
            <ac:cxnSpMk id="12" creationId="{4EB3D31F-969D-A842-9A7E-A901D14A6DBD}"/>
          </ac:cxnSpMkLst>
        </pc:cxnChg>
        <pc:cxnChg chg="add mod">
          <ac:chgData name="Nils Strand" userId="c35494f26889bbba" providerId="LiveId" clId="{9AE0E7F7-D09B-4335-A169-3D4005D04C14}" dt="2024-07-26T14:49:15.433" v="781" actId="1076"/>
          <ac:cxnSpMkLst>
            <pc:docMk/>
            <pc:sldMk cId="1445352332" sldId="342"/>
            <ac:cxnSpMk id="13" creationId="{81B13373-84CB-0507-FF58-76E9D5CEF3F4}"/>
          </ac:cxnSpMkLst>
        </pc:cxnChg>
        <pc:cxnChg chg="add mod">
          <ac:chgData name="Nils Strand" userId="c35494f26889bbba" providerId="LiveId" clId="{9AE0E7F7-D09B-4335-A169-3D4005D04C14}" dt="2024-07-26T14:50:26.870" v="788" actId="1076"/>
          <ac:cxnSpMkLst>
            <pc:docMk/>
            <pc:sldMk cId="1445352332" sldId="342"/>
            <ac:cxnSpMk id="23" creationId="{727C62EC-61A5-EEAF-4667-2B7243C51B6B}"/>
          </ac:cxnSpMkLst>
        </pc:cxnChg>
        <pc:cxnChg chg="add mod">
          <ac:chgData name="Nils Strand" userId="c35494f26889bbba" providerId="LiveId" clId="{9AE0E7F7-D09B-4335-A169-3D4005D04C14}" dt="2024-07-26T14:50:26.870" v="788" actId="1076"/>
          <ac:cxnSpMkLst>
            <pc:docMk/>
            <pc:sldMk cId="1445352332" sldId="342"/>
            <ac:cxnSpMk id="24" creationId="{02E7C0C7-DE33-E933-13F5-221E6F0C44CC}"/>
          </ac:cxnSpMkLst>
        </pc:cxnChg>
      </pc:sldChg>
      <pc:sldChg chg="addSp modSp add mod modAnim">
        <pc:chgData name="Nils Strand" userId="c35494f26889bbba" providerId="LiveId" clId="{9AE0E7F7-D09B-4335-A169-3D4005D04C14}" dt="2024-07-26T14:54:39.897" v="855" actId="20577"/>
        <pc:sldMkLst>
          <pc:docMk/>
          <pc:sldMk cId="159752644" sldId="343"/>
        </pc:sldMkLst>
        <pc:spChg chg="mod">
          <ac:chgData name="Nils Strand" userId="c35494f26889bbba" providerId="LiveId" clId="{9AE0E7F7-D09B-4335-A169-3D4005D04C14}" dt="2024-07-26T14:46:40.480" v="711"/>
          <ac:spMkLst>
            <pc:docMk/>
            <pc:sldMk cId="159752644" sldId="343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54:39.897" v="855" actId="20577"/>
          <ac:spMkLst>
            <pc:docMk/>
            <pc:sldMk cId="159752644" sldId="343"/>
            <ac:spMk id="6" creationId="{2346922D-D2C3-1DC7-5D3B-B61768CA571E}"/>
          </ac:spMkLst>
        </pc:spChg>
        <pc:spChg chg="add mod">
          <ac:chgData name="Nils Strand" userId="c35494f26889bbba" providerId="LiveId" clId="{9AE0E7F7-D09B-4335-A169-3D4005D04C14}" dt="2024-07-26T14:53:40.375" v="819"/>
          <ac:spMkLst>
            <pc:docMk/>
            <pc:sldMk cId="159752644" sldId="343"/>
            <ac:spMk id="11" creationId="{7C07B788-8281-C3EA-CC7D-2D6F88DAD448}"/>
          </ac:spMkLst>
        </pc:spChg>
        <pc:spChg chg="add mod">
          <ac:chgData name="Nils Strand" userId="c35494f26889bbba" providerId="LiveId" clId="{9AE0E7F7-D09B-4335-A169-3D4005D04C14}" dt="2024-07-26T14:53:40.375" v="819"/>
          <ac:spMkLst>
            <pc:docMk/>
            <pc:sldMk cId="159752644" sldId="343"/>
            <ac:spMk id="12" creationId="{1B9C3BA5-982A-410B-9EFC-0FC693F11F3F}"/>
          </ac:spMkLst>
        </pc:spChg>
        <pc:spChg chg="add mod">
          <ac:chgData name="Nils Strand" userId="c35494f26889bbba" providerId="LiveId" clId="{9AE0E7F7-D09B-4335-A169-3D4005D04C14}" dt="2024-07-26T14:53:40.375" v="819"/>
          <ac:spMkLst>
            <pc:docMk/>
            <pc:sldMk cId="159752644" sldId="343"/>
            <ac:spMk id="13" creationId="{56FC3A3A-4301-9BB4-3343-2510EF9AD6BA}"/>
          </ac:spMkLst>
        </pc:spChg>
        <pc:picChg chg="add mod">
          <ac:chgData name="Nils Strand" userId="c35494f26889bbba" providerId="LiveId" clId="{9AE0E7F7-D09B-4335-A169-3D4005D04C14}" dt="2024-07-26T14:53:40.375" v="819"/>
          <ac:picMkLst>
            <pc:docMk/>
            <pc:sldMk cId="159752644" sldId="343"/>
            <ac:picMk id="7" creationId="{6B9746EA-CEC0-C1C5-21FB-156CFC998058}"/>
          </ac:picMkLst>
        </pc:picChg>
        <pc:picChg chg="add mod">
          <ac:chgData name="Nils Strand" userId="c35494f26889bbba" providerId="LiveId" clId="{9AE0E7F7-D09B-4335-A169-3D4005D04C14}" dt="2024-07-26T14:53:40.375" v="819"/>
          <ac:picMkLst>
            <pc:docMk/>
            <pc:sldMk cId="159752644" sldId="343"/>
            <ac:picMk id="8" creationId="{3387FD75-50E6-80F5-E992-CE4F25FC685B}"/>
          </ac:picMkLst>
        </pc:picChg>
        <pc:picChg chg="add mod">
          <ac:chgData name="Nils Strand" userId="c35494f26889bbba" providerId="LiveId" clId="{9AE0E7F7-D09B-4335-A169-3D4005D04C14}" dt="2024-07-26T14:53:40.375" v="819"/>
          <ac:picMkLst>
            <pc:docMk/>
            <pc:sldMk cId="159752644" sldId="343"/>
            <ac:picMk id="10" creationId="{9A1E90C1-E4A9-7CE3-DD22-307175E9D8AF}"/>
          </ac:picMkLst>
        </pc:picChg>
      </pc:sldChg>
      <pc:sldChg chg="addSp modSp add mod modAnim">
        <pc:chgData name="Nils Strand" userId="c35494f26889bbba" providerId="LiveId" clId="{9AE0E7F7-D09B-4335-A169-3D4005D04C14}" dt="2024-07-31T22:16:03.285" v="3331" actId="1076"/>
        <pc:sldMkLst>
          <pc:docMk/>
          <pc:sldMk cId="3458692892" sldId="344"/>
        </pc:sldMkLst>
        <pc:spChg chg="mod">
          <ac:chgData name="Nils Strand" userId="c35494f26889bbba" providerId="LiveId" clId="{9AE0E7F7-D09B-4335-A169-3D4005D04C14}" dt="2024-07-26T14:46:44.135" v="713"/>
          <ac:spMkLst>
            <pc:docMk/>
            <pc:sldMk cId="3458692892" sldId="344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26T14:55:10.471" v="856"/>
          <ac:spMkLst>
            <pc:docMk/>
            <pc:sldMk cId="3458692892" sldId="344"/>
            <ac:spMk id="13" creationId="{E39D6382-5678-46EA-D84C-E82D3848CE11}"/>
          </ac:spMkLst>
        </pc:spChg>
        <pc:spChg chg="add mod">
          <ac:chgData name="Nils Strand" userId="c35494f26889bbba" providerId="LiveId" clId="{9AE0E7F7-D09B-4335-A169-3D4005D04C14}" dt="2024-07-26T14:55:10.471" v="856"/>
          <ac:spMkLst>
            <pc:docMk/>
            <pc:sldMk cId="3458692892" sldId="344"/>
            <ac:spMk id="14" creationId="{9F3F5A71-55F3-6BE8-76F4-9D372F9B4111}"/>
          </ac:spMkLst>
        </pc:spChg>
        <pc:spChg chg="add mod">
          <ac:chgData name="Nils Strand" userId="c35494f26889bbba" providerId="LiveId" clId="{9AE0E7F7-D09B-4335-A169-3D4005D04C14}" dt="2024-07-26T14:55:10.471" v="856"/>
          <ac:spMkLst>
            <pc:docMk/>
            <pc:sldMk cId="3458692892" sldId="344"/>
            <ac:spMk id="15" creationId="{3A56D642-369E-F08B-C470-89256FD4268C}"/>
          </ac:spMkLst>
        </pc:spChg>
        <pc:spChg chg="add mod">
          <ac:chgData name="Nils Strand" userId="c35494f26889bbba" providerId="LiveId" clId="{9AE0E7F7-D09B-4335-A169-3D4005D04C14}" dt="2024-07-31T22:16:03.285" v="3331" actId="1076"/>
          <ac:spMkLst>
            <pc:docMk/>
            <pc:sldMk cId="3458692892" sldId="344"/>
            <ac:spMk id="16" creationId="{90656E78-E2EA-7867-DD6C-60D82CD83535}"/>
          </ac:spMkLst>
        </pc:spChg>
        <pc:spChg chg="add mod">
          <ac:chgData name="Nils Strand" userId="c35494f26889bbba" providerId="LiveId" clId="{9AE0E7F7-D09B-4335-A169-3D4005D04C14}" dt="2024-07-26T14:55:10.471" v="856"/>
          <ac:spMkLst>
            <pc:docMk/>
            <pc:sldMk cId="3458692892" sldId="344"/>
            <ac:spMk id="17" creationId="{C357F8C7-6121-B772-483D-42DAF547F0A5}"/>
          </ac:spMkLst>
        </pc:spChg>
        <pc:picChg chg="add mod">
          <ac:chgData name="Nils Strand" userId="c35494f26889bbba" providerId="LiveId" clId="{9AE0E7F7-D09B-4335-A169-3D4005D04C14}" dt="2024-07-26T14:55:10.471" v="856"/>
          <ac:picMkLst>
            <pc:docMk/>
            <pc:sldMk cId="3458692892" sldId="344"/>
            <ac:picMk id="6" creationId="{0B8CDEA3-1309-1DCD-926C-EBCAB21F91B3}"/>
          </ac:picMkLst>
        </pc:picChg>
        <pc:picChg chg="add mod">
          <ac:chgData name="Nils Strand" userId="c35494f26889bbba" providerId="LiveId" clId="{9AE0E7F7-D09B-4335-A169-3D4005D04C14}" dt="2024-07-26T14:55:10.471" v="856"/>
          <ac:picMkLst>
            <pc:docMk/>
            <pc:sldMk cId="3458692892" sldId="344"/>
            <ac:picMk id="7" creationId="{5AF84335-1240-DCF4-3661-9218D6C0E93E}"/>
          </ac:picMkLst>
        </pc:picChg>
        <pc:picChg chg="add mod">
          <ac:chgData name="Nils Strand" userId="c35494f26889bbba" providerId="LiveId" clId="{9AE0E7F7-D09B-4335-A169-3D4005D04C14}" dt="2024-07-26T14:55:10.471" v="856"/>
          <ac:picMkLst>
            <pc:docMk/>
            <pc:sldMk cId="3458692892" sldId="344"/>
            <ac:picMk id="8" creationId="{539DAED0-F5C6-24CE-1054-CBCF9D57EBA8}"/>
          </ac:picMkLst>
        </pc:picChg>
        <pc:picChg chg="add mod">
          <ac:chgData name="Nils Strand" userId="c35494f26889bbba" providerId="LiveId" clId="{9AE0E7F7-D09B-4335-A169-3D4005D04C14}" dt="2024-07-26T14:55:10.471" v="856"/>
          <ac:picMkLst>
            <pc:docMk/>
            <pc:sldMk cId="3458692892" sldId="344"/>
            <ac:picMk id="10" creationId="{D62F1434-BEE0-B07B-A878-C50A2B82B055}"/>
          </ac:picMkLst>
        </pc:picChg>
        <pc:picChg chg="add mod">
          <ac:chgData name="Nils Strand" userId="c35494f26889bbba" providerId="LiveId" clId="{9AE0E7F7-D09B-4335-A169-3D4005D04C14}" dt="2024-07-26T14:55:10.471" v="856"/>
          <ac:picMkLst>
            <pc:docMk/>
            <pc:sldMk cId="3458692892" sldId="344"/>
            <ac:picMk id="11" creationId="{C4E371EB-B54E-0061-4B7E-8BF812C8F855}"/>
          </ac:picMkLst>
        </pc:picChg>
        <pc:picChg chg="add mod">
          <ac:chgData name="Nils Strand" userId="c35494f26889bbba" providerId="LiveId" clId="{9AE0E7F7-D09B-4335-A169-3D4005D04C14}" dt="2024-07-31T22:16:03.285" v="3331" actId="1076"/>
          <ac:picMkLst>
            <pc:docMk/>
            <pc:sldMk cId="3458692892" sldId="344"/>
            <ac:picMk id="12" creationId="{1518E59B-5ACC-C57C-66A7-6EC2125E16F2}"/>
          </ac:picMkLst>
        </pc:picChg>
      </pc:sldChg>
      <pc:sldChg chg="addSp delSp modSp add mod modAnim">
        <pc:chgData name="Nils Strand" userId="c35494f26889bbba" providerId="LiveId" clId="{9AE0E7F7-D09B-4335-A169-3D4005D04C14}" dt="2024-07-26T15:29:37.772" v="1104" actId="1076"/>
        <pc:sldMkLst>
          <pc:docMk/>
          <pc:sldMk cId="743432040" sldId="345"/>
        </pc:sldMkLst>
        <pc:spChg chg="mod">
          <ac:chgData name="Nils Strand" userId="c35494f26889bbba" providerId="LiveId" clId="{9AE0E7F7-D09B-4335-A169-3D4005D04C14}" dt="2024-07-26T14:56:36.982" v="926" actId="20577"/>
          <ac:spMkLst>
            <pc:docMk/>
            <pc:sldMk cId="743432040" sldId="345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26T14:55:59.874" v="858" actId="478"/>
          <ac:spMkLst>
            <pc:docMk/>
            <pc:sldMk cId="743432040" sldId="345"/>
            <ac:spMk id="13" creationId="{E39D6382-5678-46EA-D84C-E82D3848CE11}"/>
          </ac:spMkLst>
        </pc:spChg>
        <pc:spChg chg="del">
          <ac:chgData name="Nils Strand" userId="c35494f26889bbba" providerId="LiveId" clId="{9AE0E7F7-D09B-4335-A169-3D4005D04C14}" dt="2024-07-26T14:55:59.874" v="858" actId="478"/>
          <ac:spMkLst>
            <pc:docMk/>
            <pc:sldMk cId="743432040" sldId="345"/>
            <ac:spMk id="14" creationId="{9F3F5A71-55F3-6BE8-76F4-9D372F9B4111}"/>
          </ac:spMkLst>
        </pc:spChg>
        <pc:spChg chg="del">
          <ac:chgData name="Nils Strand" userId="c35494f26889bbba" providerId="LiveId" clId="{9AE0E7F7-D09B-4335-A169-3D4005D04C14}" dt="2024-07-26T14:55:59.874" v="858" actId="478"/>
          <ac:spMkLst>
            <pc:docMk/>
            <pc:sldMk cId="743432040" sldId="345"/>
            <ac:spMk id="15" creationId="{3A56D642-369E-F08B-C470-89256FD4268C}"/>
          </ac:spMkLst>
        </pc:spChg>
        <pc:spChg chg="del">
          <ac:chgData name="Nils Strand" userId="c35494f26889bbba" providerId="LiveId" clId="{9AE0E7F7-D09B-4335-A169-3D4005D04C14}" dt="2024-07-26T14:55:59.874" v="858" actId="478"/>
          <ac:spMkLst>
            <pc:docMk/>
            <pc:sldMk cId="743432040" sldId="345"/>
            <ac:spMk id="16" creationId="{90656E78-E2EA-7867-DD6C-60D82CD83535}"/>
          </ac:spMkLst>
        </pc:spChg>
        <pc:spChg chg="del">
          <ac:chgData name="Nils Strand" userId="c35494f26889bbba" providerId="LiveId" clId="{9AE0E7F7-D09B-4335-A169-3D4005D04C14}" dt="2024-07-26T14:55:59.874" v="858" actId="478"/>
          <ac:spMkLst>
            <pc:docMk/>
            <pc:sldMk cId="743432040" sldId="345"/>
            <ac:spMk id="17" creationId="{C357F8C7-6121-B772-483D-42DAF547F0A5}"/>
          </ac:spMkLst>
        </pc:spChg>
        <pc:picChg chg="del">
          <ac:chgData name="Nils Strand" userId="c35494f26889bbba" providerId="LiveId" clId="{9AE0E7F7-D09B-4335-A169-3D4005D04C14}" dt="2024-07-26T14:55:59.874" v="858" actId="478"/>
          <ac:picMkLst>
            <pc:docMk/>
            <pc:sldMk cId="743432040" sldId="345"/>
            <ac:picMk id="6" creationId="{0B8CDEA3-1309-1DCD-926C-EBCAB21F91B3}"/>
          </ac:picMkLst>
        </pc:picChg>
        <pc:picChg chg="del">
          <ac:chgData name="Nils Strand" userId="c35494f26889bbba" providerId="LiveId" clId="{9AE0E7F7-D09B-4335-A169-3D4005D04C14}" dt="2024-07-26T14:56:02.761" v="859" actId="478"/>
          <ac:picMkLst>
            <pc:docMk/>
            <pc:sldMk cId="743432040" sldId="345"/>
            <ac:picMk id="7" creationId="{5AF84335-1240-DCF4-3661-9218D6C0E93E}"/>
          </ac:picMkLst>
        </pc:picChg>
        <pc:picChg chg="del">
          <ac:chgData name="Nils Strand" userId="c35494f26889bbba" providerId="LiveId" clId="{9AE0E7F7-D09B-4335-A169-3D4005D04C14}" dt="2024-07-26T14:56:02.761" v="859" actId="478"/>
          <ac:picMkLst>
            <pc:docMk/>
            <pc:sldMk cId="743432040" sldId="345"/>
            <ac:picMk id="8" creationId="{539DAED0-F5C6-24CE-1054-CBCF9D57EBA8}"/>
          </ac:picMkLst>
        </pc:picChg>
        <pc:picChg chg="del">
          <ac:chgData name="Nils Strand" userId="c35494f26889bbba" providerId="LiveId" clId="{9AE0E7F7-D09B-4335-A169-3D4005D04C14}" dt="2024-07-26T14:55:59.874" v="858" actId="478"/>
          <ac:picMkLst>
            <pc:docMk/>
            <pc:sldMk cId="743432040" sldId="345"/>
            <ac:picMk id="10" creationId="{D62F1434-BEE0-B07B-A878-C50A2B82B055}"/>
          </ac:picMkLst>
        </pc:picChg>
        <pc:picChg chg="del">
          <ac:chgData name="Nils Strand" userId="c35494f26889bbba" providerId="LiveId" clId="{9AE0E7F7-D09B-4335-A169-3D4005D04C14}" dt="2024-07-26T14:55:59.874" v="858" actId="478"/>
          <ac:picMkLst>
            <pc:docMk/>
            <pc:sldMk cId="743432040" sldId="345"/>
            <ac:picMk id="11" creationId="{C4E371EB-B54E-0061-4B7E-8BF812C8F855}"/>
          </ac:picMkLst>
        </pc:picChg>
        <pc:picChg chg="del">
          <ac:chgData name="Nils Strand" userId="c35494f26889bbba" providerId="LiveId" clId="{9AE0E7F7-D09B-4335-A169-3D4005D04C14}" dt="2024-07-26T14:55:59.874" v="858" actId="478"/>
          <ac:picMkLst>
            <pc:docMk/>
            <pc:sldMk cId="743432040" sldId="345"/>
            <ac:picMk id="12" creationId="{1518E59B-5ACC-C57C-66A7-6EC2125E16F2}"/>
          </ac:picMkLst>
        </pc:picChg>
        <pc:picChg chg="add mod">
          <ac:chgData name="Nils Strand" userId="c35494f26889bbba" providerId="LiveId" clId="{9AE0E7F7-D09B-4335-A169-3D4005D04C14}" dt="2024-07-26T15:29:37.772" v="1104" actId="1076"/>
          <ac:picMkLst>
            <pc:docMk/>
            <pc:sldMk cId="743432040" sldId="345"/>
            <ac:picMk id="18" creationId="{C8FA53B3-D516-A011-52C9-62BE3E6025CE}"/>
          </ac:picMkLst>
        </pc:picChg>
      </pc:sldChg>
      <pc:sldChg chg="add del">
        <pc:chgData name="Nils Strand" userId="c35494f26889bbba" providerId="LiveId" clId="{9AE0E7F7-D09B-4335-A169-3D4005D04C14}" dt="2024-07-26T14:43:45.890" v="642" actId="47"/>
        <pc:sldMkLst>
          <pc:docMk/>
          <pc:sldMk cId="1278330095" sldId="345"/>
        </pc:sldMkLst>
      </pc:sldChg>
      <pc:sldChg chg="addSp delSp modSp add mod modAnim">
        <pc:chgData name="Nils Strand" userId="c35494f26889bbba" providerId="LiveId" clId="{9AE0E7F7-D09B-4335-A169-3D4005D04C14}" dt="2024-07-31T22:16:43.726" v="3334"/>
        <pc:sldMkLst>
          <pc:docMk/>
          <pc:sldMk cId="578995773" sldId="346"/>
        </pc:sldMkLst>
        <pc:spChg chg="add del mod">
          <ac:chgData name="Nils Strand" userId="c35494f26889bbba" providerId="LiveId" clId="{9AE0E7F7-D09B-4335-A169-3D4005D04C14}" dt="2024-07-26T15:01:29.478" v="938" actId="478"/>
          <ac:spMkLst>
            <pc:docMk/>
            <pc:sldMk cId="578995773" sldId="346"/>
            <ac:spMk id="6" creationId="{8C849ADF-16E6-83E3-4A69-AD188621040C}"/>
          </ac:spMkLst>
        </pc:spChg>
        <pc:spChg chg="add mod">
          <ac:chgData name="Nils Strand" userId="c35494f26889bbba" providerId="LiveId" clId="{9AE0E7F7-D09B-4335-A169-3D4005D04C14}" dt="2024-07-26T15:28:42.249" v="1102" actId="1076"/>
          <ac:spMkLst>
            <pc:docMk/>
            <pc:sldMk cId="578995773" sldId="346"/>
            <ac:spMk id="10" creationId="{051D33A5-18F6-04A8-D328-B287AD132C35}"/>
          </ac:spMkLst>
        </pc:spChg>
        <pc:spChg chg="add mod">
          <ac:chgData name="Nils Strand" userId="c35494f26889bbba" providerId="LiveId" clId="{9AE0E7F7-D09B-4335-A169-3D4005D04C14}" dt="2024-07-26T15:28:16.683" v="1098" actId="1076"/>
          <ac:spMkLst>
            <pc:docMk/>
            <pc:sldMk cId="578995773" sldId="346"/>
            <ac:spMk id="11" creationId="{74CEB4B5-C656-5727-74BC-734D77C48D35}"/>
          </ac:spMkLst>
        </pc:spChg>
        <pc:spChg chg="add mod">
          <ac:chgData name="Nils Strand" userId="c35494f26889bbba" providerId="LiveId" clId="{9AE0E7F7-D09B-4335-A169-3D4005D04C14}" dt="2024-07-26T15:31:10.844" v="1105" actId="404"/>
          <ac:spMkLst>
            <pc:docMk/>
            <pc:sldMk cId="578995773" sldId="346"/>
            <ac:spMk id="17" creationId="{457AF82C-1A52-CDA3-BB7C-0F682A8FB0EC}"/>
          </ac:spMkLst>
        </pc:spChg>
        <pc:spChg chg="add mod">
          <ac:chgData name="Nils Strand" userId="c35494f26889bbba" providerId="LiveId" clId="{9AE0E7F7-D09B-4335-A169-3D4005D04C14}" dt="2024-07-26T15:31:19.176" v="1106" actId="1076"/>
          <ac:spMkLst>
            <pc:docMk/>
            <pc:sldMk cId="578995773" sldId="346"/>
            <ac:spMk id="19" creationId="{BF9B9AD2-3E97-94CC-9F31-3A949FA38BB1}"/>
          </ac:spMkLst>
        </pc:spChg>
        <pc:graphicFrameChg chg="add del mod">
          <ac:chgData name="Nils Strand" userId="c35494f26889bbba" providerId="LiveId" clId="{9AE0E7F7-D09B-4335-A169-3D4005D04C14}" dt="2024-07-26T15:16:34.944" v="1001"/>
          <ac:graphicFrameMkLst>
            <pc:docMk/>
            <pc:sldMk cId="578995773" sldId="346"/>
            <ac:graphicFrameMk id="12" creationId="{E51B3D7A-3016-052E-B8E7-826B4F6711CB}"/>
          </ac:graphicFrameMkLst>
        </pc:graphicFrameChg>
        <pc:picChg chg="add mod">
          <ac:chgData name="Nils Strand" userId="c35494f26889bbba" providerId="LiveId" clId="{9AE0E7F7-D09B-4335-A169-3D4005D04C14}" dt="2024-07-26T15:28:28.522" v="1100" actId="1076"/>
          <ac:picMkLst>
            <pc:docMk/>
            <pc:sldMk cId="578995773" sldId="346"/>
            <ac:picMk id="7" creationId="{24D290D1-38A4-C9F6-62FC-E695534F8A50}"/>
          </ac:picMkLst>
        </pc:picChg>
        <pc:picChg chg="add mod">
          <ac:chgData name="Nils Strand" userId="c35494f26889bbba" providerId="LiveId" clId="{9AE0E7F7-D09B-4335-A169-3D4005D04C14}" dt="2024-07-26T15:28:35.610" v="1101" actId="1076"/>
          <ac:picMkLst>
            <pc:docMk/>
            <pc:sldMk cId="578995773" sldId="346"/>
            <ac:picMk id="8" creationId="{9D0C032E-113C-251C-AE97-8833F2F2C127}"/>
          </ac:picMkLst>
        </pc:picChg>
        <pc:picChg chg="add mod">
          <ac:chgData name="Nils Strand" userId="c35494f26889bbba" providerId="LiveId" clId="{9AE0E7F7-D09B-4335-A169-3D4005D04C14}" dt="2024-07-26T15:28:21.999" v="1099" actId="1076"/>
          <ac:picMkLst>
            <pc:docMk/>
            <pc:sldMk cId="578995773" sldId="346"/>
            <ac:picMk id="13" creationId="{74148042-D150-64B3-0C79-DB6EB7FC51C5}"/>
          </ac:picMkLst>
        </pc:picChg>
        <pc:picChg chg="add mod">
          <ac:chgData name="Nils Strand" userId="c35494f26889bbba" providerId="LiveId" clId="{9AE0E7F7-D09B-4335-A169-3D4005D04C14}" dt="2024-07-26T15:25:02.040" v="1041" actId="14100"/>
          <ac:picMkLst>
            <pc:docMk/>
            <pc:sldMk cId="578995773" sldId="346"/>
            <ac:picMk id="14" creationId="{B3E83CF0-97A7-394C-5E12-95FFF99136BE}"/>
          </ac:picMkLst>
        </pc:picChg>
        <pc:picChg chg="add mod">
          <ac:chgData name="Nils Strand" userId="c35494f26889bbba" providerId="LiveId" clId="{9AE0E7F7-D09B-4335-A169-3D4005D04C14}" dt="2024-07-26T15:27:43.685" v="1097" actId="1076"/>
          <ac:picMkLst>
            <pc:docMk/>
            <pc:sldMk cId="578995773" sldId="346"/>
            <ac:picMk id="15" creationId="{34825730-A22A-96F1-2394-333D5DFB149F}"/>
          </ac:picMkLst>
        </pc:picChg>
        <pc:picChg chg="add mod">
          <ac:chgData name="Nils Strand" userId="c35494f26889bbba" providerId="LiveId" clId="{9AE0E7F7-D09B-4335-A169-3D4005D04C14}" dt="2024-07-26T15:26:37.478" v="1055" actId="1076"/>
          <ac:picMkLst>
            <pc:docMk/>
            <pc:sldMk cId="578995773" sldId="346"/>
            <ac:picMk id="16" creationId="{4BF09C71-C1D3-8D4F-1D23-8C71DB0954D6}"/>
          </ac:picMkLst>
        </pc:picChg>
        <pc:picChg chg="del">
          <ac:chgData name="Nils Strand" userId="c35494f26889bbba" providerId="LiveId" clId="{9AE0E7F7-D09B-4335-A169-3D4005D04C14}" dt="2024-07-26T14:59:04.204" v="934" actId="478"/>
          <ac:picMkLst>
            <pc:docMk/>
            <pc:sldMk cId="578995773" sldId="346"/>
            <ac:picMk id="18" creationId="{C8FA53B3-D516-A011-52C9-62BE3E6025CE}"/>
          </ac:picMkLst>
        </pc:picChg>
      </pc:sldChg>
      <pc:sldChg chg="addSp delSp modSp add mod modAnim">
        <pc:chgData name="Nils Strand" userId="c35494f26889bbba" providerId="LiveId" clId="{9AE0E7F7-D09B-4335-A169-3D4005D04C14}" dt="2024-07-31T22:16:52.651" v="3335"/>
        <pc:sldMkLst>
          <pc:docMk/>
          <pc:sldMk cId="3688738547" sldId="347"/>
        </pc:sldMkLst>
        <pc:spChg chg="del mod">
          <ac:chgData name="Nils Strand" userId="c35494f26889bbba" providerId="LiveId" clId="{9AE0E7F7-D09B-4335-A169-3D4005D04C14}" dt="2024-07-29T16:17:08.817" v="1132" actId="478"/>
          <ac:spMkLst>
            <pc:docMk/>
            <pc:sldMk cId="3688738547" sldId="347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29T16:16:56.725" v="1109" actId="478"/>
          <ac:spMkLst>
            <pc:docMk/>
            <pc:sldMk cId="3688738547" sldId="347"/>
            <ac:spMk id="10" creationId="{051D33A5-18F6-04A8-D328-B287AD132C35}"/>
          </ac:spMkLst>
        </pc:spChg>
        <pc:spChg chg="del">
          <ac:chgData name="Nils Strand" userId="c35494f26889bbba" providerId="LiveId" clId="{9AE0E7F7-D09B-4335-A169-3D4005D04C14}" dt="2024-07-29T16:16:56.725" v="1109" actId="478"/>
          <ac:spMkLst>
            <pc:docMk/>
            <pc:sldMk cId="3688738547" sldId="347"/>
            <ac:spMk id="11" creationId="{74CEB4B5-C656-5727-74BC-734D77C48D35}"/>
          </ac:spMkLst>
        </pc:spChg>
        <pc:spChg chg="add del mod">
          <ac:chgData name="Nils Strand" userId="c35494f26889bbba" providerId="LiveId" clId="{9AE0E7F7-D09B-4335-A169-3D4005D04C14}" dt="2024-07-29T16:17:10.231" v="1133" actId="478"/>
          <ac:spMkLst>
            <pc:docMk/>
            <pc:sldMk cId="3688738547" sldId="347"/>
            <ac:spMk id="12" creationId="{B4EE46BA-BBF5-71A1-8D5B-1EC502ECF151}"/>
          </ac:spMkLst>
        </pc:spChg>
        <pc:spChg chg="del">
          <ac:chgData name="Nils Strand" userId="c35494f26889bbba" providerId="LiveId" clId="{9AE0E7F7-D09B-4335-A169-3D4005D04C14}" dt="2024-07-29T16:16:56.725" v="1109" actId="478"/>
          <ac:spMkLst>
            <pc:docMk/>
            <pc:sldMk cId="3688738547" sldId="347"/>
            <ac:spMk id="17" creationId="{457AF82C-1A52-CDA3-BB7C-0F682A8FB0EC}"/>
          </ac:spMkLst>
        </pc:spChg>
        <pc:spChg chg="del">
          <ac:chgData name="Nils Strand" userId="c35494f26889bbba" providerId="LiveId" clId="{9AE0E7F7-D09B-4335-A169-3D4005D04C14}" dt="2024-07-29T16:16:56.725" v="1109" actId="478"/>
          <ac:spMkLst>
            <pc:docMk/>
            <pc:sldMk cId="3688738547" sldId="347"/>
            <ac:spMk id="19" creationId="{BF9B9AD2-3E97-94CC-9F31-3A949FA38BB1}"/>
          </ac:spMkLst>
        </pc:sp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7" creationId="{24D290D1-38A4-C9F6-62FC-E695534F8A50}"/>
          </ac:picMkLst>
        </pc:pic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8" creationId="{9D0C032E-113C-251C-AE97-8833F2F2C127}"/>
          </ac:picMkLst>
        </pc:pic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13" creationId="{74148042-D150-64B3-0C79-DB6EB7FC51C5}"/>
          </ac:picMkLst>
        </pc:pic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14" creationId="{B3E83CF0-97A7-394C-5E12-95FFF99136BE}"/>
          </ac:picMkLst>
        </pc:pic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15" creationId="{34825730-A22A-96F1-2394-333D5DFB149F}"/>
          </ac:picMkLst>
        </pc:picChg>
        <pc:picChg chg="del">
          <ac:chgData name="Nils Strand" userId="c35494f26889bbba" providerId="LiveId" clId="{9AE0E7F7-D09B-4335-A169-3D4005D04C14}" dt="2024-07-29T16:16:56.725" v="1109" actId="478"/>
          <ac:picMkLst>
            <pc:docMk/>
            <pc:sldMk cId="3688738547" sldId="347"/>
            <ac:picMk id="16" creationId="{4BF09C71-C1D3-8D4F-1D23-8C71DB0954D6}"/>
          </ac:picMkLst>
        </pc:picChg>
        <pc:picChg chg="add mod">
          <ac:chgData name="Nils Strand" userId="c35494f26889bbba" providerId="LiveId" clId="{9AE0E7F7-D09B-4335-A169-3D4005D04C14}" dt="2024-07-29T16:20:13.755" v="1160" actId="1076"/>
          <ac:picMkLst>
            <pc:docMk/>
            <pc:sldMk cId="3688738547" sldId="347"/>
            <ac:picMk id="18" creationId="{10EF87FD-ED81-26BF-E8EA-5A65FBEF0E0D}"/>
          </ac:picMkLst>
        </pc:picChg>
        <pc:picChg chg="add mod">
          <ac:chgData name="Nils Strand" userId="c35494f26889bbba" providerId="LiveId" clId="{9AE0E7F7-D09B-4335-A169-3D4005D04C14}" dt="2024-07-29T16:18:54.038" v="1156" actId="1076"/>
          <ac:picMkLst>
            <pc:docMk/>
            <pc:sldMk cId="3688738547" sldId="347"/>
            <ac:picMk id="20" creationId="{341FAF61-7147-5E85-B30B-CD01765C393D}"/>
          </ac:picMkLst>
        </pc:picChg>
      </pc:sldChg>
      <pc:sldChg chg="addSp delSp modSp add mod modAnim">
        <pc:chgData name="Nils Strand" userId="c35494f26889bbba" providerId="LiveId" clId="{9AE0E7F7-D09B-4335-A169-3D4005D04C14}" dt="2024-07-31T22:17:41.797" v="3341"/>
        <pc:sldMkLst>
          <pc:docMk/>
          <pc:sldMk cId="1759774411" sldId="348"/>
        </pc:sldMkLst>
        <pc:spChg chg="mod">
          <ac:chgData name="Nils Strand" userId="c35494f26889bbba" providerId="LiveId" clId="{9AE0E7F7-D09B-4335-A169-3D4005D04C14}" dt="2024-07-29T16:22:05.721" v="1185" actId="20577"/>
          <ac:spMkLst>
            <pc:docMk/>
            <pc:sldMk cId="1759774411" sldId="348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29T16:21:59.586" v="1163" actId="478"/>
          <ac:spMkLst>
            <pc:docMk/>
            <pc:sldMk cId="1759774411" sldId="348"/>
            <ac:spMk id="10" creationId="{051D33A5-18F6-04A8-D328-B287AD132C35}"/>
          </ac:spMkLst>
        </pc:spChg>
        <pc:spChg chg="del">
          <ac:chgData name="Nils Strand" userId="c35494f26889bbba" providerId="LiveId" clId="{9AE0E7F7-D09B-4335-A169-3D4005D04C14}" dt="2024-07-29T16:21:57.214" v="1162" actId="478"/>
          <ac:spMkLst>
            <pc:docMk/>
            <pc:sldMk cId="1759774411" sldId="348"/>
            <ac:spMk id="11" creationId="{74CEB4B5-C656-5727-74BC-734D77C48D35}"/>
          </ac:spMkLst>
        </pc:spChg>
        <pc:spChg chg="add mod">
          <ac:chgData name="Nils Strand" userId="c35494f26889bbba" providerId="LiveId" clId="{9AE0E7F7-D09B-4335-A169-3D4005D04C14}" dt="2024-07-29T16:56:40.408" v="1280" actId="1076"/>
          <ac:spMkLst>
            <pc:docMk/>
            <pc:sldMk cId="1759774411" sldId="348"/>
            <ac:spMk id="12" creationId="{EDFC979D-3005-241D-3B60-4CB2EFC9ECBD}"/>
          </ac:spMkLst>
        </pc:spChg>
        <pc:spChg chg="del">
          <ac:chgData name="Nils Strand" userId="c35494f26889bbba" providerId="LiveId" clId="{9AE0E7F7-D09B-4335-A169-3D4005D04C14}" dt="2024-07-29T16:21:57.214" v="1162" actId="478"/>
          <ac:spMkLst>
            <pc:docMk/>
            <pc:sldMk cId="1759774411" sldId="348"/>
            <ac:spMk id="17" creationId="{457AF82C-1A52-CDA3-BB7C-0F682A8FB0EC}"/>
          </ac:spMkLst>
        </pc:spChg>
        <pc:spChg chg="add mod">
          <ac:chgData name="Nils Strand" userId="c35494f26889bbba" providerId="LiveId" clId="{9AE0E7F7-D09B-4335-A169-3D4005D04C14}" dt="2024-07-29T17:06:59.895" v="1520" actId="1076"/>
          <ac:spMkLst>
            <pc:docMk/>
            <pc:sldMk cId="1759774411" sldId="348"/>
            <ac:spMk id="18" creationId="{EC84E861-8879-AF68-8D6F-28E7CF98D497}"/>
          </ac:spMkLst>
        </pc:spChg>
        <pc:spChg chg="del">
          <ac:chgData name="Nils Strand" userId="c35494f26889bbba" providerId="LiveId" clId="{9AE0E7F7-D09B-4335-A169-3D4005D04C14}" dt="2024-07-29T16:21:57.214" v="1162" actId="478"/>
          <ac:spMkLst>
            <pc:docMk/>
            <pc:sldMk cId="1759774411" sldId="348"/>
            <ac:spMk id="19" creationId="{BF9B9AD2-3E97-94CC-9F31-3A949FA38BB1}"/>
          </ac:spMkLst>
        </pc:spChg>
        <pc:spChg chg="add mod">
          <ac:chgData name="Nils Strand" userId="c35494f26889bbba" providerId="LiveId" clId="{9AE0E7F7-D09B-4335-A169-3D4005D04C14}" dt="2024-07-29T17:06:35.336" v="1514" actId="1076"/>
          <ac:spMkLst>
            <pc:docMk/>
            <pc:sldMk cId="1759774411" sldId="348"/>
            <ac:spMk id="25" creationId="{77FFFFB5-182F-A4BD-30C9-F1BED09CF8B2}"/>
          </ac:spMkLst>
        </pc:spChg>
        <pc:spChg chg="add mod">
          <ac:chgData name="Nils Strand" userId="c35494f26889bbba" providerId="LiveId" clId="{9AE0E7F7-D09B-4335-A169-3D4005D04C14}" dt="2024-07-29T17:09:54.825" v="1600" actId="1076"/>
          <ac:spMkLst>
            <pc:docMk/>
            <pc:sldMk cId="1759774411" sldId="348"/>
            <ac:spMk id="26" creationId="{E669466E-A29F-6626-1CAF-543C1BFFC8A0}"/>
          </ac:spMkLst>
        </pc:spChg>
        <pc:spChg chg="add mod">
          <ac:chgData name="Nils Strand" userId="c35494f26889bbba" providerId="LiveId" clId="{9AE0E7F7-D09B-4335-A169-3D4005D04C14}" dt="2024-07-29T17:08:47.405" v="1547" actId="14100"/>
          <ac:spMkLst>
            <pc:docMk/>
            <pc:sldMk cId="1759774411" sldId="348"/>
            <ac:spMk id="29" creationId="{F945DD24-973B-5C10-4E52-D93F4CAC9FD8}"/>
          </ac:spMkLst>
        </pc:spChg>
        <pc:spChg chg="add mod">
          <ac:chgData name="Nils Strand" userId="c35494f26889bbba" providerId="LiveId" clId="{9AE0E7F7-D09B-4335-A169-3D4005D04C14}" dt="2024-07-29T17:09:31.547" v="1597" actId="1076"/>
          <ac:spMkLst>
            <pc:docMk/>
            <pc:sldMk cId="1759774411" sldId="348"/>
            <ac:spMk id="30" creationId="{2445AA37-7EE4-7822-6751-ADFA31853A6D}"/>
          </ac:spMkLst>
        </pc:spChg>
        <pc:picChg chg="add mod">
          <ac:chgData name="Nils Strand" userId="c35494f26889bbba" providerId="LiveId" clId="{9AE0E7F7-D09B-4335-A169-3D4005D04C14}" dt="2024-07-29T16:56:40.408" v="1280" actId="1076"/>
          <ac:picMkLst>
            <pc:docMk/>
            <pc:sldMk cId="1759774411" sldId="348"/>
            <ac:picMk id="6" creationId="{50D2C47D-7566-39DA-B2DF-3CDB937446C8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7" creationId="{24D290D1-38A4-C9F6-62FC-E695534F8A50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8" creationId="{9D0C032E-113C-251C-AE97-8833F2F2C127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13" creationId="{74148042-D150-64B3-0C79-DB6EB7FC51C5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14" creationId="{B3E83CF0-97A7-394C-5E12-95FFF99136BE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15" creationId="{34825730-A22A-96F1-2394-333D5DFB149F}"/>
          </ac:picMkLst>
        </pc:picChg>
        <pc:picChg chg="del">
          <ac:chgData name="Nils Strand" userId="c35494f26889bbba" providerId="LiveId" clId="{9AE0E7F7-D09B-4335-A169-3D4005D04C14}" dt="2024-07-29T16:21:57.214" v="1162" actId="478"/>
          <ac:picMkLst>
            <pc:docMk/>
            <pc:sldMk cId="1759774411" sldId="348"/>
            <ac:picMk id="16" creationId="{4BF09C71-C1D3-8D4F-1D23-8C71DB0954D6}"/>
          </ac:picMkLst>
        </pc:picChg>
        <pc:picChg chg="add mod">
          <ac:chgData name="Nils Strand" userId="c35494f26889bbba" providerId="LiveId" clId="{9AE0E7F7-D09B-4335-A169-3D4005D04C14}" dt="2024-07-29T17:06:14.492" v="1508" actId="14100"/>
          <ac:picMkLst>
            <pc:docMk/>
            <pc:sldMk cId="1759774411" sldId="348"/>
            <ac:picMk id="20" creationId="{4E8698C8-6E1C-0AD8-BDBC-529E0956A690}"/>
          </ac:picMkLst>
        </pc:picChg>
        <pc:picChg chg="add mod">
          <ac:chgData name="Nils Strand" userId="c35494f26889bbba" providerId="LiveId" clId="{9AE0E7F7-D09B-4335-A169-3D4005D04C14}" dt="2024-07-29T17:06:19.647" v="1510" actId="1076"/>
          <ac:picMkLst>
            <pc:docMk/>
            <pc:sldMk cId="1759774411" sldId="348"/>
            <ac:picMk id="21" creationId="{5B897708-167B-ABA4-3AEE-000B5D930C49}"/>
          </ac:picMkLst>
        </pc:picChg>
        <pc:picChg chg="add mod">
          <ac:chgData name="Nils Strand" userId="c35494f26889bbba" providerId="LiveId" clId="{9AE0E7F7-D09B-4335-A169-3D4005D04C14}" dt="2024-07-29T17:06:17.841" v="1509" actId="1076"/>
          <ac:picMkLst>
            <pc:docMk/>
            <pc:sldMk cId="1759774411" sldId="348"/>
            <ac:picMk id="22" creationId="{6AE0E7FF-D88D-5EDE-4D3C-A5E789FC65FD}"/>
          </ac:picMkLst>
        </pc:picChg>
        <pc:picChg chg="add mod">
          <ac:chgData name="Nils Strand" userId="c35494f26889bbba" providerId="LiveId" clId="{9AE0E7F7-D09B-4335-A169-3D4005D04C14}" dt="2024-07-29T17:06:26.199" v="1512" actId="14100"/>
          <ac:picMkLst>
            <pc:docMk/>
            <pc:sldMk cId="1759774411" sldId="348"/>
            <ac:picMk id="23" creationId="{752225E2-6035-97BD-580F-D8FB48CCB048}"/>
          </ac:picMkLst>
        </pc:picChg>
        <pc:picChg chg="add mod">
          <ac:chgData name="Nils Strand" userId="c35494f26889bbba" providerId="LiveId" clId="{9AE0E7F7-D09B-4335-A169-3D4005D04C14}" dt="2024-07-29T17:06:32.001" v="1513" actId="1076"/>
          <ac:picMkLst>
            <pc:docMk/>
            <pc:sldMk cId="1759774411" sldId="348"/>
            <ac:picMk id="24" creationId="{F1D07E3D-4B30-0A8D-34C1-D5DCEE62BCF3}"/>
          </ac:picMkLst>
        </pc:picChg>
        <pc:picChg chg="add mod">
          <ac:chgData name="Nils Strand" userId="c35494f26889bbba" providerId="LiveId" clId="{9AE0E7F7-D09B-4335-A169-3D4005D04C14}" dt="2024-07-29T17:08:44.331" v="1546" actId="1076"/>
          <ac:picMkLst>
            <pc:docMk/>
            <pc:sldMk cId="1759774411" sldId="348"/>
            <ac:picMk id="27" creationId="{6458B8C0-F170-F05A-1DAC-BC5C24A9918C}"/>
          </ac:picMkLst>
        </pc:picChg>
        <pc:picChg chg="add mod">
          <ac:chgData name="Nils Strand" userId="c35494f26889bbba" providerId="LiveId" clId="{9AE0E7F7-D09B-4335-A169-3D4005D04C14}" dt="2024-07-29T17:08:13.339" v="1540" actId="1076"/>
          <ac:picMkLst>
            <pc:docMk/>
            <pc:sldMk cId="1759774411" sldId="348"/>
            <ac:picMk id="28" creationId="{4AE729E2-6C71-F6FE-7D68-D2C65C4DEF63}"/>
          </ac:picMkLst>
        </pc:picChg>
      </pc:sldChg>
      <pc:sldChg chg="addSp delSp modSp add mod">
        <pc:chgData name="Nils Strand" userId="c35494f26889bbba" providerId="LiveId" clId="{9AE0E7F7-D09B-4335-A169-3D4005D04C14}" dt="2024-07-29T20:15:54.453" v="1749" actId="1076"/>
        <pc:sldMkLst>
          <pc:docMk/>
          <pc:sldMk cId="271844099" sldId="349"/>
        </pc:sldMkLst>
        <pc:spChg chg="add mod">
          <ac:chgData name="Nils Strand" userId="c35494f26889bbba" providerId="LiveId" clId="{9AE0E7F7-D09B-4335-A169-3D4005D04C14}" dt="2024-07-29T19:32:41.483" v="1737" actId="20577"/>
          <ac:spMkLst>
            <pc:docMk/>
            <pc:sldMk cId="271844099" sldId="349"/>
            <ac:spMk id="7" creationId="{C244A9AD-2A9C-B3E2-1293-80DF68AB1C7F}"/>
          </ac:spMkLst>
        </pc:spChg>
        <pc:spChg chg="del">
          <ac:chgData name="Nils Strand" userId="c35494f26889bbba" providerId="LiveId" clId="{9AE0E7F7-D09B-4335-A169-3D4005D04C14}" dt="2024-07-29T17:11:16.065" v="1603" actId="478"/>
          <ac:spMkLst>
            <pc:docMk/>
            <pc:sldMk cId="271844099" sldId="349"/>
            <ac:spMk id="12" creationId="{EDFC979D-3005-241D-3B60-4CB2EFC9ECBD}"/>
          </ac:spMkLst>
        </pc:spChg>
        <pc:spChg chg="del">
          <ac:chgData name="Nils Strand" userId="c35494f26889bbba" providerId="LiveId" clId="{9AE0E7F7-D09B-4335-A169-3D4005D04C14}" dt="2024-07-29T17:11:16.065" v="1603" actId="478"/>
          <ac:spMkLst>
            <pc:docMk/>
            <pc:sldMk cId="271844099" sldId="349"/>
            <ac:spMk id="25" creationId="{77FFFFB5-182F-A4BD-30C9-F1BED09CF8B2}"/>
          </ac:spMkLst>
        </pc:spChg>
        <pc:spChg chg="del">
          <ac:chgData name="Nils Strand" userId="c35494f26889bbba" providerId="LiveId" clId="{9AE0E7F7-D09B-4335-A169-3D4005D04C14}" dt="2024-07-29T17:11:16.065" v="1603" actId="478"/>
          <ac:spMkLst>
            <pc:docMk/>
            <pc:sldMk cId="271844099" sldId="349"/>
            <ac:spMk id="26" creationId="{E669466E-A29F-6626-1CAF-543C1BFFC8A0}"/>
          </ac:spMkLst>
        </pc:spChg>
        <pc:spChg chg="del">
          <ac:chgData name="Nils Strand" userId="c35494f26889bbba" providerId="LiveId" clId="{9AE0E7F7-D09B-4335-A169-3D4005D04C14}" dt="2024-07-29T17:11:16.065" v="1603" actId="478"/>
          <ac:spMkLst>
            <pc:docMk/>
            <pc:sldMk cId="271844099" sldId="349"/>
            <ac:spMk id="29" creationId="{F945DD24-973B-5C10-4E52-D93F4CAC9FD8}"/>
          </ac:spMkLst>
        </pc:spChg>
        <pc:spChg chg="del">
          <ac:chgData name="Nils Strand" userId="c35494f26889bbba" providerId="LiveId" clId="{9AE0E7F7-D09B-4335-A169-3D4005D04C14}" dt="2024-07-29T17:11:16.065" v="1603" actId="478"/>
          <ac:spMkLst>
            <pc:docMk/>
            <pc:sldMk cId="271844099" sldId="349"/>
            <ac:spMk id="30" creationId="{2445AA37-7EE4-7822-6751-ADFA31853A6D}"/>
          </ac:spMkLst>
        </pc:spChg>
        <pc:graphicFrameChg chg="add del mod">
          <ac:chgData name="Nils Strand" userId="c35494f26889bbba" providerId="LiveId" clId="{9AE0E7F7-D09B-4335-A169-3D4005D04C14}" dt="2024-07-29T20:15:31.374" v="1743"/>
          <ac:graphicFrameMkLst>
            <pc:docMk/>
            <pc:sldMk cId="271844099" sldId="349"/>
            <ac:graphicFrameMk id="8" creationId="{03D5E73F-A178-FC7B-4EF0-5FE7BCF71D61}"/>
          </ac:graphicFrameMkLst>
        </pc:graphicFrameChg>
        <pc:graphicFrameChg chg="add del mod">
          <ac:chgData name="Nils Strand" userId="c35494f26889bbba" providerId="LiveId" clId="{9AE0E7F7-D09B-4335-A169-3D4005D04C14}" dt="2024-07-29T20:15:48.969" v="1746"/>
          <ac:graphicFrameMkLst>
            <pc:docMk/>
            <pc:sldMk cId="271844099" sldId="349"/>
            <ac:graphicFrameMk id="11" creationId="{E5A1F97C-01F8-16E0-ED0A-41A994B425CE}"/>
          </ac:graphicFrameMkLst>
        </pc:graphicFrame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6" creationId="{50D2C47D-7566-39DA-B2DF-3CDB937446C8}"/>
          </ac:picMkLst>
        </pc:picChg>
        <pc:picChg chg="add">
          <ac:chgData name="Nils Strand" userId="c35494f26889bbba" providerId="LiveId" clId="{9AE0E7F7-D09B-4335-A169-3D4005D04C14}" dt="2024-07-29T20:15:26.318" v="1741"/>
          <ac:picMkLst>
            <pc:docMk/>
            <pc:sldMk cId="271844099" sldId="349"/>
            <ac:picMk id="10" creationId="{628F1893-99D3-F32C-1716-F6CD3FD7BD67}"/>
          </ac:picMkLst>
        </pc:picChg>
        <pc:picChg chg="add mod">
          <ac:chgData name="Nils Strand" userId="c35494f26889bbba" providerId="LiveId" clId="{9AE0E7F7-D09B-4335-A169-3D4005D04C14}" dt="2024-07-29T20:15:54.453" v="1749" actId="1076"/>
          <ac:picMkLst>
            <pc:docMk/>
            <pc:sldMk cId="271844099" sldId="349"/>
            <ac:picMk id="13" creationId="{25BA95DC-4ED6-8D7B-F4E8-DB195E5D3C25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0" creationId="{4E8698C8-6E1C-0AD8-BDBC-529E0956A690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1" creationId="{5B897708-167B-ABA4-3AEE-000B5D930C49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2" creationId="{6AE0E7FF-D88D-5EDE-4D3C-A5E789FC65FD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3" creationId="{752225E2-6035-97BD-580F-D8FB48CCB048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4" creationId="{F1D07E3D-4B30-0A8D-34C1-D5DCEE62BCF3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7" creationId="{6458B8C0-F170-F05A-1DAC-BC5C24A9918C}"/>
          </ac:picMkLst>
        </pc:picChg>
        <pc:picChg chg="del">
          <ac:chgData name="Nils Strand" userId="c35494f26889bbba" providerId="LiveId" clId="{9AE0E7F7-D09B-4335-A169-3D4005D04C14}" dt="2024-07-29T17:11:16.065" v="1603" actId="478"/>
          <ac:picMkLst>
            <pc:docMk/>
            <pc:sldMk cId="271844099" sldId="349"/>
            <ac:picMk id="28" creationId="{4AE729E2-6C71-F6FE-7D68-D2C65C4DEF63}"/>
          </ac:picMkLst>
        </pc:picChg>
      </pc:sldChg>
      <pc:sldChg chg="addSp delSp modSp add mod modAnim">
        <pc:chgData name="Nils Strand" userId="c35494f26889bbba" providerId="LiveId" clId="{9AE0E7F7-D09B-4335-A169-3D4005D04C14}" dt="2024-07-31T22:19:49.390" v="3352"/>
        <pc:sldMkLst>
          <pc:docMk/>
          <pc:sldMk cId="373605314" sldId="350"/>
        </pc:sldMkLst>
        <pc:spChg chg="del">
          <ac:chgData name="Nils Strand" userId="c35494f26889bbba" providerId="LiveId" clId="{9AE0E7F7-D09B-4335-A169-3D4005D04C14}" dt="2024-07-29T21:02:16.164" v="1751" actId="478"/>
          <ac:spMkLst>
            <pc:docMk/>
            <pc:sldMk cId="373605314" sldId="350"/>
            <ac:spMk id="7" creationId="{C244A9AD-2A9C-B3E2-1293-80DF68AB1C7F}"/>
          </ac:spMkLst>
        </pc:spChg>
        <pc:spChg chg="add mod">
          <ac:chgData name="Nils Strand" userId="c35494f26889bbba" providerId="LiveId" clId="{9AE0E7F7-D09B-4335-A169-3D4005D04C14}" dt="2024-07-29T21:57:59.910" v="1995" actId="1076"/>
          <ac:spMkLst>
            <pc:docMk/>
            <pc:sldMk cId="373605314" sldId="350"/>
            <ac:spMk id="16" creationId="{F5C68207-1CE8-DE0E-F710-A87AF0F65EE2}"/>
          </ac:spMkLst>
        </pc:spChg>
        <pc:spChg chg="add mod">
          <ac:chgData name="Nils Strand" userId="c35494f26889bbba" providerId="LiveId" clId="{9AE0E7F7-D09B-4335-A169-3D4005D04C14}" dt="2024-07-29T21:57:59.910" v="1995" actId="1076"/>
          <ac:spMkLst>
            <pc:docMk/>
            <pc:sldMk cId="373605314" sldId="350"/>
            <ac:spMk id="17" creationId="{FECA890D-9DD7-104F-2908-6C8EBD30AE6D}"/>
          </ac:spMkLst>
        </pc:spChg>
        <pc:spChg chg="add mod">
          <ac:chgData name="Nils Strand" userId="c35494f26889bbba" providerId="LiveId" clId="{9AE0E7F7-D09B-4335-A169-3D4005D04C14}" dt="2024-07-29T21:35:21.731" v="1846" actId="571"/>
          <ac:spMkLst>
            <pc:docMk/>
            <pc:sldMk cId="373605314" sldId="350"/>
            <ac:spMk id="20" creationId="{7AC64BAC-E26A-0D50-7E67-B1006B1ED321}"/>
          </ac:spMkLst>
        </pc:spChg>
        <pc:spChg chg="add mod">
          <ac:chgData name="Nils Strand" userId="c35494f26889bbba" providerId="LiveId" clId="{9AE0E7F7-D09B-4335-A169-3D4005D04C14}" dt="2024-07-29T21:57:59.910" v="1995" actId="1076"/>
          <ac:spMkLst>
            <pc:docMk/>
            <pc:sldMk cId="373605314" sldId="350"/>
            <ac:spMk id="21" creationId="{802C443F-F541-731E-7242-7E53F8507A82}"/>
          </ac:spMkLst>
        </pc:spChg>
        <pc:spChg chg="add mod">
          <ac:chgData name="Nils Strand" userId="c35494f26889bbba" providerId="LiveId" clId="{9AE0E7F7-D09B-4335-A169-3D4005D04C14}" dt="2024-07-29T21:35:32.940" v="1851" actId="571"/>
          <ac:spMkLst>
            <pc:docMk/>
            <pc:sldMk cId="373605314" sldId="350"/>
            <ac:spMk id="23" creationId="{CCAEAB7A-691D-DB24-76BD-C1B5B4755341}"/>
          </ac:spMkLst>
        </pc:spChg>
        <pc:spChg chg="add mod">
          <ac:chgData name="Nils Strand" userId="c35494f26889bbba" providerId="LiveId" clId="{9AE0E7F7-D09B-4335-A169-3D4005D04C14}" dt="2024-07-29T21:57:59.910" v="1995" actId="1076"/>
          <ac:spMkLst>
            <pc:docMk/>
            <pc:sldMk cId="373605314" sldId="350"/>
            <ac:spMk id="24" creationId="{ED12ADF1-CC9E-9172-9FC5-0875B7A906C8}"/>
          </ac:spMkLst>
        </pc:sp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6" creationId="{8013469D-5514-39FC-E27E-DDD81E245338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8" creationId="{C0DC5332-9D21-30A7-7E4B-60B442027354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0" creationId="{3685A577-7C9D-2D70-9A0B-3D9CC92E0631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1" creationId="{1B85F416-5F17-DE3C-F548-9B187BCEE814}"/>
          </ac:picMkLst>
        </pc:picChg>
        <pc:picChg chg="add del mod">
          <ac:chgData name="Nils Strand" userId="c35494f26889bbba" providerId="LiveId" clId="{9AE0E7F7-D09B-4335-A169-3D4005D04C14}" dt="2024-07-29T21:32:30.330" v="1805" actId="478"/>
          <ac:picMkLst>
            <pc:docMk/>
            <pc:sldMk cId="373605314" sldId="350"/>
            <ac:picMk id="12" creationId="{2BC60BEB-55C2-3C77-6EA1-33A44DFAFEC1}"/>
          </ac:picMkLst>
        </pc:picChg>
        <pc:picChg chg="del">
          <ac:chgData name="Nils Strand" userId="c35494f26889bbba" providerId="LiveId" clId="{9AE0E7F7-D09B-4335-A169-3D4005D04C14}" dt="2024-07-29T21:02:16.164" v="1751" actId="478"/>
          <ac:picMkLst>
            <pc:docMk/>
            <pc:sldMk cId="373605314" sldId="350"/>
            <ac:picMk id="13" creationId="{25BA95DC-4ED6-8D7B-F4E8-DB195E5D3C25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4" creationId="{236C9583-DEA9-BAE2-3352-DB517F79C1CE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5" creationId="{565DD469-0320-F8A7-E9E0-F2EB86EFEFA2}"/>
          </ac:picMkLst>
        </pc:picChg>
        <pc:picChg chg="add mod">
          <ac:chgData name="Nils Strand" userId="c35494f26889bbba" providerId="LiveId" clId="{9AE0E7F7-D09B-4335-A169-3D4005D04C14}" dt="2024-07-29T21:35:21.731" v="1846" actId="571"/>
          <ac:picMkLst>
            <pc:docMk/>
            <pc:sldMk cId="373605314" sldId="350"/>
            <ac:picMk id="19" creationId="{774CB40D-7A66-B564-4964-BBB14883F07B}"/>
          </ac:picMkLst>
        </pc:picChg>
        <pc:picChg chg="add mod">
          <ac:chgData name="Nils Strand" userId="c35494f26889bbba" providerId="LiveId" clId="{9AE0E7F7-D09B-4335-A169-3D4005D04C14}" dt="2024-07-29T21:35:32.940" v="1851" actId="571"/>
          <ac:picMkLst>
            <pc:docMk/>
            <pc:sldMk cId="373605314" sldId="350"/>
            <ac:picMk id="22" creationId="{2C8B74AF-DE3C-3E27-4C59-4EE194A7883E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026" creationId="{A8C1483E-854E-F8DE-D56E-131DD5BEAF5E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028" creationId="{8EC44C5E-7A1C-1BBD-D2BE-115D7145912C}"/>
          </ac:picMkLst>
        </pc:picChg>
        <pc:picChg chg="add mod">
          <ac:chgData name="Nils Strand" userId="c35494f26889bbba" providerId="LiveId" clId="{9AE0E7F7-D09B-4335-A169-3D4005D04C14}" dt="2024-07-29T21:48:07.370" v="1882" actId="14100"/>
          <ac:picMkLst>
            <pc:docMk/>
            <pc:sldMk cId="373605314" sldId="350"/>
            <ac:picMk id="1030" creationId="{7EB78F6E-3B49-8610-F166-8FC622120D61}"/>
          </ac:picMkLst>
        </pc:picChg>
        <pc:picChg chg="add mod">
          <ac:chgData name="Nils Strand" userId="c35494f26889bbba" providerId="LiveId" clId="{9AE0E7F7-D09B-4335-A169-3D4005D04C14}" dt="2024-07-29T21:57:59.910" v="1995" actId="1076"/>
          <ac:picMkLst>
            <pc:docMk/>
            <pc:sldMk cId="373605314" sldId="350"/>
            <ac:picMk id="1032" creationId="{FDAF008F-9CD0-89F6-6BFB-9BCD2EB5B1DF}"/>
          </ac:picMkLst>
        </pc:picChg>
      </pc:sldChg>
      <pc:sldChg chg="addSp delSp modSp add mod modAnim">
        <pc:chgData name="Nils Strand" userId="c35494f26889bbba" providerId="LiveId" clId="{9AE0E7F7-D09B-4335-A169-3D4005D04C14}" dt="2024-07-31T22:20:35.109" v="3354"/>
        <pc:sldMkLst>
          <pc:docMk/>
          <pc:sldMk cId="418597978" sldId="351"/>
        </pc:sldMkLst>
        <pc:spChg chg="add mod">
          <ac:chgData name="Nils Strand" userId="c35494f26889bbba" providerId="LiveId" clId="{9AE0E7F7-D09B-4335-A169-3D4005D04C14}" dt="2024-07-29T21:57:42.676" v="1994" actId="1076"/>
          <ac:spMkLst>
            <pc:docMk/>
            <pc:sldMk cId="418597978" sldId="351"/>
            <ac:spMk id="7" creationId="{477466B8-0573-4FD3-089A-978993AB50AB}"/>
          </ac:spMkLst>
        </pc:spChg>
        <pc:spChg chg="del">
          <ac:chgData name="Nils Strand" userId="c35494f26889bbba" providerId="LiveId" clId="{9AE0E7F7-D09B-4335-A169-3D4005D04C14}" dt="2024-07-29T21:50:57.986" v="1889" actId="478"/>
          <ac:spMkLst>
            <pc:docMk/>
            <pc:sldMk cId="418597978" sldId="351"/>
            <ac:spMk id="16" creationId="{F5C68207-1CE8-DE0E-F710-A87AF0F65EE2}"/>
          </ac:spMkLst>
        </pc:spChg>
        <pc:spChg chg="del">
          <ac:chgData name="Nils Strand" userId="c35494f26889bbba" providerId="LiveId" clId="{9AE0E7F7-D09B-4335-A169-3D4005D04C14}" dt="2024-07-29T21:50:57.986" v="1889" actId="478"/>
          <ac:spMkLst>
            <pc:docMk/>
            <pc:sldMk cId="418597978" sldId="351"/>
            <ac:spMk id="17" creationId="{FECA890D-9DD7-104F-2908-6C8EBD30AE6D}"/>
          </ac:spMkLst>
        </pc:spChg>
        <pc:spChg chg="del">
          <ac:chgData name="Nils Strand" userId="c35494f26889bbba" providerId="LiveId" clId="{9AE0E7F7-D09B-4335-A169-3D4005D04C14}" dt="2024-07-29T21:50:57.986" v="1889" actId="478"/>
          <ac:spMkLst>
            <pc:docMk/>
            <pc:sldMk cId="418597978" sldId="351"/>
            <ac:spMk id="21" creationId="{802C443F-F541-731E-7242-7E53F8507A82}"/>
          </ac:spMkLst>
        </pc:spChg>
        <pc:spChg chg="add mod">
          <ac:chgData name="Nils Strand" userId="c35494f26889bbba" providerId="LiveId" clId="{9AE0E7F7-D09B-4335-A169-3D4005D04C14}" dt="2024-07-29T21:57:42.676" v="1994" actId="1076"/>
          <ac:spMkLst>
            <pc:docMk/>
            <pc:sldMk cId="418597978" sldId="351"/>
            <ac:spMk id="22" creationId="{FA375EF8-E323-C7F8-0FE1-2906DDE06B60}"/>
          </ac:spMkLst>
        </pc:spChg>
        <pc:spChg chg="del">
          <ac:chgData name="Nils Strand" userId="c35494f26889bbba" providerId="LiveId" clId="{9AE0E7F7-D09B-4335-A169-3D4005D04C14}" dt="2024-07-29T21:50:57.986" v="1889" actId="478"/>
          <ac:spMkLst>
            <pc:docMk/>
            <pc:sldMk cId="418597978" sldId="351"/>
            <ac:spMk id="24" creationId="{ED12ADF1-CC9E-9172-9FC5-0875B7A906C8}"/>
          </ac:spMkLst>
        </pc:spChg>
        <pc:graphicFrameChg chg="add del mod">
          <ac:chgData name="Nils Strand" userId="c35494f26889bbba" providerId="LiveId" clId="{9AE0E7F7-D09B-4335-A169-3D4005D04C14}" dt="2024-07-29T21:54:25.955" v="1938"/>
          <ac:graphicFrameMkLst>
            <pc:docMk/>
            <pc:sldMk cId="418597978" sldId="351"/>
            <ac:graphicFrameMk id="12" creationId="{A428EA88-0A2B-D0A3-9567-D484561E61B9}"/>
          </ac:graphicFrameMkLst>
        </pc:graphicFrame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6" creationId="{8013469D-5514-39FC-E27E-DDD81E245338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8" creationId="{C0DC5332-9D21-30A7-7E4B-60B442027354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0" creationId="{3685A577-7C9D-2D70-9A0B-3D9CC92E0631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1" creationId="{1B85F416-5F17-DE3C-F548-9B187BCEE814}"/>
          </ac:picMkLst>
        </pc:picChg>
        <pc:picChg chg="add mod">
          <ac:chgData name="Nils Strand" userId="c35494f26889bbba" providerId="LiveId" clId="{9AE0E7F7-D09B-4335-A169-3D4005D04C14}" dt="2024-07-29T21:57:42.676" v="1994" actId="1076"/>
          <ac:picMkLst>
            <pc:docMk/>
            <pc:sldMk cId="418597978" sldId="351"/>
            <ac:picMk id="13" creationId="{AA899762-B65C-CBF2-1F04-10C07BC79E96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4" creationId="{236C9583-DEA9-BAE2-3352-DB517F79C1CE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5" creationId="{565DD469-0320-F8A7-E9E0-F2EB86EFEFA2}"/>
          </ac:picMkLst>
        </pc:picChg>
        <pc:picChg chg="add mod">
          <ac:chgData name="Nils Strand" userId="c35494f26889bbba" providerId="LiveId" clId="{9AE0E7F7-D09B-4335-A169-3D4005D04C14}" dt="2024-07-29T21:57:42.676" v="1994" actId="1076"/>
          <ac:picMkLst>
            <pc:docMk/>
            <pc:sldMk cId="418597978" sldId="351"/>
            <ac:picMk id="19" creationId="{F4F4B54A-808A-189F-5993-884D772425EB}"/>
          </ac:picMkLst>
        </pc:picChg>
        <pc:picChg chg="add mod">
          <ac:chgData name="Nils Strand" userId="c35494f26889bbba" providerId="LiveId" clId="{9AE0E7F7-D09B-4335-A169-3D4005D04C14}" dt="2024-07-29T21:57:42.676" v="1994" actId="1076"/>
          <ac:picMkLst>
            <pc:docMk/>
            <pc:sldMk cId="418597978" sldId="351"/>
            <ac:picMk id="20" creationId="{DD2DF41A-752D-ABF2-0E8D-1556D195B705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026" creationId="{A8C1483E-854E-F8DE-D56E-131DD5BEAF5E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028" creationId="{8EC44C5E-7A1C-1BBD-D2BE-115D7145912C}"/>
          </ac:picMkLst>
        </pc:picChg>
        <pc:picChg chg="del">
          <ac:chgData name="Nils Strand" userId="c35494f26889bbba" providerId="LiveId" clId="{9AE0E7F7-D09B-4335-A169-3D4005D04C14}" dt="2024-07-29T21:50:57.986" v="1889" actId="478"/>
          <ac:picMkLst>
            <pc:docMk/>
            <pc:sldMk cId="418597978" sldId="351"/>
            <ac:picMk id="1032" creationId="{FDAF008F-9CD0-89F6-6BFB-9BCD2EB5B1DF}"/>
          </ac:picMkLst>
        </pc:picChg>
      </pc:sldChg>
      <pc:sldChg chg="addSp delSp modSp add mod modAnim">
        <pc:chgData name="Nils Strand" userId="c35494f26889bbba" providerId="LiveId" clId="{9AE0E7F7-D09B-4335-A169-3D4005D04C14}" dt="2024-07-31T22:21:23.737" v="3360"/>
        <pc:sldMkLst>
          <pc:docMk/>
          <pc:sldMk cId="258213953" sldId="352"/>
        </pc:sldMkLst>
        <pc:spChg chg="del">
          <ac:chgData name="Nils Strand" userId="c35494f26889bbba" providerId="LiveId" clId="{9AE0E7F7-D09B-4335-A169-3D4005D04C14}" dt="2024-07-29T21:59:35.030" v="1997" actId="478"/>
          <ac:spMkLst>
            <pc:docMk/>
            <pc:sldMk cId="258213953" sldId="352"/>
            <ac:spMk id="7" creationId="{477466B8-0573-4FD3-089A-978993AB50AB}"/>
          </ac:spMkLst>
        </pc:spChg>
        <pc:spChg chg="add mod">
          <ac:chgData name="Nils Strand" userId="c35494f26889bbba" providerId="LiveId" clId="{9AE0E7F7-D09B-4335-A169-3D4005D04C14}" dt="2024-07-30T01:47:26.266" v="2327" actId="20577"/>
          <ac:spMkLst>
            <pc:docMk/>
            <pc:sldMk cId="258213953" sldId="352"/>
            <ac:spMk id="8" creationId="{9C486730-E97C-283E-522B-015471F54DC1}"/>
          </ac:spMkLst>
        </pc:spChg>
        <pc:spChg chg="add mod">
          <ac:chgData name="Nils Strand" userId="c35494f26889bbba" providerId="LiveId" clId="{9AE0E7F7-D09B-4335-A169-3D4005D04C14}" dt="2024-07-30T01:47:24.399" v="2326" actId="1076"/>
          <ac:spMkLst>
            <pc:docMk/>
            <pc:sldMk cId="258213953" sldId="352"/>
            <ac:spMk id="10" creationId="{6854D103-9836-FD0C-86C9-3807A2489113}"/>
          </ac:spMkLst>
        </pc:spChg>
        <pc:spChg chg="add mod">
          <ac:chgData name="Nils Strand" userId="c35494f26889bbba" providerId="LiveId" clId="{9AE0E7F7-D09B-4335-A169-3D4005D04C14}" dt="2024-07-30T01:47:24.399" v="2326" actId="1076"/>
          <ac:spMkLst>
            <pc:docMk/>
            <pc:sldMk cId="258213953" sldId="352"/>
            <ac:spMk id="11" creationId="{B9505E68-577E-B416-F806-2AD25803C75F}"/>
          </ac:spMkLst>
        </pc:spChg>
        <pc:spChg chg="add mod">
          <ac:chgData name="Nils Strand" userId="c35494f26889bbba" providerId="LiveId" clId="{9AE0E7F7-D09B-4335-A169-3D4005D04C14}" dt="2024-07-30T01:47:31.817" v="2328" actId="1076"/>
          <ac:spMkLst>
            <pc:docMk/>
            <pc:sldMk cId="258213953" sldId="352"/>
            <ac:spMk id="12" creationId="{C8442568-2DAB-99C6-8733-72D40F46AE17}"/>
          </ac:spMkLst>
        </pc:spChg>
        <pc:spChg chg="add mod">
          <ac:chgData name="Nils Strand" userId="c35494f26889bbba" providerId="LiveId" clId="{9AE0E7F7-D09B-4335-A169-3D4005D04C14}" dt="2024-07-29T22:08:43.366" v="2141" actId="571"/>
          <ac:spMkLst>
            <pc:docMk/>
            <pc:sldMk cId="258213953" sldId="352"/>
            <ac:spMk id="14" creationId="{174E7403-9D36-9A13-0D8E-19CD4D911ADC}"/>
          </ac:spMkLst>
        </pc:spChg>
        <pc:spChg chg="add mod">
          <ac:chgData name="Nils Strand" userId="c35494f26889bbba" providerId="LiveId" clId="{9AE0E7F7-D09B-4335-A169-3D4005D04C14}" dt="2024-07-30T01:47:41.667" v="2329" actId="1076"/>
          <ac:spMkLst>
            <pc:docMk/>
            <pc:sldMk cId="258213953" sldId="352"/>
            <ac:spMk id="16" creationId="{773ECA97-0CA3-67DB-3A9C-756407D2824F}"/>
          </ac:spMkLst>
        </pc:spChg>
        <pc:spChg chg="add mod">
          <ac:chgData name="Nils Strand" userId="c35494f26889bbba" providerId="LiveId" clId="{9AE0E7F7-D09B-4335-A169-3D4005D04C14}" dt="2024-07-30T01:47:41.667" v="2329" actId="1076"/>
          <ac:spMkLst>
            <pc:docMk/>
            <pc:sldMk cId="258213953" sldId="352"/>
            <ac:spMk id="17" creationId="{45FF2A51-968E-4CB0-1BC7-9EBFFA8598D2}"/>
          </ac:spMkLst>
        </pc:spChg>
        <pc:spChg chg="mod">
          <ac:chgData name="Nils Strand" userId="c35494f26889bbba" providerId="LiveId" clId="{9AE0E7F7-D09B-4335-A169-3D4005D04C14}" dt="2024-07-30T20:17:17.819" v="2384" actId="114"/>
          <ac:spMkLst>
            <pc:docMk/>
            <pc:sldMk cId="258213953" sldId="352"/>
            <ac:spMk id="18" creationId="{EC84E861-8879-AF68-8D6F-28E7CF98D497}"/>
          </ac:spMkLst>
        </pc:spChg>
        <pc:spChg chg="del">
          <ac:chgData name="Nils Strand" userId="c35494f26889bbba" providerId="LiveId" clId="{9AE0E7F7-D09B-4335-A169-3D4005D04C14}" dt="2024-07-29T21:59:35.030" v="1997" actId="478"/>
          <ac:spMkLst>
            <pc:docMk/>
            <pc:sldMk cId="258213953" sldId="352"/>
            <ac:spMk id="22" creationId="{FA375EF8-E323-C7F8-0FE1-2906DDE06B60}"/>
          </ac:spMkLst>
        </pc:spChg>
        <pc:picChg chg="add mod">
          <ac:chgData name="Nils Strand" userId="c35494f26889bbba" providerId="LiveId" clId="{9AE0E7F7-D09B-4335-A169-3D4005D04C14}" dt="2024-07-30T01:47:24.399" v="2326" actId="1076"/>
          <ac:picMkLst>
            <pc:docMk/>
            <pc:sldMk cId="258213953" sldId="352"/>
            <ac:picMk id="6" creationId="{327E9D0C-8752-0B1F-4A50-57F3AA94597F}"/>
          </ac:picMkLst>
        </pc:picChg>
        <pc:picChg chg="del">
          <ac:chgData name="Nils Strand" userId="c35494f26889bbba" providerId="LiveId" clId="{9AE0E7F7-D09B-4335-A169-3D4005D04C14}" dt="2024-07-29T21:59:35.030" v="1997" actId="478"/>
          <ac:picMkLst>
            <pc:docMk/>
            <pc:sldMk cId="258213953" sldId="352"/>
            <ac:picMk id="13" creationId="{AA899762-B65C-CBF2-1F04-10C07BC79E96}"/>
          </ac:picMkLst>
        </pc:picChg>
        <pc:picChg chg="add mod">
          <ac:chgData name="Nils Strand" userId="c35494f26889bbba" providerId="LiveId" clId="{9AE0E7F7-D09B-4335-A169-3D4005D04C14}" dt="2024-07-30T01:47:41.667" v="2329" actId="1076"/>
          <ac:picMkLst>
            <pc:docMk/>
            <pc:sldMk cId="258213953" sldId="352"/>
            <ac:picMk id="15" creationId="{2E3A65E1-8DF6-59D9-F4EF-B0766C4C39DF}"/>
          </ac:picMkLst>
        </pc:picChg>
        <pc:picChg chg="del">
          <ac:chgData name="Nils Strand" userId="c35494f26889bbba" providerId="LiveId" clId="{9AE0E7F7-D09B-4335-A169-3D4005D04C14}" dt="2024-07-29T21:59:35.030" v="1997" actId="478"/>
          <ac:picMkLst>
            <pc:docMk/>
            <pc:sldMk cId="258213953" sldId="352"/>
            <ac:picMk id="19" creationId="{F4F4B54A-808A-189F-5993-884D772425EB}"/>
          </ac:picMkLst>
        </pc:picChg>
        <pc:picChg chg="del">
          <ac:chgData name="Nils Strand" userId="c35494f26889bbba" providerId="LiveId" clId="{9AE0E7F7-D09B-4335-A169-3D4005D04C14}" dt="2024-07-29T21:59:35.030" v="1997" actId="478"/>
          <ac:picMkLst>
            <pc:docMk/>
            <pc:sldMk cId="258213953" sldId="352"/>
            <ac:picMk id="20" creationId="{DD2DF41A-752D-ABF2-0E8D-1556D195B705}"/>
          </ac:picMkLst>
        </pc:picChg>
        <pc:picChg chg="add mod">
          <ac:chgData name="Nils Strand" userId="c35494f26889bbba" providerId="LiveId" clId="{9AE0E7F7-D09B-4335-A169-3D4005D04C14}" dt="2024-07-30T01:48:25.987" v="2334" actId="1076"/>
          <ac:picMkLst>
            <pc:docMk/>
            <pc:sldMk cId="258213953" sldId="352"/>
            <ac:picMk id="21" creationId="{0159CE56-BC82-B08F-F27B-0DDBA5BC696B}"/>
          </ac:picMkLst>
        </pc:picChg>
        <pc:picChg chg="add del mod">
          <ac:chgData name="Nils Strand" userId="c35494f26889bbba" providerId="LiveId" clId="{9AE0E7F7-D09B-4335-A169-3D4005D04C14}" dt="2024-07-30T01:49:21.318" v="2340" actId="478"/>
          <ac:picMkLst>
            <pc:docMk/>
            <pc:sldMk cId="258213953" sldId="352"/>
            <ac:picMk id="23" creationId="{10E30EF5-DD33-E198-B302-95B476CF9BB6}"/>
          </ac:picMkLst>
        </pc:picChg>
        <pc:picChg chg="add mod">
          <ac:chgData name="Nils Strand" userId="c35494f26889bbba" providerId="LiveId" clId="{9AE0E7F7-D09B-4335-A169-3D4005D04C14}" dt="2024-07-30T01:51:01.447" v="2352" actId="1076"/>
          <ac:picMkLst>
            <pc:docMk/>
            <pc:sldMk cId="258213953" sldId="352"/>
            <ac:picMk id="24" creationId="{A9CC49B4-469F-120C-C7A2-DD62F819843C}"/>
          </ac:picMkLst>
        </pc:picChg>
        <pc:picChg chg="add mod">
          <ac:chgData name="Nils Strand" userId="c35494f26889bbba" providerId="LiveId" clId="{9AE0E7F7-D09B-4335-A169-3D4005D04C14}" dt="2024-07-30T01:51:01.447" v="2352" actId="1076"/>
          <ac:picMkLst>
            <pc:docMk/>
            <pc:sldMk cId="258213953" sldId="352"/>
            <ac:picMk id="25" creationId="{20A6D56D-1D66-40EE-923F-4E2162210F9F}"/>
          </ac:picMkLst>
        </pc:picChg>
        <pc:picChg chg="add mod">
          <ac:chgData name="Nils Strand" userId="c35494f26889bbba" providerId="LiveId" clId="{9AE0E7F7-D09B-4335-A169-3D4005D04C14}" dt="2024-07-30T01:51:01.447" v="2352" actId="1076"/>
          <ac:picMkLst>
            <pc:docMk/>
            <pc:sldMk cId="258213953" sldId="352"/>
            <ac:picMk id="26" creationId="{3DFADA4C-E0F7-C263-FB14-AFC1C38FAC98}"/>
          </ac:picMkLst>
        </pc:picChg>
      </pc:sldChg>
      <pc:sldChg chg="addSp delSp modSp add mod delAnim modAnim">
        <pc:chgData name="Nils Strand" userId="c35494f26889bbba" providerId="LiveId" clId="{9AE0E7F7-D09B-4335-A169-3D4005D04C14}" dt="2024-07-31T22:23:08.099" v="3377"/>
        <pc:sldMkLst>
          <pc:docMk/>
          <pc:sldMk cId="3498823882" sldId="353"/>
        </pc:sldMkLst>
        <pc:spChg chg="add mod">
          <ac:chgData name="Nils Strand" userId="c35494f26889bbba" providerId="LiveId" clId="{9AE0E7F7-D09B-4335-A169-3D4005D04C14}" dt="2024-07-30T20:18:03.003" v="2388"/>
          <ac:spMkLst>
            <pc:docMk/>
            <pc:sldMk cId="3498823882" sldId="353"/>
            <ac:spMk id="7" creationId="{01272513-027F-43CE-B450-5F18A000BBB1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8" creationId="{9C486730-E97C-283E-522B-015471F54DC1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10" creationId="{6854D103-9836-FD0C-86C9-3807A2489113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11" creationId="{B9505E68-577E-B416-F806-2AD25803C75F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12" creationId="{C8442568-2DAB-99C6-8733-72D40F46AE17}"/>
          </ac:spMkLst>
        </pc:spChg>
        <pc:spChg chg="add mod">
          <ac:chgData name="Nils Strand" userId="c35494f26889bbba" providerId="LiveId" clId="{9AE0E7F7-D09B-4335-A169-3D4005D04C14}" dt="2024-07-31T22:22:46.766" v="3373" actId="20577"/>
          <ac:spMkLst>
            <pc:docMk/>
            <pc:sldMk cId="3498823882" sldId="353"/>
            <ac:spMk id="14" creationId="{42E8CCA6-72EF-F288-03AA-ADBA5FE9E613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16" creationId="{773ECA97-0CA3-67DB-3A9C-756407D2824F}"/>
          </ac:spMkLst>
        </pc:spChg>
        <pc:spChg chg="del">
          <ac:chgData name="Nils Strand" userId="c35494f26889bbba" providerId="LiveId" clId="{9AE0E7F7-D09B-4335-A169-3D4005D04C14}" dt="2024-07-30T20:17:56.104" v="2386" actId="478"/>
          <ac:spMkLst>
            <pc:docMk/>
            <pc:sldMk cId="3498823882" sldId="353"/>
            <ac:spMk id="17" creationId="{45FF2A51-968E-4CB0-1BC7-9EBFFA8598D2}"/>
          </ac:spMkLst>
        </pc:spChg>
        <pc:spChg chg="del">
          <ac:chgData name="Nils Strand" userId="c35494f26889bbba" providerId="LiveId" clId="{9AE0E7F7-D09B-4335-A169-3D4005D04C14}" dt="2024-07-30T20:17:58.538" v="2387" actId="478"/>
          <ac:spMkLst>
            <pc:docMk/>
            <pc:sldMk cId="3498823882" sldId="353"/>
            <ac:spMk id="18" creationId="{EC84E861-8879-AF68-8D6F-28E7CF98D497}"/>
          </ac:spMkLst>
        </pc:spChg>
        <pc:spChg chg="add mod">
          <ac:chgData name="Nils Strand" userId="c35494f26889bbba" providerId="LiveId" clId="{9AE0E7F7-D09B-4335-A169-3D4005D04C14}" dt="2024-07-31T22:22:54.853" v="3374" actId="1076"/>
          <ac:spMkLst>
            <pc:docMk/>
            <pc:sldMk cId="3498823882" sldId="353"/>
            <ac:spMk id="23" creationId="{511DB501-7A1B-D2EE-8C54-070C2CDA8FEC}"/>
          </ac:spMkLst>
        </pc:sp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6" creationId="{327E9D0C-8752-0B1F-4A50-57F3AA94597F}"/>
          </ac:picMkLst>
        </pc:picChg>
        <pc:picChg chg="add mod">
          <ac:chgData name="Nils Strand" userId="c35494f26889bbba" providerId="LiveId" clId="{9AE0E7F7-D09B-4335-A169-3D4005D04C14}" dt="2024-07-30T20:47:24.776" v="2539" actId="1076"/>
          <ac:picMkLst>
            <pc:docMk/>
            <pc:sldMk cId="3498823882" sldId="353"/>
            <ac:picMk id="13" creationId="{2D5F9DBE-99E2-EF1E-9C67-DFC23C1EC7F8}"/>
          </ac:picMkLst>
        </pc:pic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15" creationId="{2E3A65E1-8DF6-59D9-F4EF-B0766C4C39DF}"/>
          </ac:picMkLst>
        </pc:picChg>
        <pc:picChg chg="add mod">
          <ac:chgData name="Nils Strand" userId="c35494f26889bbba" providerId="LiveId" clId="{9AE0E7F7-D09B-4335-A169-3D4005D04C14}" dt="2024-07-30T20:47:24.776" v="2539" actId="1076"/>
          <ac:picMkLst>
            <pc:docMk/>
            <pc:sldMk cId="3498823882" sldId="353"/>
            <ac:picMk id="19" creationId="{02A76A1A-FC8E-AAD6-BDAF-06ED9D9E3E4A}"/>
          </ac:picMkLst>
        </pc:picChg>
        <pc:picChg chg="add mod">
          <ac:chgData name="Nils Strand" userId="c35494f26889bbba" providerId="LiveId" clId="{9AE0E7F7-D09B-4335-A169-3D4005D04C14}" dt="2024-07-30T20:47:24.776" v="2539" actId="1076"/>
          <ac:picMkLst>
            <pc:docMk/>
            <pc:sldMk cId="3498823882" sldId="353"/>
            <ac:picMk id="20" creationId="{BA56A5BA-F183-B9F2-6BAE-DE47815DC48A}"/>
          </ac:picMkLst>
        </pc:pic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21" creationId="{0159CE56-BC82-B08F-F27B-0DDBA5BC696B}"/>
          </ac:picMkLst>
        </pc:picChg>
        <pc:picChg chg="add mod">
          <ac:chgData name="Nils Strand" userId="c35494f26889bbba" providerId="LiveId" clId="{9AE0E7F7-D09B-4335-A169-3D4005D04C14}" dt="2024-07-30T20:47:08.930" v="2538" actId="14100"/>
          <ac:picMkLst>
            <pc:docMk/>
            <pc:sldMk cId="3498823882" sldId="353"/>
            <ac:picMk id="22" creationId="{BD01F154-7FE3-4AB2-B5FC-10DC97E0EFA5}"/>
          </ac:picMkLst>
        </pc:pic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24" creationId="{A9CC49B4-469F-120C-C7A2-DD62F819843C}"/>
          </ac:picMkLst>
        </pc:pic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25" creationId="{20A6D56D-1D66-40EE-923F-4E2162210F9F}"/>
          </ac:picMkLst>
        </pc:picChg>
        <pc:picChg chg="del">
          <ac:chgData name="Nils Strand" userId="c35494f26889bbba" providerId="LiveId" clId="{9AE0E7F7-D09B-4335-A169-3D4005D04C14}" dt="2024-07-30T20:17:56.104" v="2386" actId="478"/>
          <ac:picMkLst>
            <pc:docMk/>
            <pc:sldMk cId="3498823882" sldId="353"/>
            <ac:picMk id="26" creationId="{3DFADA4C-E0F7-C263-FB14-AFC1C38FAC98}"/>
          </ac:picMkLst>
        </pc:picChg>
      </pc:sldChg>
      <pc:sldChg chg="addSp delSp modSp add mod">
        <pc:chgData name="Nils Strand" userId="c35494f26889bbba" providerId="LiveId" clId="{9AE0E7F7-D09B-4335-A169-3D4005D04C14}" dt="2024-07-30T21:18:25.215" v="2592" actId="1076"/>
        <pc:sldMkLst>
          <pc:docMk/>
          <pc:sldMk cId="2768637386" sldId="354"/>
        </pc:sldMkLst>
        <pc:spChg chg="mod">
          <ac:chgData name="Nils Strand" userId="c35494f26889bbba" providerId="LiveId" clId="{9AE0E7F7-D09B-4335-A169-3D4005D04C14}" dt="2024-07-30T21:12:14.343" v="2579" actId="20577"/>
          <ac:spMkLst>
            <pc:docMk/>
            <pc:sldMk cId="2768637386" sldId="354"/>
            <ac:spMk id="2" creationId="{00000000-0000-0000-0000-000000000000}"/>
          </ac:spMkLst>
        </pc:spChg>
        <pc:spChg chg="add mod">
          <ac:chgData name="Nils Strand" userId="c35494f26889bbba" providerId="LiveId" clId="{9AE0E7F7-D09B-4335-A169-3D4005D04C14}" dt="2024-07-30T21:12:31.697" v="2581"/>
          <ac:spMkLst>
            <pc:docMk/>
            <pc:sldMk cId="2768637386" sldId="354"/>
            <ac:spMk id="6" creationId="{329E9AAC-A756-16AB-3D90-A38E006B8ABE}"/>
          </ac:spMkLst>
        </pc:spChg>
        <pc:spChg chg="del">
          <ac:chgData name="Nils Strand" userId="c35494f26889bbba" providerId="LiveId" clId="{9AE0E7F7-D09B-4335-A169-3D4005D04C14}" dt="2024-07-30T21:12:25.055" v="2580" actId="478"/>
          <ac:spMkLst>
            <pc:docMk/>
            <pc:sldMk cId="2768637386" sldId="354"/>
            <ac:spMk id="7" creationId="{01272513-027F-43CE-B450-5F18A000BBB1}"/>
          </ac:spMkLst>
        </pc:spChg>
        <pc:spChg chg="del mod">
          <ac:chgData name="Nils Strand" userId="c35494f26889bbba" providerId="LiveId" clId="{9AE0E7F7-D09B-4335-A169-3D4005D04C14}" dt="2024-07-30T21:13:27.643" v="2585" actId="478"/>
          <ac:spMkLst>
            <pc:docMk/>
            <pc:sldMk cId="2768637386" sldId="354"/>
            <ac:spMk id="14" creationId="{42E8CCA6-72EF-F288-03AA-ADBA5FE9E613}"/>
          </ac:spMkLst>
        </pc:spChg>
        <pc:picChg chg="add mod">
          <ac:chgData name="Nils Strand" userId="c35494f26889bbba" providerId="LiveId" clId="{9AE0E7F7-D09B-4335-A169-3D4005D04C14}" dt="2024-07-30T21:18:25.215" v="2592" actId="1076"/>
          <ac:picMkLst>
            <pc:docMk/>
            <pc:sldMk cId="2768637386" sldId="354"/>
            <ac:picMk id="8" creationId="{A919E942-2293-9CFB-B815-0B3526207A86}"/>
          </ac:picMkLst>
        </pc:picChg>
        <pc:picChg chg="del">
          <ac:chgData name="Nils Strand" userId="c35494f26889bbba" providerId="LiveId" clId="{9AE0E7F7-D09B-4335-A169-3D4005D04C14}" dt="2024-07-30T21:13:25.274" v="2584" actId="478"/>
          <ac:picMkLst>
            <pc:docMk/>
            <pc:sldMk cId="2768637386" sldId="354"/>
            <ac:picMk id="13" creationId="{2D5F9DBE-99E2-EF1E-9C67-DFC23C1EC7F8}"/>
          </ac:picMkLst>
        </pc:picChg>
        <pc:picChg chg="del">
          <ac:chgData name="Nils Strand" userId="c35494f26889bbba" providerId="LiveId" clId="{9AE0E7F7-D09B-4335-A169-3D4005D04C14}" dt="2024-07-30T21:12:25.055" v="2580" actId="478"/>
          <ac:picMkLst>
            <pc:docMk/>
            <pc:sldMk cId="2768637386" sldId="354"/>
            <ac:picMk id="19" creationId="{02A76A1A-FC8E-AAD6-BDAF-06ED9D9E3E4A}"/>
          </ac:picMkLst>
        </pc:picChg>
        <pc:picChg chg="del">
          <ac:chgData name="Nils Strand" userId="c35494f26889bbba" providerId="LiveId" clId="{9AE0E7F7-D09B-4335-A169-3D4005D04C14}" dt="2024-07-30T21:12:25.055" v="2580" actId="478"/>
          <ac:picMkLst>
            <pc:docMk/>
            <pc:sldMk cId="2768637386" sldId="354"/>
            <ac:picMk id="20" creationId="{BA56A5BA-F183-B9F2-6BAE-DE47815DC48A}"/>
          </ac:picMkLst>
        </pc:picChg>
        <pc:picChg chg="del">
          <ac:chgData name="Nils Strand" userId="c35494f26889bbba" providerId="LiveId" clId="{9AE0E7F7-D09B-4335-A169-3D4005D04C14}" dt="2024-07-30T21:12:25.055" v="2580" actId="478"/>
          <ac:picMkLst>
            <pc:docMk/>
            <pc:sldMk cId="2768637386" sldId="354"/>
            <ac:picMk id="22" creationId="{BD01F154-7FE3-4AB2-B5FC-10DC97E0EFA5}"/>
          </ac:picMkLst>
        </pc:picChg>
      </pc:sldChg>
      <pc:sldChg chg="addSp modSp add mod modAnim">
        <pc:chgData name="Nils Strand" userId="c35494f26889bbba" providerId="LiveId" clId="{9AE0E7F7-D09B-4335-A169-3D4005D04C14}" dt="2024-07-31T22:23:37.194" v="3379"/>
        <pc:sldMkLst>
          <pc:docMk/>
          <pc:sldMk cId="1630825135" sldId="355"/>
        </pc:sldMkLst>
        <pc:spChg chg="add mod">
          <ac:chgData name="Nils Strand" userId="c35494f26889bbba" providerId="LiveId" clId="{9AE0E7F7-D09B-4335-A169-3D4005D04C14}" dt="2024-07-30T21:33:26.891" v="2678" actId="20577"/>
          <ac:spMkLst>
            <pc:docMk/>
            <pc:sldMk cId="1630825135" sldId="355"/>
            <ac:spMk id="8" creationId="{C798EFBB-A8EF-A284-B8E8-44AB1031EE66}"/>
          </ac:spMkLst>
        </pc:spChg>
        <pc:picChg chg="add mod">
          <ac:chgData name="Nils Strand" userId="c35494f26889bbba" providerId="LiveId" clId="{9AE0E7F7-D09B-4335-A169-3D4005D04C14}" dt="2024-07-30T21:30:34.796" v="2622" actId="1076"/>
          <ac:picMkLst>
            <pc:docMk/>
            <pc:sldMk cId="1630825135" sldId="355"/>
            <ac:picMk id="7" creationId="{68CB27D0-D037-F091-4D07-4388747EBB43}"/>
          </ac:picMkLst>
        </pc:picChg>
        <pc:picChg chg="add mod">
          <ac:chgData name="Nils Strand" userId="c35494f26889bbba" providerId="LiveId" clId="{9AE0E7F7-D09B-4335-A169-3D4005D04C14}" dt="2024-07-30T21:30:24.969" v="2618" actId="571"/>
          <ac:picMkLst>
            <pc:docMk/>
            <pc:sldMk cId="1630825135" sldId="355"/>
            <ac:picMk id="10" creationId="{35B277FD-303D-2696-B129-D291E7512F3F}"/>
          </ac:picMkLst>
        </pc:picChg>
        <pc:picChg chg="add mod">
          <ac:chgData name="Nils Strand" userId="c35494f26889bbba" providerId="LiveId" clId="{9AE0E7F7-D09B-4335-A169-3D4005D04C14}" dt="2024-07-30T21:30:24.969" v="2618" actId="571"/>
          <ac:picMkLst>
            <pc:docMk/>
            <pc:sldMk cId="1630825135" sldId="355"/>
            <ac:picMk id="11" creationId="{B6E170F1-DA0A-7C11-57D6-869F77C048EA}"/>
          </ac:picMkLst>
        </pc:picChg>
        <pc:picChg chg="add mod">
          <ac:chgData name="Nils Strand" userId="c35494f26889bbba" providerId="LiveId" clId="{9AE0E7F7-D09B-4335-A169-3D4005D04C14}" dt="2024-07-30T21:30:41.816" v="2623" actId="1076"/>
          <ac:picMkLst>
            <pc:docMk/>
            <pc:sldMk cId="1630825135" sldId="355"/>
            <ac:picMk id="2050" creationId="{932F0E4D-F5D1-F8B2-BEC8-13E6A4E99691}"/>
          </ac:picMkLst>
        </pc:picChg>
      </pc:sldChg>
      <pc:sldChg chg="addSp delSp modSp add mod modAnim">
        <pc:chgData name="Nils Strand" userId="c35494f26889bbba" providerId="LiveId" clId="{9AE0E7F7-D09B-4335-A169-3D4005D04C14}" dt="2024-07-31T22:24:23.281" v="3384" actId="1076"/>
        <pc:sldMkLst>
          <pc:docMk/>
          <pc:sldMk cId="844665110" sldId="356"/>
        </pc:sldMkLst>
        <pc:spChg chg="mod">
          <ac:chgData name="Nils Strand" userId="c35494f26889bbba" providerId="LiveId" clId="{9AE0E7F7-D09B-4335-A169-3D4005D04C14}" dt="2024-07-30T21:31:01.112" v="2628" actId="207"/>
          <ac:spMkLst>
            <pc:docMk/>
            <pc:sldMk cId="844665110" sldId="356"/>
            <ac:spMk id="8" creationId="{C798EFBB-A8EF-A284-B8E8-44AB1031EE66}"/>
          </ac:spMkLst>
        </pc:spChg>
        <pc:spChg chg="add mod">
          <ac:chgData name="Nils Strand" userId="c35494f26889bbba" providerId="LiveId" clId="{9AE0E7F7-D09B-4335-A169-3D4005D04C14}" dt="2024-07-31T22:24:23.281" v="3384" actId="1076"/>
          <ac:spMkLst>
            <pc:docMk/>
            <pc:sldMk cId="844665110" sldId="356"/>
            <ac:spMk id="12" creationId="{28EB9368-70FE-28B5-EF18-6F5F35E121A1}"/>
          </ac:spMkLst>
        </pc:spChg>
        <pc:spChg chg="mod">
          <ac:chgData name="Nils Strand" userId="c35494f26889bbba" providerId="LiveId" clId="{9AE0E7F7-D09B-4335-A169-3D4005D04C14}" dt="2024-07-30T21:35:04.031" v="2692" actId="1035"/>
          <ac:spMkLst>
            <pc:docMk/>
            <pc:sldMk cId="844665110" sldId="356"/>
            <ac:spMk id="14" creationId="{42E8CCA6-72EF-F288-03AA-ADBA5FE9E613}"/>
          </ac:spMkLst>
        </pc:spChg>
        <pc:picChg chg="del">
          <ac:chgData name="Nils Strand" userId="c35494f26889bbba" providerId="LiveId" clId="{9AE0E7F7-D09B-4335-A169-3D4005D04C14}" dt="2024-07-30T21:30:54.223" v="2625" actId="478"/>
          <ac:picMkLst>
            <pc:docMk/>
            <pc:sldMk cId="844665110" sldId="356"/>
            <ac:picMk id="7" creationId="{68CB27D0-D037-F091-4D07-4388747EBB43}"/>
          </ac:picMkLst>
        </pc:picChg>
        <pc:picChg chg="add mod">
          <ac:chgData name="Nils Strand" userId="c35494f26889bbba" providerId="LiveId" clId="{9AE0E7F7-D09B-4335-A169-3D4005D04C14}" dt="2024-07-30T21:37:01.282" v="2695" actId="14100"/>
          <ac:picMkLst>
            <pc:docMk/>
            <pc:sldMk cId="844665110" sldId="356"/>
            <ac:picMk id="10" creationId="{234ABEAD-4A7C-9D61-2226-03B116803040}"/>
          </ac:picMkLst>
        </pc:picChg>
        <pc:picChg chg="add mod">
          <ac:chgData name="Nils Strand" userId="c35494f26889bbba" providerId="LiveId" clId="{9AE0E7F7-D09B-4335-A169-3D4005D04C14}" dt="2024-07-30T21:37:03.867" v="2696" actId="1076"/>
          <ac:picMkLst>
            <pc:docMk/>
            <pc:sldMk cId="844665110" sldId="356"/>
            <ac:picMk id="11" creationId="{5CC9701D-D1F4-F2A5-C32C-3A9CE7036C16}"/>
          </ac:picMkLst>
        </pc:picChg>
        <pc:picChg chg="add mod">
          <ac:chgData name="Nils Strand" userId="c35494f26889bbba" providerId="LiveId" clId="{9AE0E7F7-D09B-4335-A169-3D4005D04C14}" dt="2024-07-30T21:37:19.661" v="2701" actId="1076"/>
          <ac:picMkLst>
            <pc:docMk/>
            <pc:sldMk cId="844665110" sldId="356"/>
            <ac:picMk id="15" creationId="{38EA11FB-5691-C25A-7814-10F94068ECFF}"/>
          </ac:picMkLst>
        </pc:picChg>
        <pc:picChg chg="del">
          <ac:chgData name="Nils Strand" userId="c35494f26889bbba" providerId="LiveId" clId="{9AE0E7F7-D09B-4335-A169-3D4005D04C14}" dt="2024-07-30T21:30:54.223" v="2625" actId="478"/>
          <ac:picMkLst>
            <pc:docMk/>
            <pc:sldMk cId="844665110" sldId="356"/>
            <ac:picMk id="2050" creationId="{932F0E4D-F5D1-F8B2-BEC8-13E6A4E99691}"/>
          </ac:picMkLst>
        </pc:picChg>
        <pc:picChg chg="add mod">
          <ac:chgData name="Nils Strand" userId="c35494f26889bbba" providerId="LiveId" clId="{9AE0E7F7-D09B-4335-A169-3D4005D04C14}" dt="2024-07-30T21:34:26.277" v="2687" actId="1076"/>
          <ac:picMkLst>
            <pc:docMk/>
            <pc:sldMk cId="844665110" sldId="356"/>
            <ac:picMk id="7170" creationId="{D99C6CF6-7891-B068-6B60-BF4E1F4378DE}"/>
          </ac:picMkLst>
        </pc:picChg>
      </pc:sldChg>
      <pc:sldChg chg="addSp delSp modSp add mod modAnim">
        <pc:chgData name="Nils Strand" userId="c35494f26889bbba" providerId="LiveId" clId="{9AE0E7F7-D09B-4335-A169-3D4005D04C14}" dt="2024-07-31T22:25:15.370" v="3393"/>
        <pc:sldMkLst>
          <pc:docMk/>
          <pc:sldMk cId="2003993395" sldId="357"/>
        </pc:sldMkLst>
        <pc:spChg chg="mod">
          <ac:chgData name="Nils Strand" userId="c35494f26889bbba" providerId="LiveId" clId="{9AE0E7F7-D09B-4335-A169-3D4005D04C14}" dt="2024-07-31T14:44:08.445" v="2737" actId="20577"/>
          <ac:spMkLst>
            <pc:docMk/>
            <pc:sldMk cId="2003993395" sldId="357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31T14:43:54.270" v="2706" actId="478"/>
          <ac:spMkLst>
            <pc:docMk/>
            <pc:sldMk cId="2003993395" sldId="357"/>
            <ac:spMk id="6" creationId="{329E9AAC-A756-16AB-3D90-A38E006B8ABE}"/>
          </ac:spMkLst>
        </pc:spChg>
        <pc:spChg chg="add mod">
          <ac:chgData name="Nils Strand" userId="c35494f26889bbba" providerId="LiveId" clId="{9AE0E7F7-D09B-4335-A169-3D4005D04C14}" dt="2024-07-31T14:53:41.155" v="3098" actId="1076"/>
          <ac:spMkLst>
            <pc:docMk/>
            <pc:sldMk cId="2003993395" sldId="357"/>
            <ac:spMk id="7" creationId="{445B90BB-062D-76DA-18CC-CBCE13D98C4C}"/>
          </ac:spMkLst>
        </pc:spChg>
        <pc:spChg chg="del">
          <ac:chgData name="Nils Strand" userId="c35494f26889bbba" providerId="LiveId" clId="{9AE0E7F7-D09B-4335-A169-3D4005D04C14}" dt="2024-07-31T14:43:59.073" v="2707" actId="478"/>
          <ac:spMkLst>
            <pc:docMk/>
            <pc:sldMk cId="2003993395" sldId="357"/>
            <ac:spMk id="8" creationId="{C798EFBB-A8EF-A284-B8E8-44AB1031EE66}"/>
          </ac:spMkLst>
        </pc:spChg>
        <pc:spChg chg="del">
          <ac:chgData name="Nils Strand" userId="c35494f26889bbba" providerId="LiveId" clId="{9AE0E7F7-D09B-4335-A169-3D4005D04C14}" dt="2024-07-31T14:43:54.270" v="2706" actId="478"/>
          <ac:spMkLst>
            <pc:docMk/>
            <pc:sldMk cId="2003993395" sldId="357"/>
            <ac:spMk id="12" creationId="{28EB9368-70FE-28B5-EF18-6F5F35E121A1}"/>
          </ac:spMkLst>
        </pc:spChg>
        <pc:spChg chg="del">
          <ac:chgData name="Nils Strand" userId="c35494f26889bbba" providerId="LiveId" clId="{9AE0E7F7-D09B-4335-A169-3D4005D04C14}" dt="2024-07-31T14:43:54.270" v="2706" actId="478"/>
          <ac:spMkLst>
            <pc:docMk/>
            <pc:sldMk cId="2003993395" sldId="357"/>
            <ac:spMk id="14" creationId="{42E8CCA6-72EF-F288-03AA-ADBA5FE9E613}"/>
          </ac:spMkLst>
        </pc:spChg>
        <pc:picChg chg="del">
          <ac:chgData name="Nils Strand" userId="c35494f26889bbba" providerId="LiveId" clId="{9AE0E7F7-D09B-4335-A169-3D4005D04C14}" dt="2024-07-31T14:43:54.270" v="2706" actId="478"/>
          <ac:picMkLst>
            <pc:docMk/>
            <pc:sldMk cId="2003993395" sldId="357"/>
            <ac:picMk id="10" creationId="{234ABEAD-4A7C-9D61-2226-03B116803040}"/>
          </ac:picMkLst>
        </pc:picChg>
        <pc:picChg chg="del">
          <ac:chgData name="Nils Strand" userId="c35494f26889bbba" providerId="LiveId" clId="{9AE0E7F7-D09B-4335-A169-3D4005D04C14}" dt="2024-07-31T14:43:54.270" v="2706" actId="478"/>
          <ac:picMkLst>
            <pc:docMk/>
            <pc:sldMk cId="2003993395" sldId="357"/>
            <ac:picMk id="11" creationId="{5CC9701D-D1F4-F2A5-C32C-3A9CE7036C16}"/>
          </ac:picMkLst>
        </pc:picChg>
        <pc:picChg chg="del">
          <ac:chgData name="Nils Strand" userId="c35494f26889bbba" providerId="LiveId" clId="{9AE0E7F7-D09B-4335-A169-3D4005D04C14}" dt="2024-07-31T14:43:54.270" v="2706" actId="478"/>
          <ac:picMkLst>
            <pc:docMk/>
            <pc:sldMk cId="2003993395" sldId="357"/>
            <ac:picMk id="13" creationId="{2D5F9DBE-99E2-EF1E-9C67-DFC23C1EC7F8}"/>
          </ac:picMkLst>
        </pc:picChg>
        <pc:picChg chg="del">
          <ac:chgData name="Nils Strand" userId="c35494f26889bbba" providerId="LiveId" clId="{9AE0E7F7-D09B-4335-A169-3D4005D04C14}" dt="2024-07-31T14:43:54.270" v="2706" actId="478"/>
          <ac:picMkLst>
            <pc:docMk/>
            <pc:sldMk cId="2003993395" sldId="357"/>
            <ac:picMk id="15" creationId="{38EA11FB-5691-C25A-7814-10F94068ECFF}"/>
          </ac:picMkLst>
        </pc:picChg>
        <pc:picChg chg="del">
          <ac:chgData name="Nils Strand" userId="c35494f26889bbba" providerId="LiveId" clId="{9AE0E7F7-D09B-4335-A169-3D4005D04C14}" dt="2024-07-31T14:43:54.270" v="2706" actId="478"/>
          <ac:picMkLst>
            <pc:docMk/>
            <pc:sldMk cId="2003993395" sldId="357"/>
            <ac:picMk id="7170" creationId="{D99C6CF6-7891-B068-6B60-BF4E1F4378DE}"/>
          </ac:picMkLst>
        </pc:picChg>
        <pc:picChg chg="add mod">
          <ac:chgData name="Nils Strand" userId="c35494f26889bbba" providerId="LiveId" clId="{9AE0E7F7-D09B-4335-A169-3D4005D04C14}" dt="2024-07-31T14:53:41.155" v="3098" actId="1076"/>
          <ac:picMkLst>
            <pc:docMk/>
            <pc:sldMk cId="2003993395" sldId="357"/>
            <ac:picMk id="8194" creationId="{95DF16C3-AC85-8E65-866A-BBBAB766D8B0}"/>
          </ac:picMkLst>
        </pc:picChg>
        <pc:picChg chg="add mod">
          <ac:chgData name="Nils Strand" userId="c35494f26889bbba" providerId="LiveId" clId="{9AE0E7F7-D09B-4335-A169-3D4005D04C14}" dt="2024-07-31T14:53:41.155" v="3098" actId="1076"/>
          <ac:picMkLst>
            <pc:docMk/>
            <pc:sldMk cId="2003993395" sldId="357"/>
            <ac:picMk id="8196" creationId="{64C8B5A2-0209-504D-DE35-EAE6458BF61A}"/>
          </ac:picMkLst>
        </pc:picChg>
      </pc:sldChg>
      <pc:sldChg chg="addSp delSp modSp add mod modAnim">
        <pc:chgData name="Nils Strand" userId="c35494f26889bbba" providerId="LiveId" clId="{9AE0E7F7-D09B-4335-A169-3D4005D04C14}" dt="2024-07-31T22:25:33.719" v="3394"/>
        <pc:sldMkLst>
          <pc:docMk/>
          <pc:sldMk cId="589566978" sldId="358"/>
        </pc:sldMkLst>
        <pc:spChg chg="mod">
          <ac:chgData name="Nils Strand" userId="c35494f26889bbba" providerId="LiveId" clId="{9AE0E7F7-D09B-4335-A169-3D4005D04C14}" dt="2024-07-31T14:55:36.287" v="3141" actId="20577"/>
          <ac:spMkLst>
            <pc:docMk/>
            <pc:sldMk cId="589566978" sldId="358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31T14:54:37.392" v="3100" actId="478"/>
          <ac:spMkLst>
            <pc:docMk/>
            <pc:sldMk cId="589566978" sldId="358"/>
            <ac:spMk id="7" creationId="{445B90BB-062D-76DA-18CC-CBCE13D98C4C}"/>
          </ac:spMkLst>
        </pc:spChg>
        <pc:spChg chg="add mod">
          <ac:chgData name="Nils Strand" userId="c35494f26889bbba" providerId="LiveId" clId="{9AE0E7F7-D09B-4335-A169-3D4005D04C14}" dt="2024-07-31T15:50:45.477" v="3176" actId="1582"/>
          <ac:spMkLst>
            <pc:docMk/>
            <pc:sldMk cId="589566978" sldId="358"/>
            <ac:spMk id="8" creationId="{E0D9A840-8C99-5E96-8565-E10366442F24}"/>
          </ac:spMkLst>
        </pc:spChg>
        <pc:picChg chg="add mod">
          <ac:chgData name="Nils Strand" userId="c35494f26889bbba" providerId="LiveId" clId="{9AE0E7F7-D09B-4335-A169-3D4005D04C14}" dt="2024-07-31T15:45:00.572" v="3149" actId="14100"/>
          <ac:picMkLst>
            <pc:docMk/>
            <pc:sldMk cId="589566978" sldId="358"/>
            <ac:picMk id="6" creationId="{44A595A6-BB3A-A448-ED5A-E0582AB834B6}"/>
          </ac:picMkLst>
        </pc:picChg>
        <pc:picChg chg="del">
          <ac:chgData name="Nils Strand" userId="c35494f26889bbba" providerId="LiveId" clId="{9AE0E7F7-D09B-4335-A169-3D4005D04C14}" dt="2024-07-31T14:54:37.392" v="3100" actId="478"/>
          <ac:picMkLst>
            <pc:docMk/>
            <pc:sldMk cId="589566978" sldId="358"/>
            <ac:picMk id="8194" creationId="{95DF16C3-AC85-8E65-866A-BBBAB766D8B0}"/>
          </ac:picMkLst>
        </pc:picChg>
        <pc:picChg chg="del">
          <ac:chgData name="Nils Strand" userId="c35494f26889bbba" providerId="LiveId" clId="{9AE0E7F7-D09B-4335-A169-3D4005D04C14}" dt="2024-07-31T14:54:37.392" v="3100" actId="478"/>
          <ac:picMkLst>
            <pc:docMk/>
            <pc:sldMk cId="589566978" sldId="358"/>
            <ac:picMk id="8196" creationId="{64C8B5A2-0209-504D-DE35-EAE6458BF61A}"/>
          </ac:picMkLst>
        </pc:picChg>
      </pc:sldChg>
      <pc:sldChg chg="addSp delSp modSp add mod modAnim">
        <pc:chgData name="Nils Strand" userId="c35494f26889bbba" providerId="LiveId" clId="{9AE0E7F7-D09B-4335-A169-3D4005D04C14}" dt="2024-07-31T22:25:37.263" v="3395"/>
        <pc:sldMkLst>
          <pc:docMk/>
          <pc:sldMk cId="1529122783" sldId="359"/>
        </pc:sldMkLst>
        <pc:picChg chg="del">
          <ac:chgData name="Nils Strand" userId="c35494f26889bbba" providerId="LiveId" clId="{9AE0E7F7-D09B-4335-A169-3D4005D04C14}" dt="2024-07-31T15:45:29.844" v="3151" actId="478"/>
          <ac:picMkLst>
            <pc:docMk/>
            <pc:sldMk cId="1529122783" sldId="359"/>
            <ac:picMk id="6" creationId="{44A595A6-BB3A-A448-ED5A-E0582AB834B6}"/>
          </ac:picMkLst>
        </pc:picChg>
        <pc:picChg chg="add mod">
          <ac:chgData name="Nils Strand" userId="c35494f26889bbba" providerId="LiveId" clId="{9AE0E7F7-D09B-4335-A169-3D4005D04C14}" dt="2024-07-31T15:49:46.431" v="3167" actId="1076"/>
          <ac:picMkLst>
            <pc:docMk/>
            <pc:sldMk cId="1529122783" sldId="359"/>
            <ac:picMk id="7" creationId="{4E116C45-C8C8-7FE7-2CA7-7745520412EB}"/>
          </ac:picMkLst>
        </pc:picChg>
        <pc:picChg chg="add mod">
          <ac:chgData name="Nils Strand" userId="c35494f26889bbba" providerId="LiveId" clId="{9AE0E7F7-D09B-4335-A169-3D4005D04C14}" dt="2024-07-31T15:49:48.933" v="3168" actId="1076"/>
          <ac:picMkLst>
            <pc:docMk/>
            <pc:sldMk cId="1529122783" sldId="359"/>
            <ac:picMk id="8" creationId="{CE4E1FCF-FE2C-B534-3F6E-227DD458698E}"/>
          </ac:picMkLst>
        </pc:picChg>
      </pc:sldChg>
      <pc:sldChg chg="addSp delSp modSp add mod">
        <pc:chgData name="Nils Strand" userId="c35494f26889bbba" providerId="LiveId" clId="{9AE0E7F7-D09B-4335-A169-3D4005D04C14}" dt="2024-07-31T16:15:17.479" v="3291" actId="14100"/>
        <pc:sldMkLst>
          <pc:docMk/>
          <pc:sldMk cId="571619553" sldId="360"/>
        </pc:sldMkLst>
        <pc:spChg chg="mod">
          <ac:chgData name="Nils Strand" userId="c35494f26889bbba" providerId="LiveId" clId="{9AE0E7F7-D09B-4335-A169-3D4005D04C14}" dt="2024-07-31T16:08:17.883" v="3205" actId="20577"/>
          <ac:spMkLst>
            <pc:docMk/>
            <pc:sldMk cId="571619553" sldId="360"/>
            <ac:spMk id="2" creationId="{00000000-0000-0000-0000-000000000000}"/>
          </ac:spMkLst>
        </pc:spChg>
        <pc:picChg chg="add mod">
          <ac:chgData name="Nils Strand" userId="c35494f26889bbba" providerId="LiveId" clId="{9AE0E7F7-D09B-4335-A169-3D4005D04C14}" dt="2024-07-31T16:08:24.828" v="3207" actId="1076"/>
          <ac:picMkLst>
            <pc:docMk/>
            <pc:sldMk cId="571619553" sldId="360"/>
            <ac:picMk id="6" creationId="{A8CCA98B-86CE-9445-C4B8-7489AADD6850}"/>
          </ac:picMkLst>
        </pc:picChg>
        <pc:picChg chg="del">
          <ac:chgData name="Nils Strand" userId="c35494f26889bbba" providerId="LiveId" clId="{9AE0E7F7-D09B-4335-A169-3D4005D04C14}" dt="2024-07-31T16:08:09.591" v="3178" actId="478"/>
          <ac:picMkLst>
            <pc:docMk/>
            <pc:sldMk cId="571619553" sldId="360"/>
            <ac:picMk id="7" creationId="{4E116C45-C8C8-7FE7-2CA7-7745520412EB}"/>
          </ac:picMkLst>
        </pc:picChg>
        <pc:picChg chg="del">
          <ac:chgData name="Nils Strand" userId="c35494f26889bbba" providerId="LiveId" clId="{9AE0E7F7-D09B-4335-A169-3D4005D04C14}" dt="2024-07-31T16:08:09.591" v="3178" actId="478"/>
          <ac:picMkLst>
            <pc:docMk/>
            <pc:sldMk cId="571619553" sldId="360"/>
            <ac:picMk id="8" creationId="{CE4E1FCF-FE2C-B534-3F6E-227DD458698E}"/>
          </ac:picMkLst>
        </pc:picChg>
        <pc:picChg chg="add del mod">
          <ac:chgData name="Nils Strand" userId="c35494f26889bbba" providerId="LiveId" clId="{9AE0E7F7-D09B-4335-A169-3D4005D04C14}" dt="2024-07-31T16:14:36.086" v="3284" actId="478"/>
          <ac:picMkLst>
            <pc:docMk/>
            <pc:sldMk cId="571619553" sldId="360"/>
            <ac:picMk id="10" creationId="{BC2C8EE4-E945-B682-E87E-4DB68E875514}"/>
          </ac:picMkLst>
        </pc:picChg>
        <pc:picChg chg="add del mod">
          <ac:chgData name="Nils Strand" userId="c35494f26889bbba" providerId="LiveId" clId="{9AE0E7F7-D09B-4335-A169-3D4005D04C14}" dt="2024-07-31T16:15:04.411" v="3288" actId="478"/>
          <ac:picMkLst>
            <pc:docMk/>
            <pc:sldMk cId="571619553" sldId="360"/>
            <ac:picMk id="11" creationId="{53ABBF45-DD46-AD57-45CE-29751F4CA5D3}"/>
          </ac:picMkLst>
        </pc:picChg>
        <pc:picChg chg="add mod">
          <ac:chgData name="Nils Strand" userId="c35494f26889bbba" providerId="LiveId" clId="{9AE0E7F7-D09B-4335-A169-3D4005D04C14}" dt="2024-07-31T16:15:17.479" v="3291" actId="14100"/>
          <ac:picMkLst>
            <pc:docMk/>
            <pc:sldMk cId="571619553" sldId="360"/>
            <ac:picMk id="12" creationId="{60CD3247-6539-5AA7-B7CF-3F7687BB1AC8}"/>
          </ac:picMkLst>
        </pc:picChg>
      </pc:sldChg>
      <pc:sldChg chg="addSp delSp modSp add mod">
        <pc:chgData name="Nils Strand" userId="c35494f26889bbba" providerId="LiveId" clId="{9AE0E7F7-D09B-4335-A169-3D4005D04C14}" dt="2024-07-31T16:12:07.537" v="3219" actId="1076"/>
        <pc:sldMkLst>
          <pc:docMk/>
          <pc:sldMk cId="184147096" sldId="361"/>
        </pc:sldMkLst>
        <pc:picChg chg="del">
          <ac:chgData name="Nils Strand" userId="c35494f26889bbba" providerId="LiveId" clId="{9AE0E7F7-D09B-4335-A169-3D4005D04C14}" dt="2024-07-31T16:11:04.320" v="3212" actId="478"/>
          <ac:picMkLst>
            <pc:docMk/>
            <pc:sldMk cId="184147096" sldId="361"/>
            <ac:picMk id="6" creationId="{A8CCA98B-86CE-9445-C4B8-7489AADD6850}"/>
          </ac:picMkLst>
        </pc:picChg>
        <pc:picChg chg="add del mod">
          <ac:chgData name="Nils Strand" userId="c35494f26889bbba" providerId="LiveId" clId="{9AE0E7F7-D09B-4335-A169-3D4005D04C14}" dt="2024-07-31T16:11:35.726" v="3216" actId="478"/>
          <ac:picMkLst>
            <pc:docMk/>
            <pc:sldMk cId="184147096" sldId="361"/>
            <ac:picMk id="7" creationId="{54315481-7A11-9CAB-5519-8C3A46B26F7C}"/>
          </ac:picMkLst>
        </pc:picChg>
        <pc:picChg chg="add mod">
          <ac:chgData name="Nils Strand" userId="c35494f26889bbba" providerId="LiveId" clId="{9AE0E7F7-D09B-4335-A169-3D4005D04C14}" dt="2024-07-31T16:12:07.537" v="3219" actId="1076"/>
          <ac:picMkLst>
            <pc:docMk/>
            <pc:sldMk cId="184147096" sldId="361"/>
            <ac:picMk id="8" creationId="{8A29DB5F-C732-71D7-4EE4-BECCEC07F446}"/>
          </ac:picMkLst>
        </pc:picChg>
        <pc:picChg chg="del">
          <ac:chgData name="Nils Strand" userId="c35494f26889bbba" providerId="LiveId" clId="{9AE0E7F7-D09B-4335-A169-3D4005D04C14}" dt="2024-07-31T16:11:04.320" v="3212" actId="478"/>
          <ac:picMkLst>
            <pc:docMk/>
            <pc:sldMk cId="184147096" sldId="361"/>
            <ac:picMk id="10" creationId="{BC2C8EE4-E945-B682-E87E-4DB68E875514}"/>
          </ac:picMkLst>
        </pc:picChg>
      </pc:sldChg>
      <pc:sldChg chg="addSp delSp modSp add mod modAnim">
        <pc:chgData name="Nils Strand" userId="c35494f26889bbba" providerId="LiveId" clId="{9AE0E7F7-D09B-4335-A169-3D4005D04C14}" dt="2024-07-31T22:25:45.429" v="3396"/>
        <pc:sldMkLst>
          <pc:docMk/>
          <pc:sldMk cId="1845859466" sldId="362"/>
        </pc:sldMkLst>
        <pc:spChg chg="add mod">
          <ac:chgData name="Nils Strand" userId="c35494f26889bbba" providerId="LiveId" clId="{9AE0E7F7-D09B-4335-A169-3D4005D04C14}" dt="2024-07-31T16:21:18.088" v="3297" actId="1076"/>
          <ac:spMkLst>
            <pc:docMk/>
            <pc:sldMk cId="1845859466" sldId="362"/>
            <ac:spMk id="7" creationId="{6DD2DD7D-665B-0E88-E6B3-183C34B68B08}"/>
          </ac:spMkLst>
        </pc:spChg>
        <pc:picChg chg="add mod">
          <ac:chgData name="Nils Strand" userId="c35494f26889bbba" providerId="LiveId" clId="{9AE0E7F7-D09B-4335-A169-3D4005D04C14}" dt="2024-07-31T16:21:18.088" v="3297" actId="1076"/>
          <ac:picMkLst>
            <pc:docMk/>
            <pc:sldMk cId="1845859466" sldId="362"/>
            <ac:picMk id="6" creationId="{241760AF-4C9C-DA36-ADFF-33B951C22137}"/>
          </ac:picMkLst>
        </pc:picChg>
        <pc:picChg chg="del">
          <ac:chgData name="Nils Strand" userId="c35494f26889bbba" providerId="LiveId" clId="{9AE0E7F7-D09B-4335-A169-3D4005D04C14}" dt="2024-07-31T16:12:15.038" v="3221" actId="478"/>
          <ac:picMkLst>
            <pc:docMk/>
            <pc:sldMk cId="1845859466" sldId="362"/>
            <ac:picMk id="8" creationId="{8A29DB5F-C732-71D7-4EE4-BECCEC07F446}"/>
          </ac:picMkLst>
        </pc:picChg>
      </pc:sldChg>
      <pc:sldChg chg="addSp delSp modSp add mod">
        <pc:chgData name="Nils Strand" userId="c35494f26889bbba" providerId="LiveId" clId="{9AE0E7F7-D09B-4335-A169-3D4005D04C14}" dt="2024-08-05T20:19:49.691" v="3402" actId="14826"/>
        <pc:sldMkLst>
          <pc:docMk/>
          <pc:sldMk cId="2500769906" sldId="363"/>
        </pc:sldMkLst>
        <pc:spChg chg="mod">
          <ac:chgData name="Nils Strand" userId="c35494f26889bbba" providerId="LiveId" clId="{9AE0E7F7-D09B-4335-A169-3D4005D04C14}" dt="2024-07-31T16:22:36.717" v="3323" actId="20577"/>
          <ac:spMkLst>
            <pc:docMk/>
            <pc:sldMk cId="2500769906" sldId="363"/>
            <ac:spMk id="2" creationId="{00000000-0000-0000-0000-000000000000}"/>
          </ac:spMkLst>
        </pc:spChg>
        <pc:spChg chg="del">
          <ac:chgData name="Nils Strand" userId="c35494f26889bbba" providerId="LiveId" clId="{9AE0E7F7-D09B-4335-A169-3D4005D04C14}" dt="2024-07-31T16:22:25.529" v="3300" actId="478"/>
          <ac:spMkLst>
            <pc:docMk/>
            <pc:sldMk cId="2500769906" sldId="363"/>
            <ac:spMk id="7" creationId="{6DD2DD7D-665B-0E88-E6B3-183C34B68B08}"/>
          </ac:spMkLst>
        </pc:spChg>
        <pc:picChg chg="del">
          <ac:chgData name="Nils Strand" userId="c35494f26889bbba" providerId="LiveId" clId="{9AE0E7F7-D09B-4335-A169-3D4005D04C14}" dt="2024-07-31T16:22:23.825" v="3299" actId="478"/>
          <ac:picMkLst>
            <pc:docMk/>
            <pc:sldMk cId="2500769906" sldId="363"/>
            <ac:picMk id="6" creationId="{241760AF-4C9C-DA36-ADFF-33B951C22137}"/>
          </ac:picMkLst>
        </pc:picChg>
        <pc:picChg chg="add mod">
          <ac:chgData name="Nils Strand" userId="c35494f26889bbba" providerId="LiveId" clId="{9AE0E7F7-D09B-4335-A169-3D4005D04C14}" dt="2024-08-05T20:19:49.691" v="3402" actId="14826"/>
          <ac:picMkLst>
            <pc:docMk/>
            <pc:sldMk cId="2500769906" sldId="363"/>
            <ac:picMk id="8" creationId="{2F0515F0-F87C-4173-9998-3D5EF0FFAE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DDB7F-AB8B-4806-BE58-061C91EE0F8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DF1B-7662-4DC0-BD23-E9C164D57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9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41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93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75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37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8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73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02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097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98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91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37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987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514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23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388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326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2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6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6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44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6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9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07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0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0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8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4F95-2988-3253-18A6-8ADAFFFA1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1AB2-ED40-4725-E8D5-1F39F2040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A6E9-8982-1989-019F-A5D9DD5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A8BC-70F7-4659-6A70-F070B71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00B6-722D-C11C-B34D-96AA5A5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A95B-86BE-B56A-AE9E-AA795DE0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D66F-BE1B-B194-ED13-03A2E72A8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1695-B9A3-71EF-67D6-EDAA0006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0D29-AB41-213A-8EFF-77FC46E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9AC3-5C33-730C-898B-DDEB0472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36E5E-1D8B-C1FF-4E6C-3040B5F9B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BCE51-BB33-FBCD-5E96-8C23E62B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C05-AE5B-54E7-78F5-6925D50D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2D16-0D56-037D-EC0E-64E5066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36AA-935C-7F08-86EE-D4C2B006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B8A4-361D-9638-5E8F-8A19B488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D82C-885E-B86D-5C25-2B67FA63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381F-234B-16FF-70C8-D3DD5C13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26DD-E33C-3329-2011-29196E4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9237-5378-EC48-AF8F-59C06CA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448B-0E86-D2F4-5881-E51FDB20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664B-E338-3228-F532-87A93488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48DE-FD7D-CC5B-DB7C-3DF17345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6916-895F-01B4-0C9D-CBF738A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844F-BC15-1B58-0820-924CB064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1DB3-169D-5807-EDAE-868BB99E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342C-CD73-0BCB-8827-59ED983D6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B92F3-AECF-98E6-F58B-BEECEB6A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AD96-79BA-FD1B-A42A-38A1F464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8510-6E0C-D644-EABE-3AB8670A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F02-802F-00A6-E173-46E17E4D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32DF-EE83-D26A-37EB-289F0989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FB08-9C1B-8A6D-213B-57015204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3D5E-CBF7-8483-426C-4FDD6E2E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C4DBF-2B2F-6E3B-4B21-CA9A52763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89BBD-4B51-9D27-DF9B-CFEB03BC6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CF5D5-65BA-ECEC-D3A1-3052F624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A48F9-1FAE-9B19-9A83-175F35C5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B31B4-34CF-EF82-C9E6-5F183FE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EE2-B769-8F1A-2BBA-D35831E3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53A0C-3005-56C7-5A2D-513E2673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A297-8A1D-5E98-0FA9-09D019B8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58414-7976-20DD-0D31-5AA91F2C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A93AF-B600-30F1-BBC3-ADC687DD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9854F-E4B3-9944-47E0-ACB3D53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3BA24-0F8C-841A-7E4E-3978B59D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175-5820-CB22-754C-E21CF74A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6ED9-F2B2-EBF1-8FBB-C746F7B1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EF072-A662-1310-211A-DDA7348F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E994-5061-22C2-051B-EE1E0A7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DF25A-DB6D-5914-F820-A92619FA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FCAF-ADE3-28CA-8B18-6ADB3987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0E49-C606-8223-9F66-4D0C3F8C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E6C89-6CDF-6995-A173-CA896E4B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3FED-F7DF-D888-CBF2-BE101770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9B7B-ACC1-256D-6B94-C9C73C76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1BC6-66FC-0A05-9CAE-BBD52BB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24231-CED5-AB73-74E8-9C06F956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D6722-9704-5C2E-1787-AAEBCD6E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6D79-AC87-BFB3-5810-C46C8C271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607D-3CE4-523B-4C38-DC1703DD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6DD0D-3B20-4859-BEB3-660446E5A59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07B3-5E2E-146C-23ED-83DE2AE9B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6E0A-6AFD-0DF6-AD70-649BD0AD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942A9-CD09-4940-9C9E-3E8AB717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86B2A6-385B-1FCD-56C0-13908762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833" y="1348768"/>
            <a:ext cx="7928517" cy="153858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Generative Modeling with Tensor Networks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D2FD71-ADD5-D5A7-DAEE-F4CB4FDB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833" y="3970652"/>
            <a:ext cx="7737989" cy="12231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Nils Strand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August 1, 2024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5F7FA98-FFE7-6B3E-E505-0E9EC72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426616-F029-E25F-92E5-5C9B14503F41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9F5891-275A-CE07-051D-9DF04BB16186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8" name="Picture 4" descr="Banner Competition 2022 | Student Alumni Committee">
              <a:extLst>
                <a:ext uri="{FF2B5EF4-FFF2-40B4-BE49-F238E27FC236}">
                  <a16:creationId xmlns:a16="http://schemas.microsoft.com/office/drawing/2014/main" id="{99711806-BF5E-D993-2C7E-0A4254B1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179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 DMRG be used for machine learning?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8FA53B3-D516-A011-52C9-62BE3E60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10" y="1769892"/>
            <a:ext cx="8022482" cy="45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 DMRG be used for machine learning?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D290D1-38A4-C9F6-62FC-E695534F8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192" y="2758973"/>
            <a:ext cx="4252094" cy="134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C032E-113C-251C-AE97-8833F2F2C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2" y="4142413"/>
            <a:ext cx="3084554" cy="186300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1D33A5-18F6-04A8-D328-B287AD132C35}"/>
              </a:ext>
            </a:extLst>
          </p:cNvPr>
          <p:cNvSpPr txBox="1">
            <a:spLocks/>
          </p:cNvSpPr>
          <p:nvPr/>
        </p:nvSpPr>
        <p:spPr>
          <a:xfrm>
            <a:off x="2004843" y="6176275"/>
            <a:ext cx="3182793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E. M. Stoudenmire, D. J. Schwab 2016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4CEB4B5-C656-5727-74BC-734D77C48D35}"/>
              </a:ext>
            </a:extLst>
          </p:cNvPr>
          <p:cNvSpPr txBox="1">
            <a:spLocks/>
          </p:cNvSpPr>
          <p:nvPr/>
        </p:nvSpPr>
        <p:spPr>
          <a:xfrm>
            <a:off x="1730711" y="1582838"/>
            <a:ext cx="4365289" cy="156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link between tensor decomposition and non-linear kernel learning (mapping of input vectors into high-dimensional space)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148042-D150-64B3-0C79-DB6EB7FC5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843" y="2518532"/>
            <a:ext cx="2230170" cy="478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E83CF0-97A7-394C-5E12-95FFF9913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477" y="3358836"/>
            <a:ext cx="4157423" cy="3000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825730-A22A-96F1-2394-333D5DFB1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725" y="2418703"/>
            <a:ext cx="3166608" cy="678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F09C71-C1D3-8D4F-1D23-8C71DB095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6864" y="1685054"/>
            <a:ext cx="3086797" cy="325283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57AF82C-1A52-CDA3-BB7C-0F682A8FB0EC}"/>
              </a:ext>
            </a:extLst>
          </p:cNvPr>
          <p:cNvSpPr txBox="1">
            <a:spLocks/>
          </p:cNvSpPr>
          <p:nvPr/>
        </p:nvSpPr>
        <p:spPr>
          <a:xfrm>
            <a:off x="6326864" y="2068341"/>
            <a:ext cx="1558565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</a:t>
            </a:r>
            <a:endParaRPr 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BF9B9AD2-3E97-94CC-9F31-3A949FA38BB1}"/>
              </a:ext>
            </a:extLst>
          </p:cNvPr>
          <p:cNvSpPr txBox="1">
            <a:spLocks/>
          </p:cNvSpPr>
          <p:nvPr/>
        </p:nvSpPr>
        <p:spPr>
          <a:xfrm>
            <a:off x="6311833" y="3062779"/>
            <a:ext cx="187201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update</a:t>
            </a:r>
            <a:endParaRPr 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0EF87FD-ED81-26BF-E8EA-5A65FBEF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34" y="592805"/>
            <a:ext cx="6737331" cy="3351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1FAF61-7147-5E85-B30B-CD01765C3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129" y="4095345"/>
            <a:ext cx="5967742" cy="22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D2C47D-7566-39DA-B2DF-3CDB93744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98" y="1772561"/>
            <a:ext cx="4986589" cy="818083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DFC979D-3005-241D-3B60-4CB2EFC9ECBD}"/>
              </a:ext>
            </a:extLst>
          </p:cNvPr>
          <p:cNvSpPr txBox="1">
            <a:spLocks/>
          </p:cNvSpPr>
          <p:nvPr/>
        </p:nvSpPr>
        <p:spPr>
          <a:xfrm>
            <a:off x="988198" y="1407436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Empirical distribution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C84E861-8879-AF68-8D6F-28E7CF98D497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8698C8-6E1C-0AD8-BDBC-529E0956A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807" y="2590644"/>
            <a:ext cx="2299212" cy="1001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897708-167B-ABA4-3AEE-000B5D93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205" y="3649723"/>
            <a:ext cx="1494892" cy="727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E0E7FF-D88D-5EDE-4D3C-A5E789FC6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019" y="2527235"/>
            <a:ext cx="2121698" cy="1122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2225E2-6035-97BD-580F-D8FB48CCB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988" y="3649723"/>
            <a:ext cx="1826304" cy="9147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D07E3D-4B30-0A8D-34C1-D5DCEE62B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0686" y="2957811"/>
            <a:ext cx="2644189" cy="1434977"/>
          </a:xfrm>
          <a:prstGeom prst="rect">
            <a:avLst/>
          </a:prstGeom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77FFFFB5-182F-A4BD-30C9-F1BED09CF8B2}"/>
              </a:ext>
            </a:extLst>
          </p:cNvPr>
          <p:cNvSpPr txBox="1">
            <a:spLocks/>
          </p:cNvSpPr>
          <p:nvPr/>
        </p:nvSpPr>
        <p:spPr>
          <a:xfrm>
            <a:off x="7590686" y="2700563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Orthonormal basis expansion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E669466E-A29F-6626-1CAF-543C1BFFC8A0}"/>
              </a:ext>
            </a:extLst>
          </p:cNvPr>
          <p:cNvSpPr txBox="1">
            <a:spLocks/>
          </p:cNvSpPr>
          <p:nvPr/>
        </p:nvSpPr>
        <p:spPr>
          <a:xfrm>
            <a:off x="988198" y="5109721"/>
            <a:ext cx="3888428" cy="81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Ultimate goal: find tensor cores 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,…,G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such that the resulting TT optimally captures the empirical distribution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58B8C0-F170-F05A-1DAC-BC5C24A99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6626" y="4863097"/>
            <a:ext cx="1968186" cy="13211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E729E2-6C71-F6FE-7D68-D2C65C4DE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686" y="4798041"/>
            <a:ext cx="2743200" cy="145129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45DD24-973B-5C10-4E52-D93F4CAC9FD8}"/>
              </a:ext>
            </a:extLst>
          </p:cNvPr>
          <p:cNvSpPr/>
          <p:nvPr/>
        </p:nvSpPr>
        <p:spPr>
          <a:xfrm rot="10800000">
            <a:off x="6980717" y="5359556"/>
            <a:ext cx="1107910" cy="654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2445AA37-7EE4-7822-6751-ADFA31853A6D}"/>
              </a:ext>
            </a:extLst>
          </p:cNvPr>
          <p:cNvSpPr txBox="1">
            <a:spLocks/>
          </p:cNvSpPr>
          <p:nvPr/>
        </p:nvSpPr>
        <p:spPr>
          <a:xfrm>
            <a:off x="6911155" y="4798041"/>
            <a:ext cx="2001625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drawn, this is intractable!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C84E861-8879-AF68-8D6F-28E7CF98D497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244A9AD-2A9C-B3E2-1293-80DF68AB1C7F}"/>
              </a:ext>
            </a:extLst>
          </p:cNvPr>
          <p:cNvSpPr txBox="1">
            <a:spLocks/>
          </p:cNvSpPr>
          <p:nvPr/>
        </p:nvSpPr>
        <p:spPr>
          <a:xfrm>
            <a:off x="988198" y="1407436"/>
            <a:ext cx="795662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Dimensionality of problem can be reduced with the help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sketch functions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A95DC-4ED6-8D7B-F4E8-DB195E5D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97" y="1992709"/>
            <a:ext cx="7722606" cy="39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C84E861-8879-AF68-8D6F-28E7CF98D497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3469D-5514-39FC-E27E-DDD81E24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63" y="3066703"/>
            <a:ext cx="2844019" cy="1118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5332-9D21-30A7-7E4B-60B442027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54" y="4393006"/>
            <a:ext cx="3720901" cy="1522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5A577-7C9D-2D70-9A0B-3D9CC92E0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114" y="3066703"/>
            <a:ext cx="3851462" cy="1185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5F416-5F17-DE3C-F548-9B187BCEE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114" y="4454866"/>
            <a:ext cx="3632378" cy="1460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C9583-DEA9-BAE2-3352-DB517F79C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323" y="1369032"/>
            <a:ext cx="2098334" cy="14457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5DD469-0320-F8A7-E9E0-F2EB86EFE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9955" y="1459593"/>
            <a:ext cx="2750866" cy="1118042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5C68207-1CE8-DE0E-F710-A87AF0F65EE2}"/>
              </a:ext>
            </a:extLst>
          </p:cNvPr>
          <p:cNvSpPr txBox="1">
            <a:spLocks/>
          </p:cNvSpPr>
          <p:nvPr/>
        </p:nvSpPr>
        <p:spPr>
          <a:xfrm>
            <a:off x="1453869" y="2858442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#1: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FECA890D-9DD7-104F-2908-6C8EBD30AE6D}"/>
              </a:ext>
            </a:extLst>
          </p:cNvPr>
          <p:cNvSpPr txBox="1">
            <a:spLocks/>
          </p:cNvSpPr>
          <p:nvPr/>
        </p:nvSpPr>
        <p:spPr>
          <a:xfrm>
            <a:off x="1425354" y="4382999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#2: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802C443F-F541-731E-7242-7E53F8507A82}"/>
              </a:ext>
            </a:extLst>
          </p:cNvPr>
          <p:cNvSpPr txBox="1">
            <a:spLocks/>
          </p:cNvSpPr>
          <p:nvPr/>
        </p:nvSpPr>
        <p:spPr>
          <a:xfrm>
            <a:off x="6406114" y="2919481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#3: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ED12ADF1-CC9E-9172-9FC5-0875B7A906C8}"/>
              </a:ext>
            </a:extLst>
          </p:cNvPr>
          <p:cNvSpPr txBox="1">
            <a:spLocks/>
          </p:cNvSpPr>
          <p:nvPr/>
        </p:nvSpPr>
        <p:spPr>
          <a:xfrm>
            <a:off x="6387705" y="4645017"/>
            <a:ext cx="24928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#4: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1483E-854E-F8DE-D56E-131DD5BE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6252" y="4606149"/>
            <a:ext cx="2323948" cy="2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C44C5E-7A1C-1BBD-D2BE-115D7145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3879" y="3041004"/>
            <a:ext cx="2354138" cy="29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DAF008F-9CD0-89F6-6BFB-9BCD2EB5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03" y="4695295"/>
            <a:ext cx="1782679" cy="26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C84E861-8879-AF68-8D6F-28E7CF98D497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77466B8-0573-4FD3-089A-978993AB50AB}"/>
              </a:ext>
            </a:extLst>
          </p:cNvPr>
          <p:cNvSpPr txBox="1">
            <a:spLocks/>
          </p:cNvSpPr>
          <p:nvPr/>
        </p:nvSpPr>
        <p:spPr>
          <a:xfrm>
            <a:off x="1254710" y="1690690"/>
            <a:ext cx="795662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Trimming step: singular value decomposition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899762-B65C-CBF2-1F04-10C07BC7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10" y="2188658"/>
            <a:ext cx="6617619" cy="782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F4B54A-808A-189F-5993-884D77242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710" y="3104123"/>
            <a:ext cx="6617619" cy="771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2DF41A-752D-ABF2-0E8D-1556D195B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710" y="4223278"/>
            <a:ext cx="8686810" cy="1421478"/>
          </a:xfrm>
          <a:prstGeom prst="rect">
            <a:avLst/>
          </a:prstGeom>
        </p:spPr>
      </p:pic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FA375EF8-E323-C7F8-0FE1-2906DDE06B60}"/>
              </a:ext>
            </a:extLst>
          </p:cNvPr>
          <p:cNvSpPr txBox="1">
            <a:spLocks/>
          </p:cNvSpPr>
          <p:nvPr/>
        </p:nvSpPr>
        <p:spPr>
          <a:xfrm>
            <a:off x="8210523" y="3201230"/>
            <a:ext cx="2001625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to avoid “overfitting”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C84E861-8879-AF68-8D6F-28E7CF98D497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S. Yang et al.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In Preparation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E9D0C-8752-0B1F-4A50-57F3AA945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036" y="2333441"/>
            <a:ext cx="8854289" cy="516812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9C486730-E97C-283E-522B-015471F54DC1}"/>
              </a:ext>
            </a:extLst>
          </p:cNvPr>
          <p:cNvSpPr txBox="1">
            <a:spLocks/>
          </p:cNvSpPr>
          <p:nvPr/>
        </p:nvSpPr>
        <p:spPr>
          <a:xfrm>
            <a:off x="1530036" y="1690691"/>
            <a:ext cx="7956626" cy="2492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sketch functions must be carefully constructed!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l-cluster basis is a key ingredient: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good sketch function could consist of a random linear combination of all l-cluster basis.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54D103-9836-FD0C-86C9-3807A2489113}"/>
              </a:ext>
            </a:extLst>
          </p:cNvPr>
          <p:cNvSpPr/>
          <p:nvPr/>
        </p:nvSpPr>
        <p:spPr>
          <a:xfrm>
            <a:off x="2709436" y="2450600"/>
            <a:ext cx="368742" cy="37827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505E68-577E-B416-F806-2AD25803C75F}"/>
              </a:ext>
            </a:extLst>
          </p:cNvPr>
          <p:cNvSpPr/>
          <p:nvPr/>
        </p:nvSpPr>
        <p:spPr>
          <a:xfrm>
            <a:off x="3888836" y="2439580"/>
            <a:ext cx="368742" cy="37827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8442568-2DAB-99C6-8733-72D40F46AE17}"/>
              </a:ext>
            </a:extLst>
          </p:cNvPr>
          <p:cNvSpPr txBox="1">
            <a:spLocks/>
          </p:cNvSpPr>
          <p:nvPr/>
        </p:nvSpPr>
        <p:spPr>
          <a:xfrm>
            <a:off x="2582471" y="2838993"/>
            <a:ext cx="2224920" cy="33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basis functions</a:t>
            </a:r>
            <a:endParaRPr 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A65E1-8DF6-59D9-F4EF-B0766C4C3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36" y="3826283"/>
            <a:ext cx="6096000" cy="72986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73ECA97-0CA3-67DB-3A9C-756407D2824F}"/>
              </a:ext>
            </a:extLst>
          </p:cNvPr>
          <p:cNvSpPr/>
          <p:nvPr/>
        </p:nvSpPr>
        <p:spPr>
          <a:xfrm>
            <a:off x="3694931" y="4005448"/>
            <a:ext cx="368742" cy="37827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5FF2A51-968E-4CB0-1BC7-9EBFFA8598D2}"/>
              </a:ext>
            </a:extLst>
          </p:cNvPr>
          <p:cNvSpPr txBox="1">
            <a:spLocks/>
          </p:cNvSpPr>
          <p:nvPr/>
        </p:nvSpPr>
        <p:spPr>
          <a:xfrm>
            <a:off x="3694931" y="3680908"/>
            <a:ext cx="3584143" cy="33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(e.g., Gaussian) matrix</a:t>
            </a:r>
            <a:endParaRPr 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59CE56-BC82-B08F-F27B-0DDBA5BC6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036" y="4616359"/>
            <a:ext cx="2558444" cy="1497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CC49B4-469F-120C-C7A2-DD62F8198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391" y="4502976"/>
            <a:ext cx="3694990" cy="792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A6D56D-1D66-40EE-923F-4E2162210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391" y="5337468"/>
            <a:ext cx="2763540" cy="690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FADA4C-E0F7-C263-FB14-AFC1C38FA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9542" y="5337468"/>
            <a:ext cx="2050205" cy="7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 train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01272513-027F-43CE-B450-5F18A000BBB1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5F9DBE-99E2-EF1E-9C67-DFC23C1E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82" y="1556570"/>
            <a:ext cx="6341174" cy="884014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2E8CCA6-72EF-F288-03AA-ADBA5FE9E613}"/>
              </a:ext>
            </a:extLst>
          </p:cNvPr>
          <p:cNvSpPr txBox="1">
            <a:spLocks/>
          </p:cNvSpPr>
          <p:nvPr/>
        </p:nvSpPr>
        <p:spPr>
          <a:xfrm>
            <a:off x="1702182" y="1371408"/>
            <a:ext cx="7956626" cy="3922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Ginzburg-Landau distribution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Discretized density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A76A1A-FC8E-AAD6-BDAF-06ED9D9E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182" y="2933095"/>
            <a:ext cx="3677213" cy="393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6A5BA-F183-B9F2-6BAE-DE47815DC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68" y="2856197"/>
            <a:ext cx="1118681" cy="5749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01F154-7FE3-4AB2-B5FC-10DC97E0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737" y="3451383"/>
            <a:ext cx="7031219" cy="2604155"/>
          </a:xfrm>
          <a:prstGeom prst="rect">
            <a:avLst/>
          </a:prstGeom>
        </p:spPr>
      </p:pic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11DB501-7A1B-D2EE-8C54-070C2CDA8FEC}"/>
              </a:ext>
            </a:extLst>
          </p:cNvPr>
          <p:cNvSpPr txBox="1">
            <a:spLocks/>
          </p:cNvSpPr>
          <p:nvPr/>
        </p:nvSpPr>
        <p:spPr>
          <a:xfrm>
            <a:off x="6163891" y="2491731"/>
            <a:ext cx="2029355" cy="528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Relative l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34988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Biasing simulations via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29E9AAC-A756-16AB-3D90-A38E006B8ABE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S. Yang et al.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In Preparation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9E942-2293-9CFB-B815-0B3526207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1690690"/>
            <a:ext cx="9624096" cy="36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Density estimation: background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F066C11-0897-6DD9-6235-84AACEC31EA1}"/>
              </a:ext>
            </a:extLst>
          </p:cNvPr>
          <p:cNvSpPr txBox="1">
            <a:spLocks/>
          </p:cNvSpPr>
          <p:nvPr/>
        </p:nvSpPr>
        <p:spPr>
          <a:xfrm>
            <a:off x="2011015" y="1593805"/>
            <a:ext cx="8689406" cy="82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Kernel density estimation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Non-parametric method for estimating probability density functions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82231-E6DF-7DE2-CCBF-E444CEF05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015" y="2489212"/>
            <a:ext cx="5284277" cy="72897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0D2A94C-5431-1F6E-5C7D-B81195C76196}"/>
              </a:ext>
            </a:extLst>
          </p:cNvPr>
          <p:cNvSpPr txBox="1">
            <a:spLocks/>
          </p:cNvSpPr>
          <p:nvPr/>
        </p:nvSpPr>
        <p:spPr>
          <a:xfrm>
            <a:off x="2011015" y="3289146"/>
            <a:ext cx="6520141" cy="50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Curse of dimensionality: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intractable for D&gt;2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4B609E-F96B-3A44-4BC2-0E617A343BF9}"/>
              </a:ext>
            </a:extLst>
          </p:cNvPr>
          <p:cNvSpPr txBox="1">
            <a:spLocks/>
          </p:cNvSpPr>
          <p:nvPr/>
        </p:nvSpPr>
        <p:spPr>
          <a:xfrm>
            <a:off x="2011015" y="4026709"/>
            <a:ext cx="8689406" cy="82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can one represent a high-dimensional PDF more compactly?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possible solution: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 networks!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344DE-D213-D8F7-ADBD-DA06A29E9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015" y="4915919"/>
            <a:ext cx="4649705" cy="798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663E9B-6AED-3625-EA56-1032E3DA2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221" y="4714627"/>
            <a:ext cx="2743200" cy="133902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76EEA2-B32E-704C-6EB0-64E17E3F0E28}"/>
              </a:ext>
            </a:extLst>
          </p:cNvPr>
          <p:cNvSpPr/>
          <p:nvPr/>
        </p:nvSpPr>
        <p:spPr>
          <a:xfrm>
            <a:off x="6789454" y="5072121"/>
            <a:ext cx="1167767" cy="624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08C15FB-A24B-91E0-46D8-6C41E23EAE5A}"/>
              </a:ext>
            </a:extLst>
          </p:cNvPr>
          <p:cNvSpPr txBox="1">
            <a:spLocks/>
          </p:cNvSpPr>
          <p:nvPr/>
        </p:nvSpPr>
        <p:spPr>
          <a:xfrm>
            <a:off x="2004844" y="5612098"/>
            <a:ext cx="2743200" cy="44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distribution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BD8ECF00-8C1A-5568-2495-1933DA7A8247}"/>
              </a:ext>
            </a:extLst>
          </p:cNvPr>
          <p:cNvSpPr txBox="1">
            <a:spLocks/>
          </p:cNvSpPr>
          <p:nvPr/>
        </p:nvSpPr>
        <p:spPr>
          <a:xfrm>
            <a:off x="2004844" y="6048803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Hur et al. 2023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Appl. Comput. Harmon. Anal.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67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101575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9" grpId="0" animBg="1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Biasing simulations via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D5F9DBE-99E2-EF1E-9C67-DFC23C1E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82" y="1556570"/>
            <a:ext cx="6341174" cy="884014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2E8CCA6-72EF-F288-03AA-ADBA5FE9E613}"/>
              </a:ext>
            </a:extLst>
          </p:cNvPr>
          <p:cNvSpPr txBox="1">
            <a:spLocks/>
          </p:cNvSpPr>
          <p:nvPr/>
        </p:nvSpPr>
        <p:spPr>
          <a:xfrm>
            <a:off x="1702182" y="1371408"/>
            <a:ext cx="7956626" cy="3922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Ginzburg-Landau distribution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29E9AAC-A756-16AB-3D90-A38E006B8ABE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S. Yang et al.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In Preparation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B27D0-D037-F091-4D07-4388747EB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17" y="2851213"/>
            <a:ext cx="8043356" cy="3190852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C798EFBB-A8EF-A284-B8E8-44AB1031EE66}"/>
              </a:ext>
            </a:extLst>
          </p:cNvPr>
          <p:cNvSpPr txBox="1">
            <a:spLocks/>
          </p:cNvSpPr>
          <p:nvPr/>
        </p:nvSpPr>
        <p:spPr>
          <a:xfrm>
            <a:off x="8124899" y="1870653"/>
            <a:ext cx="3584143" cy="33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10-dimensional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2F0E4D-F5D1-F8B2-BEC8-13E6A4E9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55" y="2522244"/>
            <a:ext cx="2616899" cy="19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Biasing simulations via sketching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D5F9DBE-99E2-EF1E-9C67-DFC23C1E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82" y="1556570"/>
            <a:ext cx="6341174" cy="884014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2E8CCA6-72EF-F288-03AA-ADBA5FE9E613}"/>
              </a:ext>
            </a:extLst>
          </p:cNvPr>
          <p:cNvSpPr txBox="1">
            <a:spLocks/>
          </p:cNvSpPr>
          <p:nvPr/>
        </p:nvSpPr>
        <p:spPr>
          <a:xfrm>
            <a:off x="1702182" y="1371408"/>
            <a:ext cx="7956626" cy="3922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Ginzburg-Landau distribution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Need to use collective variables: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29E9AAC-A756-16AB-3D90-A38E006B8ABE}"/>
              </a:ext>
            </a:extLst>
          </p:cNvPr>
          <p:cNvSpPr txBox="1">
            <a:spLocks/>
          </p:cNvSpPr>
          <p:nvPr/>
        </p:nvSpPr>
        <p:spPr>
          <a:xfrm>
            <a:off x="1254710" y="6174428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S. Yang et al.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In Preparation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C798EFBB-A8EF-A284-B8E8-44AB1031EE66}"/>
              </a:ext>
            </a:extLst>
          </p:cNvPr>
          <p:cNvSpPr txBox="1">
            <a:spLocks/>
          </p:cNvSpPr>
          <p:nvPr/>
        </p:nvSpPr>
        <p:spPr>
          <a:xfrm>
            <a:off x="8124899" y="1870653"/>
            <a:ext cx="3584143" cy="33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1000-dimensional!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ABEAD-4A7C-9D61-2226-03B116803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596" y="3167027"/>
            <a:ext cx="2264110" cy="444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701D-D1F4-F2A5-C32C-3A9CE7036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898" y="3235162"/>
            <a:ext cx="2277193" cy="270558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8EB9368-70FE-28B5-EF18-6F5F35E121A1}"/>
              </a:ext>
            </a:extLst>
          </p:cNvPr>
          <p:cNvSpPr txBox="1">
            <a:spLocks/>
          </p:cNvSpPr>
          <p:nvPr/>
        </p:nvSpPr>
        <p:spPr>
          <a:xfrm>
            <a:off x="7314283" y="3167620"/>
            <a:ext cx="3584143" cy="33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8-dimensional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9C6CF6-7891-B068-6B60-BF4E1F43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96" y="2418618"/>
            <a:ext cx="2662944" cy="20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A11FB-5691-C25A-7814-10F94068E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2182" y="3611130"/>
            <a:ext cx="6649122" cy="25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Recommended resources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45B90BB-062D-76DA-18CC-CBCE13D98C4C}"/>
              </a:ext>
            </a:extLst>
          </p:cNvPr>
          <p:cNvSpPr txBox="1">
            <a:spLocks/>
          </p:cNvSpPr>
          <p:nvPr/>
        </p:nvSpPr>
        <p:spPr>
          <a:xfrm>
            <a:off x="1702182" y="1751732"/>
            <a:ext cx="7956626" cy="343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use Julia?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Intuitive programming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Just-in-time (JIT) compilation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Fast (implemented with BLAS/LAPACK support)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Intuitive programming (convenient tensor indexing)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algorithms optimally implemented (e.g., SVD, DMRG)</a:t>
            </a:r>
          </a:p>
        </p:txBody>
      </p:sp>
      <p:pic>
        <p:nvPicPr>
          <p:cNvPr id="8194" name="Picture 2" descr="Julia (programming language) - Wikipedia">
            <a:extLst>
              <a:ext uri="{FF2B5EF4-FFF2-40B4-BE49-F238E27FC236}">
                <a16:creationId xmlns:a16="http://schemas.microsoft.com/office/drawing/2014/main" id="{95DF16C3-AC85-8E65-866A-BBBAB766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0313"/>
            <a:ext cx="1584127" cy="101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Tensor – A C++ library for implementing a tensor product wavefunction  method to simulate many-body electron systems. | MateriApps – A Portal Site  of Materials Science Simulation – English">
            <a:extLst>
              <a:ext uri="{FF2B5EF4-FFF2-40B4-BE49-F238E27FC236}">
                <a16:creationId xmlns:a16="http://schemas.microsoft.com/office/drawing/2014/main" id="{64C8B5A2-0209-504D-DE35-EAE6458B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3631"/>
            <a:ext cx="2715841" cy="6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Getting set up with Julia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4A595A6-BB3A-A448-ED5A-E0582AB83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33" y="1690691"/>
            <a:ext cx="8779259" cy="40466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D9A840-8C99-5E96-8565-E10366442F24}"/>
              </a:ext>
            </a:extLst>
          </p:cNvPr>
          <p:cNvSpPr/>
          <p:nvPr/>
        </p:nvSpPr>
        <p:spPr>
          <a:xfrm>
            <a:off x="4289898" y="1626903"/>
            <a:ext cx="1663430" cy="2505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Getting set up with Julia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E116C45-C8C8-7FE7-2CA7-774552041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237" y="1406337"/>
            <a:ext cx="4408113" cy="495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E1FCF-FE2C-B534-3F6E-227DD4586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1659" y="1406337"/>
            <a:ext cx="5813104" cy="49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CCA98B-86CE-9445-C4B8-7489AADD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1582163"/>
            <a:ext cx="10039350" cy="1962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CD3247-6539-5AA7-B7CF-3F7687BB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25" y="1902568"/>
            <a:ext cx="10039350" cy="3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1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29DB5F-C732-71D7-4EE4-BECCEC07F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148" y="1579796"/>
            <a:ext cx="8174882" cy="47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ITensor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1760AF-4C9C-DA36-ADFF-33B951C22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057" y="1501809"/>
            <a:ext cx="4972841" cy="4304848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DD2DD7D-665B-0E88-E6B3-183C34B68B08}"/>
              </a:ext>
            </a:extLst>
          </p:cNvPr>
          <p:cNvSpPr txBox="1">
            <a:spLocks/>
          </p:cNvSpPr>
          <p:nvPr/>
        </p:nvSpPr>
        <p:spPr>
          <a:xfrm>
            <a:off x="2325057" y="5917289"/>
            <a:ext cx="7956626" cy="441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Notice the ordering of the indices does not matter!</a:t>
            </a:r>
          </a:p>
        </p:txBody>
      </p:sp>
    </p:spTree>
    <p:extLst>
      <p:ext uri="{BB962C8B-B14F-4D97-AF65-F5344CB8AC3E}">
        <p14:creationId xmlns:p14="http://schemas.microsoft.com/office/powerpoint/2010/main" val="18458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0224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TT-Sketch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F0515F0-F87C-4173-9998-3D5EF0FFA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302519"/>
            <a:ext cx="6962162" cy="50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C0172AB-DA27-63E3-9A05-A692FBEC9EC0}"/>
              </a:ext>
            </a:extLst>
          </p:cNvPr>
          <p:cNvSpPr txBox="1">
            <a:spLocks/>
          </p:cNvSpPr>
          <p:nvPr/>
        </p:nvSpPr>
        <p:spPr>
          <a:xfrm>
            <a:off x="2152650" y="5806650"/>
            <a:ext cx="4126230" cy="46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P. Helms, U. Ray, G. K.-L. Chan 2019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fi-FI" sz="1100" b="1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022101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9C6E7B6C-12F8-FB1C-B5B2-F49CE564A1C6}"/>
              </a:ext>
            </a:extLst>
          </p:cNvPr>
          <p:cNvSpPr txBox="1">
            <a:spLocks/>
          </p:cNvSpPr>
          <p:nvPr/>
        </p:nvSpPr>
        <p:spPr>
          <a:xfrm>
            <a:off x="2228548" y="1690690"/>
            <a:ext cx="551116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Matrix product ansatz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0FDD7F1-1FE6-52B4-2A7D-197FB49B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47" y="2413570"/>
            <a:ext cx="5142208" cy="87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417D6D05-626C-BBD0-D3A2-058E5801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47" y="3869120"/>
            <a:ext cx="7713312" cy="87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medium">
            <a:extLst>
              <a:ext uri="{FF2B5EF4-FFF2-40B4-BE49-F238E27FC236}">
                <a16:creationId xmlns:a16="http://schemas.microsoft.com/office/drawing/2014/main" id="{86F39126-E3CD-D241-D29D-3EC5FD94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7" y="1946640"/>
            <a:ext cx="7682845" cy="14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edium">
            <a:extLst>
              <a:ext uri="{FF2B5EF4-FFF2-40B4-BE49-F238E27FC236}">
                <a16:creationId xmlns:a16="http://schemas.microsoft.com/office/drawing/2014/main" id="{9166913B-40BC-B64C-D13C-1A3BD4B5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7" y="3916746"/>
            <a:ext cx="7682845" cy="12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5C8E41B0-D568-1512-20D0-00197E8B16D1}"/>
              </a:ext>
            </a:extLst>
          </p:cNvPr>
          <p:cNvSpPr txBox="1">
            <a:spLocks/>
          </p:cNvSpPr>
          <p:nvPr/>
        </p:nvSpPr>
        <p:spPr>
          <a:xfrm>
            <a:off x="7507019" y="2132871"/>
            <a:ext cx="3026718" cy="1297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Operator H acting in Hilbert space consisting of product of N smaller Hilbert spaces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B0207-206B-5B77-D8CB-B2D23CCDAFDE}"/>
              </a:ext>
            </a:extLst>
          </p:cNvPr>
          <p:cNvSpPr txBox="1">
            <a:spLocks/>
          </p:cNvSpPr>
          <p:nvPr/>
        </p:nvSpPr>
        <p:spPr>
          <a:xfrm>
            <a:off x="7507019" y="5214226"/>
            <a:ext cx="2754399" cy="888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want the dominant eigenvector of H in the form of a tensor 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A84369-9861-7C62-DCDE-7F653E1C26CD}"/>
              </a:ext>
            </a:extLst>
          </p:cNvPr>
          <p:cNvSpPr/>
          <p:nvPr/>
        </p:nvSpPr>
        <p:spPr>
          <a:xfrm>
            <a:off x="4934986" y="4257072"/>
            <a:ext cx="641022" cy="584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EECA851-5F77-C3E7-4E0C-57D5D4197275}"/>
              </a:ext>
            </a:extLst>
          </p:cNvPr>
          <p:cNvSpPr txBox="1">
            <a:spLocks/>
          </p:cNvSpPr>
          <p:nvPr/>
        </p:nvSpPr>
        <p:spPr>
          <a:xfrm>
            <a:off x="4792889" y="5019802"/>
            <a:ext cx="1884421" cy="59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“Ground state energy”</a:t>
            </a:r>
          </a:p>
        </p:txBody>
      </p:sp>
    </p:spTree>
    <p:extLst>
      <p:ext uri="{BB962C8B-B14F-4D97-AF65-F5344CB8AC3E}">
        <p14:creationId xmlns:p14="http://schemas.microsoft.com/office/powerpoint/2010/main" val="1489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medium">
            <a:extLst>
              <a:ext uri="{FF2B5EF4-FFF2-40B4-BE49-F238E27FC236}">
                <a16:creationId xmlns:a16="http://schemas.microsoft.com/office/drawing/2014/main" id="{A602FD1E-06BD-B533-7F62-7E48FF065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4" y="1432007"/>
            <a:ext cx="7406374" cy="150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A25BF2F-1F5A-DBD3-676F-D93441C5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72" y="2773661"/>
            <a:ext cx="6721291" cy="7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52325-27F5-876E-1F1E-5CD85FDF1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552" y="4452826"/>
            <a:ext cx="3835132" cy="1542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58AD0-3D95-0259-E77E-EB1AAED40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534" y="4428665"/>
            <a:ext cx="3913828" cy="1563433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6ED5C98E-CC29-88CF-93E5-51AD0056328F}"/>
              </a:ext>
            </a:extLst>
          </p:cNvPr>
          <p:cNvSpPr txBox="1">
            <a:spLocks/>
          </p:cNvSpPr>
          <p:nvPr/>
        </p:nvSpPr>
        <p:spPr>
          <a:xfrm>
            <a:off x="1821552" y="3969288"/>
            <a:ext cx="2147902" cy="305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site terms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2F6B0E4-90C4-F0CC-6348-A15B012E6693}"/>
              </a:ext>
            </a:extLst>
          </p:cNvPr>
          <p:cNvSpPr txBox="1">
            <a:spLocks/>
          </p:cNvSpPr>
          <p:nvPr/>
        </p:nvSpPr>
        <p:spPr>
          <a:xfrm>
            <a:off x="6500377" y="3969288"/>
            <a:ext cx="4026449" cy="342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Two-site terms (nearest-neighbor)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714934F-0104-977E-DBC0-CC63DEA115C5}"/>
              </a:ext>
            </a:extLst>
          </p:cNvPr>
          <p:cNvSpPr txBox="1">
            <a:spLocks/>
          </p:cNvSpPr>
          <p:nvPr/>
        </p:nvSpPr>
        <p:spPr>
          <a:xfrm>
            <a:off x="7411364" y="1951764"/>
            <a:ext cx="3115462" cy="46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Matrix product operator</a:t>
            </a:r>
          </a:p>
        </p:txBody>
      </p:sp>
    </p:spTree>
    <p:extLst>
      <p:ext uri="{BB962C8B-B14F-4D97-AF65-F5344CB8AC3E}">
        <p14:creationId xmlns:p14="http://schemas.microsoft.com/office/powerpoint/2010/main" val="30710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F9C08B-C13C-8F57-2BAA-625653F6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42" y="2060340"/>
            <a:ext cx="3310176" cy="153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D876A-8C7C-360E-2C31-A0564CE2D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31" y="2060340"/>
            <a:ext cx="3207861" cy="1962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F3627-66EB-D475-824A-D51B0D221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546" y="4360344"/>
            <a:ext cx="2612029" cy="192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6443F-00D1-817D-C8CA-9E4B2A1F4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668" y="4203863"/>
            <a:ext cx="1769439" cy="208240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7B0777-EC04-4DBF-5BE0-4C024AECFED7}"/>
              </a:ext>
            </a:extLst>
          </p:cNvPr>
          <p:cNvSpPr/>
          <p:nvPr/>
        </p:nvSpPr>
        <p:spPr>
          <a:xfrm>
            <a:off x="5201062" y="2596240"/>
            <a:ext cx="1261824" cy="462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C9F4F5-FC1C-9B10-5FB2-C25F3C3ADCD4}"/>
              </a:ext>
            </a:extLst>
          </p:cNvPr>
          <p:cNvSpPr/>
          <p:nvPr/>
        </p:nvSpPr>
        <p:spPr>
          <a:xfrm rot="5400000">
            <a:off x="8046908" y="3717550"/>
            <a:ext cx="775302" cy="462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751B85-FF3C-36C2-56F6-BCB1DF64050B}"/>
              </a:ext>
            </a:extLst>
          </p:cNvPr>
          <p:cNvSpPr/>
          <p:nvPr/>
        </p:nvSpPr>
        <p:spPr>
          <a:xfrm rot="10800000">
            <a:off x="5375910" y="4791309"/>
            <a:ext cx="1261824" cy="462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77EF732-FE9F-0E79-7765-1898EA49C154}"/>
              </a:ext>
            </a:extLst>
          </p:cNvPr>
          <p:cNvSpPr/>
          <p:nvPr/>
        </p:nvSpPr>
        <p:spPr>
          <a:xfrm rot="10800000">
            <a:off x="3850918" y="4791309"/>
            <a:ext cx="1261824" cy="462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7C5C859-9ABD-4B77-1A40-ABCA088B4E73}"/>
              </a:ext>
            </a:extLst>
          </p:cNvPr>
          <p:cNvSpPr txBox="1">
            <a:spLocks/>
          </p:cNvSpPr>
          <p:nvPr/>
        </p:nvSpPr>
        <p:spPr>
          <a:xfrm>
            <a:off x="1600394" y="1540756"/>
            <a:ext cx="8263451" cy="46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 and store environment tensors</a:t>
            </a:r>
          </a:p>
        </p:txBody>
      </p:sp>
    </p:spTree>
    <p:extLst>
      <p:ext uri="{BB962C8B-B14F-4D97-AF65-F5344CB8AC3E}">
        <p14:creationId xmlns:p14="http://schemas.microsoft.com/office/powerpoint/2010/main" val="8074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medium">
            <a:extLst>
              <a:ext uri="{FF2B5EF4-FFF2-40B4-BE49-F238E27FC236}">
                <a16:creationId xmlns:a16="http://schemas.microsoft.com/office/drawing/2014/main" id="{F98F57E9-0822-681B-C748-417B7855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0" y="1904813"/>
            <a:ext cx="5056545" cy="16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edium">
            <a:extLst>
              <a:ext uri="{FF2B5EF4-FFF2-40B4-BE49-F238E27FC236}">
                <a16:creationId xmlns:a16="http://schemas.microsoft.com/office/drawing/2014/main" id="{EFFBB5F0-F846-2865-4D3A-D27CD927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7" y="3299077"/>
            <a:ext cx="5570032" cy="280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77365A9-EC3F-487B-31C8-5F5492D6DE5C}"/>
              </a:ext>
            </a:extLst>
          </p:cNvPr>
          <p:cNvSpPr txBox="1">
            <a:spLocks/>
          </p:cNvSpPr>
          <p:nvPr/>
        </p:nvSpPr>
        <p:spPr>
          <a:xfrm>
            <a:off x="6115565" y="2549051"/>
            <a:ext cx="177896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“Bond tensor”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66FD8A-FCDD-5CE2-F098-B21A8D317D62}"/>
              </a:ext>
            </a:extLst>
          </p:cNvPr>
          <p:cNvSpPr/>
          <p:nvPr/>
        </p:nvSpPr>
        <p:spPr>
          <a:xfrm>
            <a:off x="1726104" y="3801054"/>
            <a:ext cx="1654713" cy="35821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521B2BA-4716-1BC3-1081-0BBB7E8AE832}"/>
              </a:ext>
            </a:extLst>
          </p:cNvPr>
          <p:cNvSpPr txBox="1">
            <a:spLocks/>
          </p:cNvSpPr>
          <p:nvPr/>
        </p:nvSpPr>
        <p:spPr>
          <a:xfrm>
            <a:off x="4277814" y="3784014"/>
            <a:ext cx="2094495" cy="884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indices results in a square matrix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6D30B0-08C9-DB1C-6CB9-74CED43DE49F}"/>
              </a:ext>
            </a:extLst>
          </p:cNvPr>
          <p:cNvSpPr/>
          <p:nvPr/>
        </p:nvSpPr>
        <p:spPr>
          <a:xfrm>
            <a:off x="1726104" y="4424287"/>
            <a:ext cx="1654713" cy="35821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7C62EC-61A5-EEAF-4667-2B7243C51B6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380817" y="3980164"/>
            <a:ext cx="896997" cy="246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E7C0C7-DE33-E933-13F5-221E6F0C44CC}"/>
              </a:ext>
            </a:extLst>
          </p:cNvPr>
          <p:cNvCxnSpPr>
            <a:stCxn id="22" idx="3"/>
          </p:cNvCxnSpPr>
          <p:nvPr/>
        </p:nvCxnSpPr>
        <p:spPr>
          <a:xfrm flipV="1">
            <a:off x="3380817" y="4271295"/>
            <a:ext cx="896997" cy="33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4759DE6F-1279-8E99-9514-5CB838585AD5}"/>
              </a:ext>
            </a:extLst>
          </p:cNvPr>
          <p:cNvSpPr txBox="1">
            <a:spLocks/>
          </p:cNvSpPr>
          <p:nvPr/>
        </p:nvSpPr>
        <p:spPr>
          <a:xfrm>
            <a:off x="6684603" y="3801054"/>
            <a:ext cx="4015818" cy="261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computing the MPO and environment tensors,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optimized via standard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eigensolver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techniques (e.g. Davidson/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Lanczos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 Hermitian).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seek the dominant eigenvector (corresponding to the top eigenvalue).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B54341FD-7877-2DE4-4BD1-7A0706A025E3}"/>
              </a:ext>
            </a:extLst>
          </p:cNvPr>
          <p:cNvSpPr txBox="1">
            <a:spLocks/>
          </p:cNvSpPr>
          <p:nvPr/>
        </p:nvSpPr>
        <p:spPr>
          <a:xfrm>
            <a:off x="4277814" y="5597155"/>
            <a:ext cx="2094495" cy="593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of operator on B</a:t>
            </a:r>
            <a:r>
              <a:rPr lang="en-US" sz="1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5FC6AF4-1A78-E722-6FC6-DC75FA3FD065}"/>
              </a:ext>
            </a:extLst>
          </p:cNvPr>
          <p:cNvSpPr txBox="1">
            <a:spLocks/>
          </p:cNvSpPr>
          <p:nvPr/>
        </p:nvSpPr>
        <p:spPr>
          <a:xfrm>
            <a:off x="1600394" y="1540756"/>
            <a:ext cx="8263451" cy="46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Two-site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453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2346922D-D2C3-1DC7-5D3B-B61768CA571E}"/>
              </a:ext>
            </a:extLst>
          </p:cNvPr>
          <p:cNvSpPr txBox="1">
            <a:spLocks/>
          </p:cNvSpPr>
          <p:nvPr/>
        </p:nvSpPr>
        <p:spPr>
          <a:xfrm>
            <a:off x="1524000" y="1690691"/>
            <a:ext cx="8681545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result is an improved bond tensor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 which more closely approximates the dominant eigenvector of H one is seeking.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Next, the tensor train is optimally restored via a singular value decomposition (SVD).</a:t>
            </a:r>
          </a:p>
        </p:txBody>
      </p:sp>
      <p:pic>
        <p:nvPicPr>
          <p:cNvPr id="7" name="Picture 2" descr="medium">
            <a:extLst>
              <a:ext uri="{FF2B5EF4-FFF2-40B4-BE49-F238E27FC236}">
                <a16:creationId xmlns:a16="http://schemas.microsoft.com/office/drawing/2014/main" id="{6B9746EA-CEC0-C1C5-21FB-156CFC99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05" y="3210028"/>
            <a:ext cx="4988120" cy="18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edium">
            <a:extLst>
              <a:ext uri="{FF2B5EF4-FFF2-40B4-BE49-F238E27FC236}">
                <a16:creationId xmlns:a16="http://schemas.microsoft.com/office/drawing/2014/main" id="{3387FD75-50E6-80F5-E992-CE4F25FC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3465"/>
            <a:ext cx="4932784" cy="138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edium">
            <a:extLst>
              <a:ext uri="{FF2B5EF4-FFF2-40B4-BE49-F238E27FC236}">
                <a16:creationId xmlns:a16="http://schemas.microsoft.com/office/drawing/2014/main" id="{9A1E90C1-E4A9-7CE3-DD22-307175E9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6" y="4567729"/>
            <a:ext cx="4228334" cy="178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07B788-8281-C3EA-CC7D-2D6F88DAD448}"/>
              </a:ext>
            </a:extLst>
          </p:cNvPr>
          <p:cNvSpPr/>
          <p:nvPr/>
        </p:nvSpPr>
        <p:spPr>
          <a:xfrm>
            <a:off x="5280880" y="3883702"/>
            <a:ext cx="1261824" cy="462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B9C3BA5-982A-410B-9EFC-0FC693F11F3F}"/>
              </a:ext>
            </a:extLst>
          </p:cNvPr>
          <p:cNvSpPr txBox="1">
            <a:spLocks/>
          </p:cNvSpPr>
          <p:nvPr/>
        </p:nvSpPr>
        <p:spPr>
          <a:xfrm>
            <a:off x="3496260" y="3156942"/>
            <a:ext cx="1784620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at most m singular values</a:t>
            </a:r>
            <a:endParaRPr lang="en-US" sz="1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FC3A3A-4301-9BB4-3343-2510EF9AD6BA}"/>
              </a:ext>
            </a:extLst>
          </p:cNvPr>
          <p:cNvSpPr/>
          <p:nvPr/>
        </p:nvSpPr>
        <p:spPr>
          <a:xfrm>
            <a:off x="4091232" y="3959258"/>
            <a:ext cx="329939" cy="3449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History of tensor networks (DMRG)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medium">
            <a:extLst>
              <a:ext uri="{FF2B5EF4-FFF2-40B4-BE49-F238E27FC236}">
                <a16:creationId xmlns:a16="http://schemas.microsoft.com/office/drawing/2014/main" id="{0B8CDEA3-1309-1DCD-926C-EBCAB21F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39" y="1700662"/>
            <a:ext cx="3507313" cy="114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edium">
            <a:extLst>
              <a:ext uri="{FF2B5EF4-FFF2-40B4-BE49-F238E27FC236}">
                <a16:creationId xmlns:a16="http://schemas.microsoft.com/office/drawing/2014/main" id="{5AF84335-1240-DCF4-3661-9218D6C0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59" y="1456937"/>
            <a:ext cx="3407608" cy="16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edium">
            <a:extLst>
              <a:ext uri="{FF2B5EF4-FFF2-40B4-BE49-F238E27FC236}">
                <a16:creationId xmlns:a16="http://schemas.microsoft.com/office/drawing/2014/main" id="{539DAED0-F5C6-24CE-1054-CBCF9D57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46" y="1590374"/>
            <a:ext cx="4556381" cy="151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edium">
            <a:extLst>
              <a:ext uri="{FF2B5EF4-FFF2-40B4-BE49-F238E27FC236}">
                <a16:creationId xmlns:a16="http://schemas.microsoft.com/office/drawing/2014/main" id="{D62F1434-BEE0-B07B-A878-C50A2B82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5" y="4180455"/>
            <a:ext cx="3630480" cy="10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edium">
            <a:extLst>
              <a:ext uri="{FF2B5EF4-FFF2-40B4-BE49-F238E27FC236}">
                <a16:creationId xmlns:a16="http://schemas.microsoft.com/office/drawing/2014/main" id="{C4E371EB-B54E-0061-4B7E-8BF812C8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12" y="4018364"/>
            <a:ext cx="3560102" cy="12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edium">
            <a:extLst>
              <a:ext uri="{FF2B5EF4-FFF2-40B4-BE49-F238E27FC236}">
                <a16:creationId xmlns:a16="http://schemas.microsoft.com/office/drawing/2014/main" id="{1518E59B-5ACC-C57C-66A7-6EC2125E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13" y="3747126"/>
            <a:ext cx="3753647" cy="16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39D6382-5678-46EA-D84C-E82D3848CE11}"/>
              </a:ext>
            </a:extLst>
          </p:cNvPr>
          <p:cNvSpPr txBox="1">
            <a:spLocks/>
          </p:cNvSpPr>
          <p:nvPr/>
        </p:nvSpPr>
        <p:spPr>
          <a:xfrm>
            <a:off x="1523999" y="2973418"/>
            <a:ext cx="2001625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adjacent MPS tensors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F3F5A71-55F3-6BE8-76F4-9D372F9B4111}"/>
              </a:ext>
            </a:extLst>
          </p:cNvPr>
          <p:cNvSpPr txBox="1">
            <a:spLocks/>
          </p:cNvSpPr>
          <p:nvPr/>
        </p:nvSpPr>
        <p:spPr>
          <a:xfrm>
            <a:off x="4802450" y="2974980"/>
            <a:ext cx="2212033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left environment tensor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3A56D642-369E-F08B-C470-89256FD4268C}"/>
              </a:ext>
            </a:extLst>
          </p:cNvPr>
          <p:cNvSpPr txBox="1">
            <a:spLocks/>
          </p:cNvSpPr>
          <p:nvPr/>
        </p:nvSpPr>
        <p:spPr>
          <a:xfrm>
            <a:off x="1524000" y="5331938"/>
            <a:ext cx="1558565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SVD and truncate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90656E78-E2EA-7867-DD6C-60D82CD83535}"/>
              </a:ext>
            </a:extLst>
          </p:cNvPr>
          <p:cNvSpPr txBox="1">
            <a:spLocks/>
          </p:cNvSpPr>
          <p:nvPr/>
        </p:nvSpPr>
        <p:spPr>
          <a:xfrm>
            <a:off x="8108429" y="5317322"/>
            <a:ext cx="2189964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next environment tensor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C357F8C7-6121-B772-483D-42DAF547F0A5}"/>
              </a:ext>
            </a:extLst>
          </p:cNvPr>
          <p:cNvSpPr txBox="1">
            <a:spLocks/>
          </p:cNvSpPr>
          <p:nvPr/>
        </p:nvSpPr>
        <p:spPr>
          <a:xfrm>
            <a:off x="7849386" y="2974980"/>
            <a:ext cx="3407608" cy="58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dominant eigenvector of effective operator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791</Words>
  <Application>Microsoft Office PowerPoint</Application>
  <PresentationFormat>Widescreen</PresentationFormat>
  <Paragraphs>170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Office Theme</vt:lpstr>
      <vt:lpstr>Generative Modeling with Tensor Networks</vt:lpstr>
      <vt:lpstr>Density estimation: background</vt:lpstr>
      <vt:lpstr>History of tensor networks (DMRG)</vt:lpstr>
      <vt:lpstr>History of tensor networks (DMRG)</vt:lpstr>
      <vt:lpstr>History of tensor networks (DMRG)</vt:lpstr>
      <vt:lpstr>History of tensor networks (DMRG)</vt:lpstr>
      <vt:lpstr>History of tensor networks (DMRG)</vt:lpstr>
      <vt:lpstr>History of tensor networks (DMRG)</vt:lpstr>
      <vt:lpstr>History of tensor networks (DMRG)</vt:lpstr>
      <vt:lpstr>Can DMRG be used for machine learning?</vt:lpstr>
      <vt:lpstr>Can DMRG be used for machine learning?</vt:lpstr>
      <vt:lpstr>PowerPoint Presentation</vt:lpstr>
      <vt:lpstr>Tensor train sketching</vt:lpstr>
      <vt:lpstr>Tensor train sketching</vt:lpstr>
      <vt:lpstr>Tensor train sketching</vt:lpstr>
      <vt:lpstr>Tensor train sketching</vt:lpstr>
      <vt:lpstr>Tensor train sketching</vt:lpstr>
      <vt:lpstr>Tensor train sketching</vt:lpstr>
      <vt:lpstr>Biasing simulations via sketching</vt:lpstr>
      <vt:lpstr>Biasing simulations via sketching</vt:lpstr>
      <vt:lpstr>Biasing simulations via sketching</vt:lpstr>
      <vt:lpstr>Recommended resources</vt:lpstr>
      <vt:lpstr>Getting set up with Julia and ITensor</vt:lpstr>
      <vt:lpstr>Getting set up with Julia and ITensor</vt:lpstr>
      <vt:lpstr>Basic ITensor operations</vt:lpstr>
      <vt:lpstr>Basic ITensor operations</vt:lpstr>
      <vt:lpstr>Basic ITensor operations</vt:lpstr>
      <vt:lpstr>Sample TT-Sketch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Strand</dc:creator>
  <cp:lastModifiedBy>Nils Strand</cp:lastModifiedBy>
  <cp:revision>1</cp:revision>
  <dcterms:created xsi:type="dcterms:W3CDTF">2024-07-26T14:20:16Z</dcterms:created>
  <dcterms:modified xsi:type="dcterms:W3CDTF">2024-08-05T20:19:53Z</dcterms:modified>
</cp:coreProperties>
</file>