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8C795-1788-46E4-8E97-C4D4C3C6E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C13FD7-4183-4CF0-B0DA-862676104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08496-D549-464C-8821-CCA884D1E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7A246-1AC9-4E55-B473-6164F88F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A653C-6A18-49F6-BE05-6623D662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6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4EC6A-D716-47F4-B975-51C73B50D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C9A43-FF78-404E-84EF-177E8E367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5CDE5A-C095-4E56-BC2C-64E46BA0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F014B-3FA4-4361-88B6-21049F082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95C36-0A65-4648-A9D4-C7ED9E30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04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0138A0-9DB2-4740-80AD-4093A14024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8DA0E0-68AB-476B-BAF8-46105BB7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F3BC3-124B-46F2-9A78-D3BC7241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2644DA-8BFA-4AEF-8707-6C5B104D6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F60C8E-76E1-4143-A638-B675ACA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67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0B422-DD18-4672-AEAA-4B09EBD6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755F0-63A3-4B12-A661-3E06F8757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FEE9B-1702-41C3-AF29-CCC2CDC8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EE04FE-1EB8-41D1-B366-F75021CE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676E0-1E66-4FC5-8329-D3D6567E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73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FDB4C-AE76-4694-A6EC-FB4CE711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BF4A19-AB01-429D-83CC-A35415E6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50F830-14D0-47E9-8AFC-B7EF0AAB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5F7AE-CDE9-4771-A5DE-6ADE50BA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16728-8CE7-42DB-8441-9C46004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CBC6B-0B97-464F-9389-F9D7D83D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51B87-5B69-4B44-ADA8-F27FF0513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74CC99-B328-4CD2-BB7A-61E0DA83F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F3006-328C-4E94-A752-74AE151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63D943-63C8-449B-A71B-98758890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04BBEA-8BBC-409C-A4D3-D0C957FB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15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FA73E-15BD-48E2-8BE2-4ADC00C9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653F-A2A0-4F44-B591-9CC8B5B49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89E3A-E872-4B9E-91A8-945EA5150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A38003-BBFF-4EE6-9F4A-3E6A2DD5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251B0CF-1E72-4225-A693-BEA114D9B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F3CDB1-08E7-42F4-B725-3F531977E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1EB47E-058A-4A1C-8727-B0B8422F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C1F78-AED3-4756-8F86-A8E1B869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0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A4CF7-4D91-49B5-AE85-47BB77EA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02C384-C617-4F17-BB2B-5566189D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4D973B-E41C-4E87-BCFB-53798A9E6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0AD808-316D-4F1D-AF2E-57938B66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9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1E49EE-04DF-469A-9105-000377410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6E90D3-E349-42B4-A742-B145A537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2B7D19-4435-4EAF-942C-5E2292EF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51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5BC08-F3B6-4D7E-8A75-46B449B7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256A8-AA1B-47D0-A3BB-32A6FB24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26C76A-0FA0-447E-AAA2-BAEEA8CBF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D3899-20BC-4C23-8B55-A19A965C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A134ED-A42B-4966-A9F2-FF81C8BB6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9C3F19-3E63-4363-883A-22D7BC23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22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9AF4-F033-4A43-BD97-530A491F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52E290-A9E5-4492-997C-B91D4BD2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924F5C-5708-4514-9F48-3FABA112B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C3449F-4FA0-4743-BB98-EAF709898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1869C5-5170-48E7-A34B-E3B91DCC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D58BE3-6D3D-40ED-99C1-35C47FC0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14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709233-CAEF-4CAE-97A8-C0347B7B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4CB5CC-ADC5-4C7D-A445-3BA077877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D07AA-DD47-4BCD-B1FF-FFF1E0AF49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8A371-178C-41F5-8026-399A0E2B3332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21AC12-A7CB-4E3E-A097-5C83558C3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46B31-0F16-4861-956F-9395DD09E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3AAE0-F010-4DB6-872E-38DC12C0DE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9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B3E4EF-099E-45E3-8BC5-12BE1BFA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240" y="928579"/>
            <a:ext cx="8918852" cy="18770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E4DB04-2674-4679-869A-B2A957446D90}"/>
              </a:ext>
            </a:extLst>
          </p:cNvPr>
          <p:cNvSpPr txBox="1"/>
          <p:nvPr/>
        </p:nvSpPr>
        <p:spPr>
          <a:xfrm>
            <a:off x="9442938" y="5442438"/>
            <a:ext cx="2151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</a:t>
            </a:r>
            <a:r>
              <a:rPr lang="ko-KR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김진용</a:t>
            </a:r>
          </a:p>
        </p:txBody>
      </p:sp>
    </p:spTree>
    <p:extLst>
      <p:ext uri="{BB962C8B-B14F-4D97-AF65-F5344CB8AC3E}">
        <p14:creationId xmlns:p14="http://schemas.microsoft.com/office/powerpoint/2010/main" val="278367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B74993-9CE4-4EEF-80F4-11AF28D3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18" y="1310643"/>
            <a:ext cx="9945488" cy="20386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E3BA77-1C56-4699-B602-17353B25103A}"/>
              </a:ext>
            </a:extLst>
          </p:cNvPr>
          <p:cNvSpPr txBox="1"/>
          <p:nvPr/>
        </p:nvSpPr>
        <p:spPr>
          <a:xfrm>
            <a:off x="1396308" y="3670398"/>
            <a:ext cx="91481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Passing rate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determine whether the planned task graph or selected model can be successfully executed.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Rationality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to access whether the generated task sequence or selected tools align with user requests in a rational manner.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Success Rate </a:t>
            </a: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to verify if the final results satisfy the user’s request. 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43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6FE2F07-A706-4CD2-BA7D-A4440B137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038" y="131884"/>
            <a:ext cx="5995284" cy="65942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04278-0B46-4966-91C0-1564A4C2CC13}"/>
              </a:ext>
            </a:extLst>
          </p:cNvPr>
          <p:cNvSpPr txBox="1"/>
          <p:nvPr/>
        </p:nvSpPr>
        <p:spPr>
          <a:xfrm>
            <a:off x="606669" y="184638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27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7AE7D6-1802-4310-9303-FAC556A95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028" y="846207"/>
            <a:ext cx="8769603" cy="563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55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24D10F-1DBC-427F-A5B9-E732B6B8D022}"/>
              </a:ext>
            </a:extLst>
          </p:cNvPr>
          <p:cNvSpPr txBox="1"/>
          <p:nvPr/>
        </p:nvSpPr>
        <p:spPr>
          <a:xfrm>
            <a:off x="606669" y="184638"/>
            <a:ext cx="15746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2B5A2-19D8-4A09-B7BB-5F17F2A2B099}"/>
              </a:ext>
            </a:extLst>
          </p:cNvPr>
          <p:cNvSpPr txBox="1"/>
          <p:nvPr/>
        </p:nvSpPr>
        <p:spPr>
          <a:xfrm>
            <a:off x="679938" y="783158"/>
            <a:ext cx="2424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Research Topic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In-context learning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 learning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Chain of Thought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7950F-DBE5-4CBD-8465-9E5E678FF45B}"/>
              </a:ext>
            </a:extLst>
          </p:cNvPr>
          <p:cNvSpPr txBox="1"/>
          <p:nvPr/>
        </p:nvSpPr>
        <p:spPr>
          <a:xfrm>
            <a:off x="3613638" y="783158"/>
            <a:ext cx="8414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 of LLM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the ability to process complex information such as vision and speech.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 problems need to be resolved by cooperation of multiple models.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 expert models still outperform LLM in the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field.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3BD9-705F-4CD2-8A6F-2C21CE6496AF}"/>
              </a:ext>
            </a:extLst>
          </p:cNvPr>
          <p:cNvSpPr txBox="1"/>
          <p:nvPr/>
        </p:nvSpPr>
        <p:spPr>
          <a:xfrm>
            <a:off x="9201403" y="2628791"/>
            <a:ext cx="28264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LLM-powered agent : </a:t>
            </a:r>
            <a:r>
              <a:rPr lang="en-US" altLang="ko-K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HuggingGPT</a:t>
            </a:r>
            <a:endParaRPr lang="en-US" altLang="ko-K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Task planning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Task execution</a:t>
            </a:r>
          </a:p>
          <a:p>
            <a:pPr marL="285750" indent="-285750">
              <a:buFontTx/>
              <a:buChar char="-"/>
            </a:pP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Reponse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generation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4A88D9-B0C9-434E-935F-C6407C262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3" y="2552700"/>
            <a:ext cx="8610600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7B6FF0-FA2B-476D-8CC2-5FF32726A039}"/>
              </a:ext>
            </a:extLst>
          </p:cNvPr>
          <p:cNvSpPr txBox="1"/>
          <p:nvPr/>
        </p:nvSpPr>
        <p:spPr>
          <a:xfrm>
            <a:off x="9201403" y="4750529"/>
            <a:ext cx="29905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“Language as a generic interface for LLM to collaborate with AI models”</a:t>
            </a:r>
            <a:endParaRPr lang="ko-KR" altLang="en-US" i="1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8DC924-043A-4189-A3E3-B69B6CB2B808}"/>
              </a:ext>
            </a:extLst>
          </p:cNvPr>
          <p:cNvSpPr txBox="1"/>
          <p:nvPr/>
        </p:nvSpPr>
        <p:spPr>
          <a:xfrm>
            <a:off x="606669" y="18463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HuggingGPT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1255D4-8CC4-4D72-81B7-63826144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883" y="0"/>
            <a:ext cx="6964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9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12E408-4EC0-4444-8139-E2FE8F2E7206}"/>
              </a:ext>
            </a:extLst>
          </p:cNvPr>
          <p:cNvSpPr txBox="1"/>
          <p:nvPr/>
        </p:nvSpPr>
        <p:spPr>
          <a:xfrm>
            <a:off x="8282354" y="1134850"/>
            <a:ext cx="38334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Task Planning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Specification-based Instruction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format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(“task”, “id”, “ dep”, “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Demonstration-based Parsing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Multiple demonstrations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Multi-turn dialogues</a:t>
            </a:r>
          </a:p>
          <a:p>
            <a:pPr marL="285750" indent="-285750">
              <a:buFontTx/>
              <a:buChar char="-"/>
            </a:pPr>
            <a:endParaRPr lang="ko-KR" altLang="en-US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355664-17A5-4B51-81C4-0E799CEFEAA0}"/>
              </a:ext>
            </a:extLst>
          </p:cNvPr>
          <p:cNvSpPr txBox="1"/>
          <p:nvPr/>
        </p:nvSpPr>
        <p:spPr>
          <a:xfrm>
            <a:off x="606669" y="18463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HuggingGPT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0F6F2E-982E-4BA2-A247-75DA8D3F8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83" y="662563"/>
            <a:ext cx="7867171" cy="55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1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HuggingGPT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3D9D9-6F76-4071-8097-E82CF29223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12"/>
          <a:stretch/>
        </p:blipFill>
        <p:spPr>
          <a:xfrm>
            <a:off x="1532189" y="1301261"/>
            <a:ext cx="8609709" cy="2804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370845-BF72-4106-A105-2E2D10FAE232}"/>
              </a:ext>
            </a:extLst>
          </p:cNvPr>
          <p:cNvSpPr txBox="1"/>
          <p:nvPr/>
        </p:nvSpPr>
        <p:spPr>
          <a:xfrm>
            <a:off x="1617015" y="4642338"/>
            <a:ext cx="922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Gather the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descriptions  of expert models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ML community.</a:t>
            </a:r>
          </a:p>
          <a:p>
            <a:pPr marL="285750" indent="-285750">
              <a:buFontTx/>
              <a:buChar char="-"/>
            </a:pPr>
            <a:r>
              <a:rPr lang="en-US" altLang="ko-K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In-context Task-model Assignment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filter out models based on their task type and rank them based on the number of downloads on Hugging Face.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77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HuggingGPT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E44B6-D758-409F-9164-F20E6DB77364}"/>
              </a:ext>
            </a:extLst>
          </p:cNvPr>
          <p:cNvSpPr txBox="1"/>
          <p:nvPr/>
        </p:nvSpPr>
        <p:spPr>
          <a:xfrm>
            <a:off x="833072" y="1547418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Task Execution</a:t>
            </a:r>
          </a:p>
          <a:p>
            <a:endParaRPr lang="en-US" altLang="ko-KR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Dependency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Prerequisite task &lt;resource&gt;-task-id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emphasize the issue of resource dependencies.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Endpoint in System Deployment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service(Hugging Face)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 but cover many models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if the matched model is not deployed locally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inference endpoints</a:t>
            </a:r>
          </a:p>
          <a:p>
            <a:pPr marL="742950" lvl="1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but cover fewer models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5AD1EC-F6A6-4E2A-9216-16C7C9658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88" y="1723164"/>
            <a:ext cx="4564789" cy="231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27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HuggingGPT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FDA346-C62D-46E5-8DEB-C4826289B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015"/>
          <a:stretch/>
        </p:blipFill>
        <p:spPr>
          <a:xfrm>
            <a:off x="1791145" y="1373471"/>
            <a:ext cx="8609709" cy="193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5774C-8A44-436B-92A2-20FFC36993CC}"/>
              </a:ext>
            </a:extLst>
          </p:cNvPr>
          <p:cNvSpPr txBox="1"/>
          <p:nvPr/>
        </p:nvSpPr>
        <p:spPr>
          <a:xfrm>
            <a:off x="1634599" y="3548929"/>
            <a:ext cx="9506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Response Generation</a:t>
            </a:r>
          </a:p>
          <a:p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HuggingGPT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integrates all the information from the previous three stage into a concise summary. 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Inference results are presented in a structured format, such as bounding boxes with detection probabilities in the object detection model.</a:t>
            </a:r>
          </a:p>
        </p:txBody>
      </p:sp>
    </p:spTree>
    <p:extLst>
      <p:ext uri="{BB962C8B-B14F-4D97-AF65-F5344CB8AC3E}">
        <p14:creationId xmlns:p14="http://schemas.microsoft.com/office/powerpoint/2010/main" val="193099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17F5AC-714E-4FC2-95DD-0290A8849DB4}"/>
              </a:ext>
            </a:extLst>
          </p:cNvPr>
          <p:cNvSpPr txBox="1"/>
          <p:nvPr/>
        </p:nvSpPr>
        <p:spPr>
          <a:xfrm>
            <a:off x="606669" y="184638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2613BE-D889-494E-8858-361772E9D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68" y="4501359"/>
            <a:ext cx="9088118" cy="21720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0293479-3997-4B57-A8C0-4A4AACB70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30" y="831078"/>
            <a:ext cx="9571881" cy="318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17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C080D2-3C39-43A2-91BF-3A350754EDD7}"/>
              </a:ext>
            </a:extLst>
          </p:cNvPr>
          <p:cNvSpPr txBox="1"/>
          <p:nvPr/>
        </p:nvSpPr>
        <p:spPr>
          <a:xfrm>
            <a:off x="606669" y="184638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ko-KR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2F9023-CF4F-4752-AA17-5C85DE48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7" y="995785"/>
            <a:ext cx="3441445" cy="11363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05979-A228-4E77-9399-D8C45CC65D29}"/>
              </a:ext>
            </a:extLst>
          </p:cNvPr>
          <p:cNvSpPr txBox="1"/>
          <p:nvPr/>
        </p:nvSpPr>
        <p:spPr>
          <a:xfrm>
            <a:off x="1871317" y="2191370"/>
            <a:ext cx="10118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CD49837-C0BE-4647-B8F5-4B3A5F591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431" y="1040981"/>
            <a:ext cx="3441445" cy="1091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388EA5-D91C-4ACC-B8C1-441E1AB9E24A}"/>
              </a:ext>
            </a:extLst>
          </p:cNvPr>
          <p:cNvSpPr txBox="1"/>
          <p:nvPr/>
        </p:nvSpPr>
        <p:spPr>
          <a:xfrm>
            <a:off x="5135067" y="2191370"/>
            <a:ext cx="1943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Sequential Task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0BA9C8F-1128-4A3D-99B3-F2D7065BF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506" y="1063229"/>
            <a:ext cx="3833447" cy="10689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348872-331B-4A26-BEA8-644DB69849CF}"/>
              </a:ext>
            </a:extLst>
          </p:cNvPr>
          <p:cNvSpPr txBox="1"/>
          <p:nvPr/>
        </p:nvSpPr>
        <p:spPr>
          <a:xfrm>
            <a:off x="9268918" y="2191370"/>
            <a:ext cx="16335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Arial" panose="020B0604020202020204" pitchFamily="34" charset="0"/>
                <a:cs typeface="Arial" panose="020B0604020202020204" pitchFamily="34" charset="0"/>
              </a:rPr>
              <a:t>Graph Task</a:t>
            </a:r>
            <a:endParaRPr lang="en-US" altLang="ko-KR" sz="1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F75AA5D-92C2-4B74-8277-7A731A452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521" y="3523397"/>
            <a:ext cx="6496957" cy="287695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FFB276-AA35-4FC9-A243-1BFFC970B093}"/>
              </a:ext>
            </a:extLst>
          </p:cNvPr>
          <p:cNvSpPr txBox="1"/>
          <p:nvPr/>
        </p:nvSpPr>
        <p:spPr>
          <a:xfrm>
            <a:off x="4992744" y="6488668"/>
            <a:ext cx="2206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Human annotated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C62FD-4C75-4F16-8AB2-205548DA10B8}"/>
              </a:ext>
            </a:extLst>
          </p:cNvPr>
          <p:cNvSpPr txBox="1"/>
          <p:nvPr/>
        </p:nvSpPr>
        <p:spPr>
          <a:xfrm>
            <a:off x="4992744" y="2736635"/>
            <a:ext cx="2206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GPT4 annotated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2BB77CF-926C-415B-BE94-48944384BD73}"/>
              </a:ext>
            </a:extLst>
          </p:cNvPr>
          <p:cNvCxnSpPr/>
          <p:nvPr/>
        </p:nvCxnSpPr>
        <p:spPr>
          <a:xfrm>
            <a:off x="0" y="327953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207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5066</TotalTime>
  <Words>304</Words>
  <Application>Microsoft Office PowerPoint</Application>
  <PresentationFormat>와이드스크린</PresentationFormat>
  <Paragraphs>64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진용</dc:creator>
  <cp:lastModifiedBy>진용</cp:lastModifiedBy>
  <cp:revision>9</cp:revision>
  <dcterms:created xsi:type="dcterms:W3CDTF">2025-06-19T14:32:24Z</dcterms:created>
  <dcterms:modified xsi:type="dcterms:W3CDTF">2025-07-01T06:05:31Z</dcterms:modified>
</cp:coreProperties>
</file>