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62" r:id="rId5"/>
    <p:sldId id="258" r:id="rId6"/>
    <p:sldId id="259" r:id="rId7"/>
    <p:sldId id="261" r:id="rId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0" d="100"/>
          <a:sy n="110" d="100"/>
        </p:scale>
        <p:origin x="630"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5106C4F-DB37-6680-360D-1407BC1F38FE}"/>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0886DC1F-70B7-75D6-C77C-E3E75DADB0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3F079677-6F25-BF4B-B3AA-F73D63F96E03}"/>
              </a:ext>
            </a:extLst>
          </p:cNvPr>
          <p:cNvSpPr>
            <a:spLocks noGrp="1"/>
          </p:cNvSpPr>
          <p:nvPr>
            <p:ph type="dt" sz="half" idx="10"/>
          </p:nvPr>
        </p:nvSpPr>
        <p:spPr/>
        <p:txBody>
          <a:bodyPr/>
          <a:lstStyle/>
          <a:p>
            <a:fld id="{216D4612-5BC0-4A6C-8BE5-E058DF5AB00C}" type="datetimeFigureOut">
              <a:rPr lang="ko-KR" altLang="en-US" smtClean="0"/>
              <a:t>2025-08-26</a:t>
            </a:fld>
            <a:endParaRPr lang="ko-KR" altLang="en-US"/>
          </a:p>
        </p:txBody>
      </p:sp>
      <p:sp>
        <p:nvSpPr>
          <p:cNvPr id="5" name="바닥글 개체 틀 4">
            <a:extLst>
              <a:ext uri="{FF2B5EF4-FFF2-40B4-BE49-F238E27FC236}">
                <a16:creationId xmlns:a16="http://schemas.microsoft.com/office/drawing/2014/main" id="{7295D75C-B10B-7C50-B9DC-57F019D0B738}"/>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2C31129-5AEC-BF94-11BD-A878651513AE}"/>
              </a:ext>
            </a:extLst>
          </p:cNvPr>
          <p:cNvSpPr>
            <a:spLocks noGrp="1"/>
          </p:cNvSpPr>
          <p:nvPr>
            <p:ph type="sldNum" sz="quarter" idx="12"/>
          </p:nvPr>
        </p:nvSpPr>
        <p:spPr/>
        <p:txBody>
          <a:bodyPr/>
          <a:lstStyle/>
          <a:p>
            <a:fld id="{DF467E7B-D2B9-4907-A16C-2602C5925680}" type="slidenum">
              <a:rPr lang="ko-KR" altLang="en-US" smtClean="0"/>
              <a:t>‹#›</a:t>
            </a:fld>
            <a:endParaRPr lang="ko-KR" altLang="en-US"/>
          </a:p>
        </p:txBody>
      </p:sp>
    </p:spTree>
    <p:extLst>
      <p:ext uri="{BB962C8B-B14F-4D97-AF65-F5344CB8AC3E}">
        <p14:creationId xmlns:p14="http://schemas.microsoft.com/office/powerpoint/2010/main" val="2664362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8FF4F5D9-A095-673D-03D1-7DA8969F5B03}"/>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8FD2D8FE-A8CE-59A8-B00B-4927A1D24D0C}"/>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78F64CA9-C0AE-5F4B-6960-39D008E051E1}"/>
              </a:ext>
            </a:extLst>
          </p:cNvPr>
          <p:cNvSpPr>
            <a:spLocks noGrp="1"/>
          </p:cNvSpPr>
          <p:nvPr>
            <p:ph type="dt" sz="half" idx="10"/>
          </p:nvPr>
        </p:nvSpPr>
        <p:spPr/>
        <p:txBody>
          <a:bodyPr/>
          <a:lstStyle/>
          <a:p>
            <a:fld id="{216D4612-5BC0-4A6C-8BE5-E058DF5AB00C}" type="datetimeFigureOut">
              <a:rPr lang="ko-KR" altLang="en-US" smtClean="0"/>
              <a:t>2025-08-26</a:t>
            </a:fld>
            <a:endParaRPr lang="ko-KR" altLang="en-US"/>
          </a:p>
        </p:txBody>
      </p:sp>
      <p:sp>
        <p:nvSpPr>
          <p:cNvPr id="5" name="바닥글 개체 틀 4">
            <a:extLst>
              <a:ext uri="{FF2B5EF4-FFF2-40B4-BE49-F238E27FC236}">
                <a16:creationId xmlns:a16="http://schemas.microsoft.com/office/drawing/2014/main" id="{8ED44E1A-BBA3-1354-01D8-85EDEF225016}"/>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049C3125-8DA5-74A5-3B5F-400A37221770}"/>
              </a:ext>
            </a:extLst>
          </p:cNvPr>
          <p:cNvSpPr>
            <a:spLocks noGrp="1"/>
          </p:cNvSpPr>
          <p:nvPr>
            <p:ph type="sldNum" sz="quarter" idx="12"/>
          </p:nvPr>
        </p:nvSpPr>
        <p:spPr/>
        <p:txBody>
          <a:bodyPr/>
          <a:lstStyle/>
          <a:p>
            <a:fld id="{DF467E7B-D2B9-4907-A16C-2602C5925680}" type="slidenum">
              <a:rPr lang="ko-KR" altLang="en-US" smtClean="0"/>
              <a:t>‹#›</a:t>
            </a:fld>
            <a:endParaRPr lang="ko-KR" altLang="en-US"/>
          </a:p>
        </p:txBody>
      </p:sp>
    </p:spTree>
    <p:extLst>
      <p:ext uri="{BB962C8B-B14F-4D97-AF65-F5344CB8AC3E}">
        <p14:creationId xmlns:p14="http://schemas.microsoft.com/office/powerpoint/2010/main" val="330354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9B71B1E7-39ED-D820-889B-E01B4DEC1DA9}"/>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F3B36A60-61BE-4CF8-CB07-296CD914E862}"/>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47BBF94-ED09-4014-2141-E863E619C753}"/>
              </a:ext>
            </a:extLst>
          </p:cNvPr>
          <p:cNvSpPr>
            <a:spLocks noGrp="1"/>
          </p:cNvSpPr>
          <p:nvPr>
            <p:ph type="dt" sz="half" idx="10"/>
          </p:nvPr>
        </p:nvSpPr>
        <p:spPr/>
        <p:txBody>
          <a:bodyPr/>
          <a:lstStyle/>
          <a:p>
            <a:fld id="{216D4612-5BC0-4A6C-8BE5-E058DF5AB00C}" type="datetimeFigureOut">
              <a:rPr lang="ko-KR" altLang="en-US" smtClean="0"/>
              <a:t>2025-08-26</a:t>
            </a:fld>
            <a:endParaRPr lang="ko-KR" altLang="en-US"/>
          </a:p>
        </p:txBody>
      </p:sp>
      <p:sp>
        <p:nvSpPr>
          <p:cNvPr id="5" name="바닥글 개체 틀 4">
            <a:extLst>
              <a:ext uri="{FF2B5EF4-FFF2-40B4-BE49-F238E27FC236}">
                <a16:creationId xmlns:a16="http://schemas.microsoft.com/office/drawing/2014/main" id="{7D580B05-3906-0A14-7B3E-555578ECD72C}"/>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8CC3DCA9-13D2-3362-6ECD-9F4BE9BBEE9B}"/>
              </a:ext>
            </a:extLst>
          </p:cNvPr>
          <p:cNvSpPr>
            <a:spLocks noGrp="1"/>
          </p:cNvSpPr>
          <p:nvPr>
            <p:ph type="sldNum" sz="quarter" idx="12"/>
          </p:nvPr>
        </p:nvSpPr>
        <p:spPr/>
        <p:txBody>
          <a:bodyPr/>
          <a:lstStyle/>
          <a:p>
            <a:fld id="{DF467E7B-D2B9-4907-A16C-2602C5925680}" type="slidenum">
              <a:rPr lang="ko-KR" altLang="en-US" smtClean="0"/>
              <a:t>‹#›</a:t>
            </a:fld>
            <a:endParaRPr lang="ko-KR" altLang="en-US"/>
          </a:p>
        </p:txBody>
      </p:sp>
    </p:spTree>
    <p:extLst>
      <p:ext uri="{BB962C8B-B14F-4D97-AF65-F5344CB8AC3E}">
        <p14:creationId xmlns:p14="http://schemas.microsoft.com/office/powerpoint/2010/main" val="511019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5667B00-5B59-DD24-1354-CDAD6B7E1F8B}"/>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76B23F10-1D85-65EC-982E-877399D4D0B5}"/>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766D27E-530E-18FE-7FC1-41C93B223608}"/>
              </a:ext>
            </a:extLst>
          </p:cNvPr>
          <p:cNvSpPr>
            <a:spLocks noGrp="1"/>
          </p:cNvSpPr>
          <p:nvPr>
            <p:ph type="dt" sz="half" idx="10"/>
          </p:nvPr>
        </p:nvSpPr>
        <p:spPr/>
        <p:txBody>
          <a:bodyPr/>
          <a:lstStyle/>
          <a:p>
            <a:fld id="{216D4612-5BC0-4A6C-8BE5-E058DF5AB00C}" type="datetimeFigureOut">
              <a:rPr lang="ko-KR" altLang="en-US" smtClean="0"/>
              <a:t>2025-08-26</a:t>
            </a:fld>
            <a:endParaRPr lang="ko-KR" altLang="en-US"/>
          </a:p>
        </p:txBody>
      </p:sp>
      <p:sp>
        <p:nvSpPr>
          <p:cNvPr id="5" name="바닥글 개체 틀 4">
            <a:extLst>
              <a:ext uri="{FF2B5EF4-FFF2-40B4-BE49-F238E27FC236}">
                <a16:creationId xmlns:a16="http://schemas.microsoft.com/office/drawing/2014/main" id="{7E48B582-CB24-406A-D37A-D9699D4C585E}"/>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F6C384E8-E336-9A27-28B5-002D1CDBD3DC}"/>
              </a:ext>
            </a:extLst>
          </p:cNvPr>
          <p:cNvSpPr>
            <a:spLocks noGrp="1"/>
          </p:cNvSpPr>
          <p:nvPr>
            <p:ph type="sldNum" sz="quarter" idx="12"/>
          </p:nvPr>
        </p:nvSpPr>
        <p:spPr/>
        <p:txBody>
          <a:bodyPr/>
          <a:lstStyle/>
          <a:p>
            <a:fld id="{DF467E7B-D2B9-4907-A16C-2602C5925680}" type="slidenum">
              <a:rPr lang="ko-KR" altLang="en-US" smtClean="0"/>
              <a:t>‹#›</a:t>
            </a:fld>
            <a:endParaRPr lang="ko-KR" altLang="en-US"/>
          </a:p>
        </p:txBody>
      </p:sp>
    </p:spTree>
    <p:extLst>
      <p:ext uri="{BB962C8B-B14F-4D97-AF65-F5344CB8AC3E}">
        <p14:creationId xmlns:p14="http://schemas.microsoft.com/office/powerpoint/2010/main" val="31124908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C4D249C-39B7-F128-CD46-C148CFAF0576}"/>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FAA29E06-510D-AE06-655C-3D4FC1893E3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0085427F-2D76-983A-5D8A-F994158BCCDA}"/>
              </a:ext>
            </a:extLst>
          </p:cNvPr>
          <p:cNvSpPr>
            <a:spLocks noGrp="1"/>
          </p:cNvSpPr>
          <p:nvPr>
            <p:ph type="dt" sz="half" idx="10"/>
          </p:nvPr>
        </p:nvSpPr>
        <p:spPr/>
        <p:txBody>
          <a:bodyPr/>
          <a:lstStyle/>
          <a:p>
            <a:fld id="{216D4612-5BC0-4A6C-8BE5-E058DF5AB00C}" type="datetimeFigureOut">
              <a:rPr lang="ko-KR" altLang="en-US" smtClean="0"/>
              <a:t>2025-08-26</a:t>
            </a:fld>
            <a:endParaRPr lang="ko-KR" altLang="en-US"/>
          </a:p>
        </p:txBody>
      </p:sp>
      <p:sp>
        <p:nvSpPr>
          <p:cNvPr id="5" name="바닥글 개체 틀 4">
            <a:extLst>
              <a:ext uri="{FF2B5EF4-FFF2-40B4-BE49-F238E27FC236}">
                <a16:creationId xmlns:a16="http://schemas.microsoft.com/office/drawing/2014/main" id="{98BD417A-F189-AAC9-24C7-9B0CD24366DA}"/>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6D3CD38-C6A9-0727-E225-82FF6235DB0E}"/>
              </a:ext>
            </a:extLst>
          </p:cNvPr>
          <p:cNvSpPr>
            <a:spLocks noGrp="1"/>
          </p:cNvSpPr>
          <p:nvPr>
            <p:ph type="sldNum" sz="quarter" idx="12"/>
          </p:nvPr>
        </p:nvSpPr>
        <p:spPr/>
        <p:txBody>
          <a:bodyPr/>
          <a:lstStyle/>
          <a:p>
            <a:fld id="{DF467E7B-D2B9-4907-A16C-2602C5925680}" type="slidenum">
              <a:rPr lang="ko-KR" altLang="en-US" smtClean="0"/>
              <a:t>‹#›</a:t>
            </a:fld>
            <a:endParaRPr lang="ko-KR" altLang="en-US"/>
          </a:p>
        </p:txBody>
      </p:sp>
    </p:spTree>
    <p:extLst>
      <p:ext uri="{BB962C8B-B14F-4D97-AF65-F5344CB8AC3E}">
        <p14:creationId xmlns:p14="http://schemas.microsoft.com/office/powerpoint/2010/main" val="2127100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79978B7A-2CD2-3F4A-3298-BDAFC64B82B0}"/>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41F05F4-8F76-AA2A-97A9-70A99794ED6A}"/>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E3EFA00E-0C78-B0AF-C925-5AB6F523931E}"/>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06D1BD65-D8DA-D6D0-B3DC-0E8E674D84A9}"/>
              </a:ext>
            </a:extLst>
          </p:cNvPr>
          <p:cNvSpPr>
            <a:spLocks noGrp="1"/>
          </p:cNvSpPr>
          <p:nvPr>
            <p:ph type="dt" sz="half" idx="10"/>
          </p:nvPr>
        </p:nvSpPr>
        <p:spPr/>
        <p:txBody>
          <a:bodyPr/>
          <a:lstStyle/>
          <a:p>
            <a:fld id="{216D4612-5BC0-4A6C-8BE5-E058DF5AB00C}" type="datetimeFigureOut">
              <a:rPr lang="ko-KR" altLang="en-US" smtClean="0"/>
              <a:t>2025-08-26</a:t>
            </a:fld>
            <a:endParaRPr lang="ko-KR" altLang="en-US"/>
          </a:p>
        </p:txBody>
      </p:sp>
      <p:sp>
        <p:nvSpPr>
          <p:cNvPr id="6" name="바닥글 개체 틀 5">
            <a:extLst>
              <a:ext uri="{FF2B5EF4-FFF2-40B4-BE49-F238E27FC236}">
                <a16:creationId xmlns:a16="http://schemas.microsoft.com/office/drawing/2014/main" id="{853A2D67-35A2-C73E-AE0D-73CFC9BB121E}"/>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EB365FF9-00EE-F64B-3838-241062A9826C}"/>
              </a:ext>
            </a:extLst>
          </p:cNvPr>
          <p:cNvSpPr>
            <a:spLocks noGrp="1"/>
          </p:cNvSpPr>
          <p:nvPr>
            <p:ph type="sldNum" sz="quarter" idx="12"/>
          </p:nvPr>
        </p:nvSpPr>
        <p:spPr/>
        <p:txBody>
          <a:bodyPr/>
          <a:lstStyle/>
          <a:p>
            <a:fld id="{DF467E7B-D2B9-4907-A16C-2602C5925680}" type="slidenum">
              <a:rPr lang="ko-KR" altLang="en-US" smtClean="0"/>
              <a:t>‹#›</a:t>
            </a:fld>
            <a:endParaRPr lang="ko-KR" altLang="en-US"/>
          </a:p>
        </p:txBody>
      </p:sp>
    </p:spTree>
    <p:extLst>
      <p:ext uri="{BB962C8B-B14F-4D97-AF65-F5344CB8AC3E}">
        <p14:creationId xmlns:p14="http://schemas.microsoft.com/office/powerpoint/2010/main" val="797936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879E332-E9C7-0D1A-FBF7-F6EDB09F21BE}"/>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E0696FE7-BC88-CE53-C07A-F96BDF2E0A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A99AB85-2844-BCAC-04BF-030C13E5A24A}"/>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B1C9D76C-DF18-B964-D85B-65FEBCF6D6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063E4B2C-91DF-C68A-3389-AA381969C5C2}"/>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40F52AF9-9D7A-C141-D91A-8DFC8B35D891}"/>
              </a:ext>
            </a:extLst>
          </p:cNvPr>
          <p:cNvSpPr>
            <a:spLocks noGrp="1"/>
          </p:cNvSpPr>
          <p:nvPr>
            <p:ph type="dt" sz="half" idx="10"/>
          </p:nvPr>
        </p:nvSpPr>
        <p:spPr/>
        <p:txBody>
          <a:bodyPr/>
          <a:lstStyle/>
          <a:p>
            <a:fld id="{216D4612-5BC0-4A6C-8BE5-E058DF5AB00C}" type="datetimeFigureOut">
              <a:rPr lang="ko-KR" altLang="en-US" smtClean="0"/>
              <a:t>2025-08-26</a:t>
            </a:fld>
            <a:endParaRPr lang="ko-KR" altLang="en-US"/>
          </a:p>
        </p:txBody>
      </p:sp>
      <p:sp>
        <p:nvSpPr>
          <p:cNvPr id="8" name="바닥글 개체 틀 7">
            <a:extLst>
              <a:ext uri="{FF2B5EF4-FFF2-40B4-BE49-F238E27FC236}">
                <a16:creationId xmlns:a16="http://schemas.microsoft.com/office/drawing/2014/main" id="{0E6D645B-F75A-E61F-190E-C53254836A49}"/>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E589ED83-23E2-540E-76DB-96E5F8D58F0B}"/>
              </a:ext>
            </a:extLst>
          </p:cNvPr>
          <p:cNvSpPr>
            <a:spLocks noGrp="1"/>
          </p:cNvSpPr>
          <p:nvPr>
            <p:ph type="sldNum" sz="quarter" idx="12"/>
          </p:nvPr>
        </p:nvSpPr>
        <p:spPr/>
        <p:txBody>
          <a:bodyPr/>
          <a:lstStyle/>
          <a:p>
            <a:fld id="{DF467E7B-D2B9-4907-A16C-2602C5925680}" type="slidenum">
              <a:rPr lang="ko-KR" altLang="en-US" smtClean="0"/>
              <a:t>‹#›</a:t>
            </a:fld>
            <a:endParaRPr lang="ko-KR" altLang="en-US"/>
          </a:p>
        </p:txBody>
      </p:sp>
    </p:spTree>
    <p:extLst>
      <p:ext uri="{BB962C8B-B14F-4D97-AF65-F5344CB8AC3E}">
        <p14:creationId xmlns:p14="http://schemas.microsoft.com/office/powerpoint/2010/main" val="3222691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0B9B6FDE-8134-AC01-36F5-22DD78F26F58}"/>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271BDDE1-69D9-ED53-040D-47AD6DFE8880}"/>
              </a:ext>
            </a:extLst>
          </p:cNvPr>
          <p:cNvSpPr>
            <a:spLocks noGrp="1"/>
          </p:cNvSpPr>
          <p:nvPr>
            <p:ph type="dt" sz="half" idx="10"/>
          </p:nvPr>
        </p:nvSpPr>
        <p:spPr/>
        <p:txBody>
          <a:bodyPr/>
          <a:lstStyle/>
          <a:p>
            <a:fld id="{216D4612-5BC0-4A6C-8BE5-E058DF5AB00C}" type="datetimeFigureOut">
              <a:rPr lang="ko-KR" altLang="en-US" smtClean="0"/>
              <a:t>2025-08-26</a:t>
            </a:fld>
            <a:endParaRPr lang="ko-KR" altLang="en-US"/>
          </a:p>
        </p:txBody>
      </p:sp>
      <p:sp>
        <p:nvSpPr>
          <p:cNvPr id="4" name="바닥글 개체 틀 3">
            <a:extLst>
              <a:ext uri="{FF2B5EF4-FFF2-40B4-BE49-F238E27FC236}">
                <a16:creationId xmlns:a16="http://schemas.microsoft.com/office/drawing/2014/main" id="{B5BC26BE-72FF-D17E-6488-AB32D32FB9A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69B11883-8D00-0234-97DA-BE33C89799ED}"/>
              </a:ext>
            </a:extLst>
          </p:cNvPr>
          <p:cNvSpPr>
            <a:spLocks noGrp="1"/>
          </p:cNvSpPr>
          <p:nvPr>
            <p:ph type="sldNum" sz="quarter" idx="12"/>
          </p:nvPr>
        </p:nvSpPr>
        <p:spPr/>
        <p:txBody>
          <a:bodyPr/>
          <a:lstStyle/>
          <a:p>
            <a:fld id="{DF467E7B-D2B9-4907-A16C-2602C5925680}" type="slidenum">
              <a:rPr lang="ko-KR" altLang="en-US" smtClean="0"/>
              <a:t>‹#›</a:t>
            </a:fld>
            <a:endParaRPr lang="ko-KR" altLang="en-US"/>
          </a:p>
        </p:txBody>
      </p:sp>
    </p:spTree>
    <p:extLst>
      <p:ext uri="{BB962C8B-B14F-4D97-AF65-F5344CB8AC3E}">
        <p14:creationId xmlns:p14="http://schemas.microsoft.com/office/powerpoint/2010/main" val="26576500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A5D1893-10D7-FAC5-1F40-49E41EE94A53}"/>
              </a:ext>
            </a:extLst>
          </p:cNvPr>
          <p:cNvSpPr>
            <a:spLocks noGrp="1"/>
          </p:cNvSpPr>
          <p:nvPr>
            <p:ph type="dt" sz="half" idx="10"/>
          </p:nvPr>
        </p:nvSpPr>
        <p:spPr/>
        <p:txBody>
          <a:bodyPr/>
          <a:lstStyle/>
          <a:p>
            <a:fld id="{216D4612-5BC0-4A6C-8BE5-E058DF5AB00C}" type="datetimeFigureOut">
              <a:rPr lang="ko-KR" altLang="en-US" smtClean="0"/>
              <a:t>2025-08-26</a:t>
            </a:fld>
            <a:endParaRPr lang="ko-KR" altLang="en-US"/>
          </a:p>
        </p:txBody>
      </p:sp>
      <p:sp>
        <p:nvSpPr>
          <p:cNvPr id="3" name="바닥글 개체 틀 2">
            <a:extLst>
              <a:ext uri="{FF2B5EF4-FFF2-40B4-BE49-F238E27FC236}">
                <a16:creationId xmlns:a16="http://schemas.microsoft.com/office/drawing/2014/main" id="{438FEAB2-F0CF-BAF4-50BC-06B82359CF28}"/>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8C374852-7287-4978-370C-99D3A84BEFE1}"/>
              </a:ext>
            </a:extLst>
          </p:cNvPr>
          <p:cNvSpPr>
            <a:spLocks noGrp="1"/>
          </p:cNvSpPr>
          <p:nvPr>
            <p:ph type="sldNum" sz="quarter" idx="12"/>
          </p:nvPr>
        </p:nvSpPr>
        <p:spPr/>
        <p:txBody>
          <a:bodyPr/>
          <a:lstStyle/>
          <a:p>
            <a:fld id="{DF467E7B-D2B9-4907-A16C-2602C5925680}" type="slidenum">
              <a:rPr lang="ko-KR" altLang="en-US" smtClean="0"/>
              <a:t>‹#›</a:t>
            </a:fld>
            <a:endParaRPr lang="ko-KR" altLang="en-US"/>
          </a:p>
        </p:txBody>
      </p:sp>
    </p:spTree>
    <p:extLst>
      <p:ext uri="{BB962C8B-B14F-4D97-AF65-F5344CB8AC3E}">
        <p14:creationId xmlns:p14="http://schemas.microsoft.com/office/powerpoint/2010/main" val="1505712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22ED7343-33C9-5C0D-0EA8-E9F491E4002F}"/>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655BAA82-FD1D-F989-DA5B-5E7A78F0E1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697FB365-2915-5F91-937B-2C18EBF4B5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C026DD51-1AEB-8BB4-21DF-E0CC96A164EF}"/>
              </a:ext>
            </a:extLst>
          </p:cNvPr>
          <p:cNvSpPr>
            <a:spLocks noGrp="1"/>
          </p:cNvSpPr>
          <p:nvPr>
            <p:ph type="dt" sz="half" idx="10"/>
          </p:nvPr>
        </p:nvSpPr>
        <p:spPr/>
        <p:txBody>
          <a:bodyPr/>
          <a:lstStyle/>
          <a:p>
            <a:fld id="{216D4612-5BC0-4A6C-8BE5-E058DF5AB00C}" type="datetimeFigureOut">
              <a:rPr lang="ko-KR" altLang="en-US" smtClean="0"/>
              <a:t>2025-08-26</a:t>
            </a:fld>
            <a:endParaRPr lang="ko-KR" altLang="en-US"/>
          </a:p>
        </p:txBody>
      </p:sp>
      <p:sp>
        <p:nvSpPr>
          <p:cNvPr id="6" name="바닥글 개체 틀 5">
            <a:extLst>
              <a:ext uri="{FF2B5EF4-FFF2-40B4-BE49-F238E27FC236}">
                <a16:creationId xmlns:a16="http://schemas.microsoft.com/office/drawing/2014/main" id="{99CA251C-63D8-CE27-5590-15448E55636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9B74B457-C2F5-9995-11B6-704676F23D93}"/>
              </a:ext>
            </a:extLst>
          </p:cNvPr>
          <p:cNvSpPr>
            <a:spLocks noGrp="1"/>
          </p:cNvSpPr>
          <p:nvPr>
            <p:ph type="sldNum" sz="quarter" idx="12"/>
          </p:nvPr>
        </p:nvSpPr>
        <p:spPr/>
        <p:txBody>
          <a:bodyPr/>
          <a:lstStyle/>
          <a:p>
            <a:fld id="{DF467E7B-D2B9-4907-A16C-2602C5925680}" type="slidenum">
              <a:rPr lang="ko-KR" altLang="en-US" smtClean="0"/>
              <a:t>‹#›</a:t>
            </a:fld>
            <a:endParaRPr lang="ko-KR" altLang="en-US"/>
          </a:p>
        </p:txBody>
      </p:sp>
    </p:spTree>
    <p:extLst>
      <p:ext uri="{BB962C8B-B14F-4D97-AF65-F5344CB8AC3E}">
        <p14:creationId xmlns:p14="http://schemas.microsoft.com/office/powerpoint/2010/main" val="14378802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D5CE39C-DC6F-74C8-EAF6-CF8B95FE7099}"/>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2FE8CB10-7E08-BD68-2679-0C6A43FB4A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D059A1CF-0C3D-6FF9-66B8-700E30B6C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EEEE0684-4029-6BF4-0D06-C79813962780}"/>
              </a:ext>
            </a:extLst>
          </p:cNvPr>
          <p:cNvSpPr>
            <a:spLocks noGrp="1"/>
          </p:cNvSpPr>
          <p:nvPr>
            <p:ph type="dt" sz="half" idx="10"/>
          </p:nvPr>
        </p:nvSpPr>
        <p:spPr/>
        <p:txBody>
          <a:bodyPr/>
          <a:lstStyle/>
          <a:p>
            <a:fld id="{216D4612-5BC0-4A6C-8BE5-E058DF5AB00C}" type="datetimeFigureOut">
              <a:rPr lang="ko-KR" altLang="en-US" smtClean="0"/>
              <a:t>2025-08-26</a:t>
            </a:fld>
            <a:endParaRPr lang="ko-KR" altLang="en-US"/>
          </a:p>
        </p:txBody>
      </p:sp>
      <p:sp>
        <p:nvSpPr>
          <p:cNvPr id="6" name="바닥글 개체 틀 5">
            <a:extLst>
              <a:ext uri="{FF2B5EF4-FFF2-40B4-BE49-F238E27FC236}">
                <a16:creationId xmlns:a16="http://schemas.microsoft.com/office/drawing/2014/main" id="{AD683186-5BFD-C7F7-DBC7-1A2D90848A48}"/>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63C0B098-8ED5-2785-CA7F-25CD2334A5F0}"/>
              </a:ext>
            </a:extLst>
          </p:cNvPr>
          <p:cNvSpPr>
            <a:spLocks noGrp="1"/>
          </p:cNvSpPr>
          <p:nvPr>
            <p:ph type="sldNum" sz="quarter" idx="12"/>
          </p:nvPr>
        </p:nvSpPr>
        <p:spPr/>
        <p:txBody>
          <a:bodyPr/>
          <a:lstStyle/>
          <a:p>
            <a:fld id="{DF467E7B-D2B9-4907-A16C-2602C5925680}" type="slidenum">
              <a:rPr lang="ko-KR" altLang="en-US" smtClean="0"/>
              <a:t>‹#›</a:t>
            </a:fld>
            <a:endParaRPr lang="ko-KR" altLang="en-US"/>
          </a:p>
        </p:txBody>
      </p:sp>
    </p:spTree>
    <p:extLst>
      <p:ext uri="{BB962C8B-B14F-4D97-AF65-F5344CB8AC3E}">
        <p14:creationId xmlns:p14="http://schemas.microsoft.com/office/powerpoint/2010/main" val="19144945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098998B5-2794-EB87-E2F0-5094E1E8D0D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DC976985-8F69-A2B6-0D64-9A0AA506E7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335F04FF-BD14-D26A-757A-46415EBD67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6D4612-5BC0-4A6C-8BE5-E058DF5AB00C}" type="datetimeFigureOut">
              <a:rPr lang="ko-KR" altLang="en-US" smtClean="0"/>
              <a:t>2025-08-26</a:t>
            </a:fld>
            <a:endParaRPr lang="ko-KR" altLang="en-US"/>
          </a:p>
        </p:txBody>
      </p:sp>
      <p:sp>
        <p:nvSpPr>
          <p:cNvPr id="5" name="바닥글 개체 틀 4">
            <a:extLst>
              <a:ext uri="{FF2B5EF4-FFF2-40B4-BE49-F238E27FC236}">
                <a16:creationId xmlns:a16="http://schemas.microsoft.com/office/drawing/2014/main" id="{2D7111EB-122F-A91B-73ED-766D30FE73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48AC6A57-BF85-2D4D-5DD7-573810DACE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467E7B-D2B9-4907-A16C-2602C5925680}" type="slidenum">
              <a:rPr lang="ko-KR" altLang="en-US" smtClean="0"/>
              <a:t>‹#›</a:t>
            </a:fld>
            <a:endParaRPr lang="ko-KR" altLang="en-US"/>
          </a:p>
        </p:txBody>
      </p:sp>
    </p:spTree>
    <p:extLst>
      <p:ext uri="{BB962C8B-B14F-4D97-AF65-F5344CB8AC3E}">
        <p14:creationId xmlns:p14="http://schemas.microsoft.com/office/powerpoint/2010/main" val="33474431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8E0085DD-FA88-77A8-2613-914B33D22EF2}"/>
              </a:ext>
            </a:extLst>
          </p:cNvPr>
          <p:cNvPicPr>
            <a:picLocks noChangeAspect="1"/>
          </p:cNvPicPr>
          <p:nvPr/>
        </p:nvPicPr>
        <p:blipFill>
          <a:blip r:embed="rId2"/>
          <a:stretch>
            <a:fillRect/>
          </a:stretch>
        </p:blipFill>
        <p:spPr>
          <a:xfrm>
            <a:off x="0" y="688836"/>
            <a:ext cx="12192000" cy="2292991"/>
          </a:xfrm>
          <a:prstGeom prst="rect">
            <a:avLst/>
          </a:prstGeom>
        </p:spPr>
      </p:pic>
      <p:sp>
        <p:nvSpPr>
          <p:cNvPr id="6" name="TextBox 5">
            <a:extLst>
              <a:ext uri="{FF2B5EF4-FFF2-40B4-BE49-F238E27FC236}">
                <a16:creationId xmlns:a16="http://schemas.microsoft.com/office/drawing/2014/main" id="{641D0116-F75B-9786-A5CF-1A12C8EE3E37}"/>
              </a:ext>
            </a:extLst>
          </p:cNvPr>
          <p:cNvSpPr txBox="1"/>
          <p:nvPr/>
        </p:nvSpPr>
        <p:spPr>
          <a:xfrm>
            <a:off x="8952411" y="5503818"/>
            <a:ext cx="2064604" cy="369332"/>
          </a:xfrm>
          <a:prstGeom prst="rect">
            <a:avLst/>
          </a:prstGeom>
          <a:noFill/>
        </p:spPr>
        <p:txBody>
          <a:bodyPr wrap="none" rtlCol="0">
            <a:spAutoFit/>
          </a:bodyPr>
          <a:lstStyle/>
          <a:p>
            <a:r>
              <a:rPr lang="en-US" altLang="ko-KR"/>
              <a:t>Presenter : </a:t>
            </a:r>
            <a:r>
              <a:rPr lang="ko-KR" altLang="en-US" dirty="0"/>
              <a:t>김진용</a:t>
            </a:r>
          </a:p>
        </p:txBody>
      </p:sp>
    </p:spTree>
    <p:extLst>
      <p:ext uri="{BB962C8B-B14F-4D97-AF65-F5344CB8AC3E}">
        <p14:creationId xmlns:p14="http://schemas.microsoft.com/office/powerpoint/2010/main" val="627159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24E4DEC1-D6C9-E906-485D-2EB6F89FEE3E}"/>
              </a:ext>
            </a:extLst>
          </p:cNvPr>
          <p:cNvPicPr>
            <a:picLocks noChangeAspect="1"/>
          </p:cNvPicPr>
          <p:nvPr/>
        </p:nvPicPr>
        <p:blipFill>
          <a:blip r:embed="rId2"/>
          <a:stretch>
            <a:fillRect/>
          </a:stretch>
        </p:blipFill>
        <p:spPr>
          <a:xfrm>
            <a:off x="531221" y="687978"/>
            <a:ext cx="8524407" cy="4262204"/>
          </a:xfrm>
          <a:prstGeom prst="rect">
            <a:avLst/>
          </a:prstGeom>
        </p:spPr>
      </p:pic>
      <p:pic>
        <p:nvPicPr>
          <p:cNvPr id="5" name="그림 4">
            <a:extLst>
              <a:ext uri="{FF2B5EF4-FFF2-40B4-BE49-F238E27FC236}">
                <a16:creationId xmlns:a16="http://schemas.microsoft.com/office/drawing/2014/main" id="{0152856F-D218-68BE-67D9-764525294B50}"/>
              </a:ext>
            </a:extLst>
          </p:cNvPr>
          <p:cNvPicPr>
            <a:picLocks noChangeAspect="1"/>
          </p:cNvPicPr>
          <p:nvPr/>
        </p:nvPicPr>
        <p:blipFill>
          <a:blip r:embed="rId3"/>
          <a:srcRect t="1" r="12959" b="2062"/>
          <a:stretch/>
        </p:blipFill>
        <p:spPr>
          <a:xfrm>
            <a:off x="8769530" y="2567174"/>
            <a:ext cx="3291840" cy="251906"/>
          </a:xfrm>
          <a:prstGeom prst="rect">
            <a:avLst/>
          </a:prstGeom>
        </p:spPr>
      </p:pic>
      <p:pic>
        <p:nvPicPr>
          <p:cNvPr id="7" name="그림 6">
            <a:extLst>
              <a:ext uri="{FF2B5EF4-FFF2-40B4-BE49-F238E27FC236}">
                <a16:creationId xmlns:a16="http://schemas.microsoft.com/office/drawing/2014/main" id="{79FB320C-A414-348A-C37A-1F65AFD6CED5}"/>
              </a:ext>
            </a:extLst>
          </p:cNvPr>
          <p:cNvPicPr>
            <a:picLocks noChangeAspect="1"/>
          </p:cNvPicPr>
          <p:nvPr/>
        </p:nvPicPr>
        <p:blipFill>
          <a:blip r:embed="rId4"/>
          <a:stretch>
            <a:fillRect/>
          </a:stretch>
        </p:blipFill>
        <p:spPr>
          <a:xfrm>
            <a:off x="9143685" y="687978"/>
            <a:ext cx="2543530" cy="276264"/>
          </a:xfrm>
          <a:prstGeom prst="rect">
            <a:avLst/>
          </a:prstGeom>
        </p:spPr>
      </p:pic>
      <p:sp>
        <p:nvSpPr>
          <p:cNvPr id="8" name="TextBox 7">
            <a:extLst>
              <a:ext uri="{FF2B5EF4-FFF2-40B4-BE49-F238E27FC236}">
                <a16:creationId xmlns:a16="http://schemas.microsoft.com/office/drawing/2014/main" id="{A78728D2-4C16-2361-0DA9-DE4AD7663393}"/>
              </a:ext>
            </a:extLst>
          </p:cNvPr>
          <p:cNvSpPr txBox="1"/>
          <p:nvPr/>
        </p:nvSpPr>
        <p:spPr>
          <a:xfrm>
            <a:off x="696854" y="5216703"/>
            <a:ext cx="10624287" cy="1477328"/>
          </a:xfrm>
          <a:prstGeom prst="rect">
            <a:avLst/>
          </a:prstGeom>
          <a:noFill/>
        </p:spPr>
        <p:txBody>
          <a:bodyPr wrap="square" rtlCol="0">
            <a:spAutoFit/>
          </a:bodyPr>
          <a:lstStyle/>
          <a:p>
            <a:r>
              <a:rPr lang="ko-KR" altLang="en-US" dirty="0"/>
              <a:t>작업 프롬프트 </a:t>
            </a:r>
            <a:r>
              <a:rPr lang="en-US" altLang="ko-KR" dirty="0"/>
              <a:t>p</a:t>
            </a:r>
          </a:p>
          <a:p>
            <a:r>
              <a:rPr lang="en-US" altLang="ko-KR" dirty="0"/>
              <a:t>Given the video and the query, find the relevant windows. Think step by step. Reason about the events in the video and how they relate to the query. After your reasoning, output ‘ANSWER: &lt;your answer&gt;‘ in the format specified in the task prompt. Always provide a non-empty answer after your thoughts...</a:t>
            </a:r>
            <a:endParaRPr lang="ko-KR" altLang="en-US" dirty="0"/>
          </a:p>
        </p:txBody>
      </p:sp>
    </p:spTree>
    <p:extLst>
      <p:ext uri="{BB962C8B-B14F-4D97-AF65-F5344CB8AC3E}">
        <p14:creationId xmlns:p14="http://schemas.microsoft.com/office/powerpoint/2010/main" val="759272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A67E20D7-8ABB-A047-98B3-D434E45E830B}"/>
              </a:ext>
            </a:extLst>
          </p:cNvPr>
          <p:cNvPicPr>
            <a:picLocks noChangeAspect="1"/>
          </p:cNvPicPr>
          <p:nvPr/>
        </p:nvPicPr>
        <p:blipFill>
          <a:blip r:embed="rId2"/>
          <a:stretch>
            <a:fillRect/>
          </a:stretch>
        </p:blipFill>
        <p:spPr>
          <a:xfrm>
            <a:off x="2199731" y="690180"/>
            <a:ext cx="7792537" cy="5477639"/>
          </a:xfrm>
          <a:prstGeom prst="rect">
            <a:avLst/>
          </a:prstGeom>
        </p:spPr>
      </p:pic>
      <p:cxnSp>
        <p:nvCxnSpPr>
          <p:cNvPr id="5" name="직선 연결선 4">
            <a:extLst>
              <a:ext uri="{FF2B5EF4-FFF2-40B4-BE49-F238E27FC236}">
                <a16:creationId xmlns:a16="http://schemas.microsoft.com/office/drawing/2014/main" id="{730CD827-05FD-8876-9342-12E34C9533A5}"/>
              </a:ext>
            </a:extLst>
          </p:cNvPr>
          <p:cNvCxnSpPr/>
          <p:nvPr/>
        </p:nvCxnSpPr>
        <p:spPr>
          <a:xfrm>
            <a:off x="8490857" y="3108961"/>
            <a:ext cx="1062446"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6" name="직선 연결선 5">
            <a:extLst>
              <a:ext uri="{FF2B5EF4-FFF2-40B4-BE49-F238E27FC236}">
                <a16:creationId xmlns:a16="http://schemas.microsoft.com/office/drawing/2014/main" id="{86268988-2B44-345E-6292-EBA7BFDF4793}"/>
              </a:ext>
            </a:extLst>
          </p:cNvPr>
          <p:cNvCxnSpPr>
            <a:cxnSpLocks/>
          </p:cNvCxnSpPr>
          <p:nvPr/>
        </p:nvCxnSpPr>
        <p:spPr>
          <a:xfrm>
            <a:off x="2595154" y="3309258"/>
            <a:ext cx="704523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0" name="직선 연결선 9">
            <a:extLst>
              <a:ext uri="{FF2B5EF4-FFF2-40B4-BE49-F238E27FC236}">
                <a16:creationId xmlns:a16="http://schemas.microsoft.com/office/drawing/2014/main" id="{5F463458-784A-3365-B849-2876F8CFFA21}"/>
              </a:ext>
            </a:extLst>
          </p:cNvPr>
          <p:cNvCxnSpPr>
            <a:cxnSpLocks/>
          </p:cNvCxnSpPr>
          <p:nvPr/>
        </p:nvCxnSpPr>
        <p:spPr>
          <a:xfrm>
            <a:off x="2595154" y="3509555"/>
            <a:ext cx="7045235"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1" name="직선 연결선 10">
            <a:extLst>
              <a:ext uri="{FF2B5EF4-FFF2-40B4-BE49-F238E27FC236}">
                <a16:creationId xmlns:a16="http://schemas.microsoft.com/office/drawing/2014/main" id="{2AF6639E-1984-523D-666E-A8424B6FFE7B}"/>
              </a:ext>
            </a:extLst>
          </p:cNvPr>
          <p:cNvCxnSpPr>
            <a:cxnSpLocks/>
          </p:cNvCxnSpPr>
          <p:nvPr/>
        </p:nvCxnSpPr>
        <p:spPr>
          <a:xfrm>
            <a:off x="2595154" y="3709852"/>
            <a:ext cx="4336869"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213834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BDC68104-B0B8-7950-0464-D9D80F81B371}"/>
              </a:ext>
            </a:extLst>
          </p:cNvPr>
          <p:cNvPicPr>
            <a:picLocks noChangeAspect="1"/>
          </p:cNvPicPr>
          <p:nvPr/>
        </p:nvPicPr>
        <p:blipFill>
          <a:blip r:embed="rId2"/>
          <a:stretch>
            <a:fillRect/>
          </a:stretch>
        </p:blipFill>
        <p:spPr>
          <a:xfrm>
            <a:off x="3439886" y="1885063"/>
            <a:ext cx="7959634" cy="4496118"/>
          </a:xfrm>
          <a:prstGeom prst="rect">
            <a:avLst/>
          </a:prstGeom>
        </p:spPr>
      </p:pic>
      <p:sp>
        <p:nvSpPr>
          <p:cNvPr id="2" name="TextBox 1">
            <a:extLst>
              <a:ext uri="{FF2B5EF4-FFF2-40B4-BE49-F238E27FC236}">
                <a16:creationId xmlns:a16="http://schemas.microsoft.com/office/drawing/2014/main" id="{8FFF6AC0-0613-08A0-9572-E28D353545CC}"/>
              </a:ext>
            </a:extLst>
          </p:cNvPr>
          <p:cNvSpPr txBox="1"/>
          <p:nvPr/>
        </p:nvSpPr>
        <p:spPr>
          <a:xfrm>
            <a:off x="330927" y="502367"/>
            <a:ext cx="9744891" cy="2585323"/>
          </a:xfrm>
          <a:prstGeom prst="rect">
            <a:avLst/>
          </a:prstGeom>
          <a:noFill/>
        </p:spPr>
        <p:txBody>
          <a:bodyPr wrap="square" rtlCol="0">
            <a:spAutoFit/>
          </a:bodyPr>
          <a:lstStyle/>
          <a:p>
            <a:r>
              <a:rPr lang="en-US" altLang="ko-KR" dirty="0"/>
              <a:t>Chrono-Blip(</a:t>
            </a:r>
            <a:r>
              <a:rPr lang="en-US" altLang="ko-KR" i="1" dirty="0">
                <a:solidFill>
                  <a:schemeClr val="bg1">
                    <a:lumMod val="50000"/>
                  </a:schemeClr>
                </a:solidFill>
              </a:rPr>
              <a:t>fine-tuned</a:t>
            </a:r>
            <a:r>
              <a:rPr lang="en-US" altLang="ko-KR" dirty="0"/>
              <a:t>)</a:t>
            </a:r>
          </a:p>
          <a:p>
            <a:endParaRPr lang="en-US" altLang="ko-KR" dirty="0"/>
          </a:p>
          <a:p>
            <a:pPr marL="285750" indent="-285750">
              <a:buFont typeface="Arial" panose="020B0604020202020204" pitchFamily="34" charset="0"/>
              <a:buChar char="•"/>
            </a:pPr>
            <a:r>
              <a:rPr lang="ko-KR" altLang="en-US" dirty="0"/>
              <a:t>이미지 인코더 </a:t>
            </a:r>
            <a:r>
              <a:rPr lang="en-US" altLang="ko-KR" dirty="0"/>
              <a:t>+ Q-former</a:t>
            </a:r>
            <a:r>
              <a:rPr lang="ko-KR" altLang="en-US" dirty="0"/>
              <a:t>를 사용하여 각 프레임을 텍스트 </a:t>
            </a:r>
            <a:r>
              <a:rPr lang="ko-KR" altLang="en-US" dirty="0" err="1"/>
              <a:t>임베딩</a:t>
            </a:r>
            <a:r>
              <a:rPr lang="ko-KR" altLang="en-US" dirty="0"/>
              <a:t> 공간으로 매핑한 후</a:t>
            </a:r>
            <a:r>
              <a:rPr lang="en-US" altLang="ko-KR" dirty="0"/>
              <a:t>,</a:t>
            </a:r>
          </a:p>
          <a:p>
            <a:pPr marL="285750" indent="-285750">
              <a:buFont typeface="Arial" panose="020B0604020202020204" pitchFamily="34" charset="0"/>
              <a:buChar char="•"/>
            </a:pPr>
            <a:r>
              <a:rPr lang="ko-KR" altLang="en-US" dirty="0" err="1"/>
              <a:t>임베딩</a:t>
            </a:r>
            <a:r>
              <a:rPr lang="ko-KR" altLang="en-US" dirty="0"/>
              <a:t> 시퀀스를 </a:t>
            </a:r>
            <a:r>
              <a:rPr lang="en-US" altLang="ko-KR" dirty="0" err="1"/>
              <a:t>LoRA</a:t>
            </a:r>
            <a:r>
              <a:rPr lang="ko-KR" altLang="en-US" dirty="0"/>
              <a:t>가 적용된 </a:t>
            </a:r>
            <a:r>
              <a:rPr lang="en-US" altLang="ko-KR" dirty="0"/>
              <a:t>LLM</a:t>
            </a:r>
            <a:r>
              <a:rPr lang="ko-KR" altLang="en-US" dirty="0"/>
              <a:t>으로 넘긴다</a:t>
            </a:r>
            <a:r>
              <a:rPr lang="en-US" altLang="ko-KR" dirty="0"/>
              <a:t>.</a:t>
            </a:r>
          </a:p>
          <a:p>
            <a:endParaRPr lang="en-US" altLang="ko-KR" dirty="0"/>
          </a:p>
          <a:p>
            <a:r>
              <a:rPr lang="en-US" altLang="ko-KR" dirty="0"/>
              <a:t>Chrono GPT(</a:t>
            </a:r>
            <a:r>
              <a:rPr lang="en-US" altLang="ko-KR" i="1" dirty="0">
                <a:solidFill>
                  <a:schemeClr val="bg1">
                    <a:lumMod val="50000"/>
                  </a:schemeClr>
                </a:solidFill>
              </a:rPr>
              <a:t>zero-shot</a:t>
            </a:r>
            <a:r>
              <a:rPr lang="en-US" altLang="ko-KR" dirty="0"/>
              <a:t>)</a:t>
            </a:r>
          </a:p>
          <a:p>
            <a:endParaRPr lang="en-US" altLang="ko-KR" dirty="0"/>
          </a:p>
          <a:p>
            <a:pPr marL="285750" indent="-285750">
              <a:buFont typeface="Arial" panose="020B0604020202020204" pitchFamily="34" charset="0"/>
              <a:buChar char="•"/>
            </a:pPr>
            <a:r>
              <a:rPr lang="en-US" altLang="ko-KR" dirty="0"/>
              <a:t>GPT 4o </a:t>
            </a:r>
            <a:r>
              <a:rPr lang="ko-KR" altLang="en-US" dirty="0"/>
              <a:t>모델 사용</a:t>
            </a:r>
            <a:endParaRPr lang="en-US" altLang="ko-KR" dirty="0"/>
          </a:p>
          <a:p>
            <a:endParaRPr lang="ko-KR" altLang="en-US" dirty="0"/>
          </a:p>
        </p:txBody>
      </p:sp>
      <p:cxnSp>
        <p:nvCxnSpPr>
          <p:cNvPr id="8" name="직선 연결선 7">
            <a:extLst>
              <a:ext uri="{FF2B5EF4-FFF2-40B4-BE49-F238E27FC236}">
                <a16:creationId xmlns:a16="http://schemas.microsoft.com/office/drawing/2014/main" id="{D261B1FD-856B-A69A-D6DB-8A6DAF361B16}"/>
              </a:ext>
            </a:extLst>
          </p:cNvPr>
          <p:cNvCxnSpPr>
            <a:cxnSpLocks/>
          </p:cNvCxnSpPr>
          <p:nvPr/>
        </p:nvCxnSpPr>
        <p:spPr>
          <a:xfrm>
            <a:off x="5146765" y="4345578"/>
            <a:ext cx="3779521"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96620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ED7DDDEB-5DF5-C6FC-D741-7BD6163847A3}"/>
              </a:ext>
            </a:extLst>
          </p:cNvPr>
          <p:cNvPicPr>
            <a:picLocks noChangeAspect="1"/>
          </p:cNvPicPr>
          <p:nvPr/>
        </p:nvPicPr>
        <p:blipFill>
          <a:blip r:embed="rId2"/>
          <a:stretch>
            <a:fillRect/>
          </a:stretch>
        </p:blipFill>
        <p:spPr>
          <a:xfrm>
            <a:off x="866045" y="2242212"/>
            <a:ext cx="10459910" cy="3505689"/>
          </a:xfrm>
          <a:prstGeom prst="rect">
            <a:avLst/>
          </a:prstGeom>
        </p:spPr>
      </p:pic>
      <p:sp>
        <p:nvSpPr>
          <p:cNvPr id="8" name="TextBox 7">
            <a:extLst>
              <a:ext uri="{FF2B5EF4-FFF2-40B4-BE49-F238E27FC236}">
                <a16:creationId xmlns:a16="http://schemas.microsoft.com/office/drawing/2014/main" id="{76BC2202-3049-4F26-BC47-ED7F0E93DB65}"/>
              </a:ext>
            </a:extLst>
          </p:cNvPr>
          <p:cNvSpPr txBox="1"/>
          <p:nvPr/>
        </p:nvSpPr>
        <p:spPr>
          <a:xfrm>
            <a:off x="654140" y="291303"/>
            <a:ext cx="1818126" cy="369332"/>
          </a:xfrm>
          <a:prstGeom prst="rect">
            <a:avLst/>
          </a:prstGeom>
          <a:noFill/>
        </p:spPr>
        <p:txBody>
          <a:bodyPr wrap="none" rtlCol="0">
            <a:spAutoFit/>
          </a:bodyPr>
          <a:lstStyle/>
          <a:p>
            <a:r>
              <a:rPr lang="en-US" altLang="ko-KR" b="1" dirty="0">
                <a:latin typeface="Arial" panose="020B0604020202020204" pitchFamily="34" charset="0"/>
                <a:cs typeface="Arial" panose="020B0604020202020204" pitchFamily="34" charset="0"/>
              </a:rPr>
              <a:t>Ablation Study</a:t>
            </a:r>
            <a:endParaRPr lang="ko-KR" altLang="en-US" b="1"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E77222A3-F1B2-E359-1150-5BEAAA114D8B}"/>
              </a:ext>
            </a:extLst>
          </p:cNvPr>
          <p:cNvSpPr txBox="1"/>
          <p:nvPr/>
        </p:nvSpPr>
        <p:spPr>
          <a:xfrm>
            <a:off x="1097280" y="1110099"/>
            <a:ext cx="4359142" cy="646331"/>
          </a:xfrm>
          <a:prstGeom prst="rect">
            <a:avLst/>
          </a:prstGeom>
          <a:noFill/>
        </p:spPr>
        <p:txBody>
          <a:bodyPr wrap="none" rtlCol="0">
            <a:spAutoFit/>
          </a:bodyPr>
          <a:lstStyle/>
          <a:p>
            <a:r>
              <a:rPr lang="en-US" altLang="ko-KR" dirty="0"/>
              <a:t>Chrono-BLIP</a:t>
            </a:r>
            <a:r>
              <a:rPr lang="ko-KR" altLang="en-US" dirty="0"/>
              <a:t>은 </a:t>
            </a:r>
            <a:r>
              <a:rPr lang="en-US" altLang="ko-KR" dirty="0"/>
              <a:t>Charades-STA</a:t>
            </a:r>
            <a:r>
              <a:rPr lang="ko-KR" altLang="en-US" dirty="0"/>
              <a:t>에서 평가</a:t>
            </a:r>
            <a:endParaRPr lang="en-US" altLang="ko-KR" dirty="0"/>
          </a:p>
          <a:p>
            <a:r>
              <a:rPr lang="en-US" altLang="ko-KR" dirty="0"/>
              <a:t>Chrono-GPT</a:t>
            </a:r>
            <a:r>
              <a:rPr lang="ko-KR" altLang="en-US" dirty="0"/>
              <a:t>는 </a:t>
            </a:r>
            <a:r>
              <a:rPr lang="en-US" altLang="ko-KR" dirty="0"/>
              <a:t>QVH validation</a:t>
            </a:r>
            <a:r>
              <a:rPr lang="ko-KR" altLang="en-US" dirty="0"/>
              <a:t>에서 평가</a:t>
            </a:r>
          </a:p>
        </p:txBody>
      </p:sp>
    </p:spTree>
    <p:extLst>
      <p:ext uri="{BB962C8B-B14F-4D97-AF65-F5344CB8AC3E}">
        <p14:creationId xmlns:p14="http://schemas.microsoft.com/office/powerpoint/2010/main" val="35924671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그림 4">
            <a:extLst>
              <a:ext uri="{FF2B5EF4-FFF2-40B4-BE49-F238E27FC236}">
                <a16:creationId xmlns:a16="http://schemas.microsoft.com/office/drawing/2014/main" id="{6C06E10C-AB78-ED1C-4370-77D5699AE7D2}"/>
              </a:ext>
            </a:extLst>
          </p:cNvPr>
          <p:cNvPicPr>
            <a:picLocks noChangeAspect="1"/>
          </p:cNvPicPr>
          <p:nvPr/>
        </p:nvPicPr>
        <p:blipFill>
          <a:blip r:embed="rId2"/>
          <a:stretch>
            <a:fillRect/>
          </a:stretch>
        </p:blipFill>
        <p:spPr>
          <a:xfrm>
            <a:off x="1204549" y="1759158"/>
            <a:ext cx="9782902" cy="4337027"/>
          </a:xfrm>
          <a:prstGeom prst="rect">
            <a:avLst/>
          </a:prstGeom>
        </p:spPr>
      </p:pic>
    </p:spTree>
    <p:extLst>
      <p:ext uri="{BB962C8B-B14F-4D97-AF65-F5344CB8AC3E}">
        <p14:creationId xmlns:p14="http://schemas.microsoft.com/office/powerpoint/2010/main" val="3075118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8FC3D18-3B1D-C18C-0F7D-50CB4A08E523}"/>
              </a:ext>
            </a:extLst>
          </p:cNvPr>
          <p:cNvSpPr txBox="1"/>
          <p:nvPr/>
        </p:nvSpPr>
        <p:spPr>
          <a:xfrm>
            <a:off x="644434" y="775063"/>
            <a:ext cx="10903132" cy="1754326"/>
          </a:xfrm>
          <a:prstGeom prst="rect">
            <a:avLst/>
          </a:prstGeom>
          <a:noFill/>
        </p:spPr>
        <p:txBody>
          <a:bodyPr wrap="square" rtlCol="0">
            <a:spAutoFit/>
          </a:bodyPr>
          <a:lstStyle/>
          <a:p>
            <a:r>
              <a:rPr lang="ko-KR" altLang="en-US" dirty="0"/>
              <a:t>타임 </a:t>
            </a:r>
            <a:r>
              <a:rPr lang="ko-KR" altLang="en-US" dirty="0" err="1"/>
              <a:t>스템프</a:t>
            </a:r>
            <a:r>
              <a:rPr lang="ko-KR" altLang="en-US" dirty="0"/>
              <a:t> 설계</a:t>
            </a:r>
            <a:endParaRPr lang="en-US" altLang="ko-KR" dirty="0"/>
          </a:p>
          <a:p>
            <a:endParaRPr lang="en-US" altLang="ko-KR" dirty="0"/>
          </a:p>
          <a:p>
            <a:pPr marL="285750" indent="-285750">
              <a:buFont typeface="Arial" panose="020B0604020202020204" pitchFamily="34" charset="0"/>
              <a:buChar char="•"/>
            </a:pPr>
            <a:r>
              <a:rPr lang="ko-KR" altLang="en-US" dirty="0"/>
              <a:t>정수 정밀도 </a:t>
            </a:r>
            <a:r>
              <a:rPr lang="en-US" altLang="ko-KR" dirty="0"/>
              <a:t>: </a:t>
            </a:r>
            <a:r>
              <a:rPr lang="ko-KR" altLang="en-US" dirty="0"/>
              <a:t>절대 초 단위의 정수 값</a:t>
            </a:r>
            <a:r>
              <a:rPr lang="en-US" altLang="ko-KR" dirty="0"/>
              <a:t>(80</a:t>
            </a:r>
            <a:r>
              <a:rPr lang="ko-KR" altLang="en-US" dirty="0"/>
              <a:t>초</a:t>
            </a:r>
            <a:r>
              <a:rPr lang="en-US" altLang="ko-KR" dirty="0"/>
              <a:t>)</a:t>
            </a:r>
            <a:r>
              <a:rPr lang="ko-KR" altLang="en-US" dirty="0"/>
              <a:t>이 소수점</a:t>
            </a:r>
            <a:r>
              <a:rPr lang="en-US" altLang="ko-KR" dirty="0"/>
              <a:t>(79.9</a:t>
            </a:r>
            <a:r>
              <a:rPr lang="ko-KR" altLang="en-US" dirty="0"/>
              <a:t>초</a:t>
            </a:r>
            <a:r>
              <a:rPr lang="en-US" altLang="ko-KR" dirty="0"/>
              <a:t>)</a:t>
            </a:r>
            <a:r>
              <a:rPr lang="ko-KR" altLang="en-US" dirty="0"/>
              <a:t>보다 성능이 우수함</a:t>
            </a:r>
            <a:r>
              <a:rPr lang="en-US" altLang="ko-KR" dirty="0"/>
              <a:t>.</a:t>
            </a:r>
          </a:p>
          <a:p>
            <a:pPr marL="285750" indent="-285750">
              <a:buFont typeface="Arial" panose="020B0604020202020204" pitchFamily="34" charset="0"/>
              <a:buChar char="•"/>
            </a:pPr>
            <a:r>
              <a:rPr lang="ko-KR" altLang="en-US" dirty="0"/>
              <a:t>절대 시간 </a:t>
            </a:r>
            <a:r>
              <a:rPr lang="en-US" altLang="ko-KR" dirty="0"/>
              <a:t>: </a:t>
            </a:r>
            <a:r>
              <a:rPr lang="ko-KR" altLang="en-US" dirty="0"/>
              <a:t>비디오 길이에 대한 상대적 위치보다 절대 초 단위의 시간이 성능이 우수함</a:t>
            </a:r>
            <a:r>
              <a:rPr lang="en-US" altLang="ko-KR" dirty="0"/>
              <a:t>.</a:t>
            </a:r>
          </a:p>
          <a:p>
            <a:pPr marL="285750" indent="-285750">
              <a:buFont typeface="Arial" panose="020B0604020202020204" pitchFamily="34" charset="0"/>
              <a:buChar char="•"/>
            </a:pPr>
            <a:r>
              <a:rPr lang="ko-KR" altLang="en-US" dirty="0" err="1"/>
              <a:t>인터리빙</a:t>
            </a:r>
            <a:r>
              <a:rPr lang="ko-KR" altLang="en-US" dirty="0"/>
              <a:t> </a:t>
            </a:r>
            <a:r>
              <a:rPr lang="en-US" altLang="ko-KR" dirty="0"/>
              <a:t>: </a:t>
            </a:r>
            <a:r>
              <a:rPr lang="ko-KR" altLang="en-US" dirty="0"/>
              <a:t>프레임 토큰과 시간 토큰을 번갈아 배치하는 것이 모든 프레임을 먼저 나열한 다음 모든 </a:t>
            </a:r>
            <a:r>
              <a:rPr lang="ko-KR" altLang="en-US" dirty="0" err="1"/>
              <a:t>타임스템프를</a:t>
            </a:r>
            <a:r>
              <a:rPr lang="ko-KR" altLang="en-US" dirty="0"/>
              <a:t> 나열하는 것보다 성능이 우수함</a:t>
            </a:r>
            <a:r>
              <a:rPr lang="en-US" altLang="ko-KR" dirty="0"/>
              <a:t>.</a:t>
            </a:r>
          </a:p>
        </p:txBody>
      </p:sp>
      <p:pic>
        <p:nvPicPr>
          <p:cNvPr id="5" name="그림 4">
            <a:extLst>
              <a:ext uri="{FF2B5EF4-FFF2-40B4-BE49-F238E27FC236}">
                <a16:creationId xmlns:a16="http://schemas.microsoft.com/office/drawing/2014/main" id="{0EEE8E25-E8CF-5D8C-B223-00F25F132CE0}"/>
              </a:ext>
            </a:extLst>
          </p:cNvPr>
          <p:cNvPicPr>
            <a:picLocks noChangeAspect="1"/>
          </p:cNvPicPr>
          <p:nvPr/>
        </p:nvPicPr>
        <p:blipFill>
          <a:blip r:embed="rId2"/>
          <a:stretch>
            <a:fillRect/>
          </a:stretch>
        </p:blipFill>
        <p:spPr>
          <a:xfrm>
            <a:off x="2472266" y="2828483"/>
            <a:ext cx="6784945" cy="3833559"/>
          </a:xfrm>
          <a:prstGeom prst="rect">
            <a:avLst/>
          </a:prstGeom>
        </p:spPr>
      </p:pic>
      <p:sp>
        <p:nvSpPr>
          <p:cNvPr id="6" name="TextBox 5">
            <a:extLst>
              <a:ext uri="{FF2B5EF4-FFF2-40B4-BE49-F238E27FC236}">
                <a16:creationId xmlns:a16="http://schemas.microsoft.com/office/drawing/2014/main" id="{A88C2073-593C-D201-58D8-552D472BA3F1}"/>
              </a:ext>
            </a:extLst>
          </p:cNvPr>
          <p:cNvSpPr txBox="1"/>
          <p:nvPr/>
        </p:nvSpPr>
        <p:spPr>
          <a:xfrm>
            <a:off x="654140" y="291303"/>
            <a:ext cx="1818126" cy="369332"/>
          </a:xfrm>
          <a:prstGeom prst="rect">
            <a:avLst/>
          </a:prstGeom>
          <a:noFill/>
        </p:spPr>
        <p:txBody>
          <a:bodyPr wrap="none" rtlCol="0">
            <a:spAutoFit/>
          </a:bodyPr>
          <a:lstStyle/>
          <a:p>
            <a:r>
              <a:rPr lang="en-US" altLang="ko-KR" b="1" dirty="0">
                <a:latin typeface="Arial" panose="020B0604020202020204" pitchFamily="34" charset="0"/>
                <a:cs typeface="Arial" panose="020B0604020202020204" pitchFamily="34" charset="0"/>
              </a:rPr>
              <a:t>Ablation Study</a:t>
            </a:r>
            <a:endParaRPr lang="ko-KR"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2262433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180</Words>
  <Application>Microsoft Office PowerPoint</Application>
  <PresentationFormat>와이드스크린</PresentationFormat>
  <Paragraphs>20</Paragraphs>
  <Slides>7</Slides>
  <Notes>0</Notes>
  <HiddenSlides>0</HiddenSlides>
  <MMClips>0</MMClips>
  <ScaleCrop>false</ScaleCrop>
  <HeadingPairs>
    <vt:vector size="6" baseType="variant">
      <vt:variant>
        <vt:lpstr>사용한 글꼴</vt:lpstr>
      </vt:variant>
      <vt:variant>
        <vt:i4>2</vt:i4>
      </vt:variant>
      <vt:variant>
        <vt:lpstr>테마</vt:lpstr>
      </vt:variant>
      <vt:variant>
        <vt:i4>1</vt:i4>
      </vt:variant>
      <vt:variant>
        <vt:lpstr>슬라이드 제목</vt:lpstr>
      </vt:variant>
      <vt:variant>
        <vt:i4>7</vt:i4>
      </vt:variant>
    </vt:vector>
  </HeadingPairs>
  <TitlesOfParts>
    <vt:vector size="10" baseType="lpstr">
      <vt:lpstr>맑은 고딕</vt:lpstr>
      <vt:lpstr>Arial</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jinyong.kim</dc:creator>
  <cp:lastModifiedBy>jinyong.kim</cp:lastModifiedBy>
  <cp:revision>1</cp:revision>
  <dcterms:created xsi:type="dcterms:W3CDTF">2025-08-26T07:46:59Z</dcterms:created>
  <dcterms:modified xsi:type="dcterms:W3CDTF">2025-08-26T07:47:13Z</dcterms:modified>
</cp:coreProperties>
</file>