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VL53L0X</a:t>
            </a:r>
            <a:r>
              <a:rPr lang="zh-TW" altLang="en-US" dirty="0" smtClean="0"/>
              <a:t>使用教學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948405" cy="3450696"/>
          </a:xfrm>
        </p:spPr>
        <p:txBody>
          <a:bodyPr/>
          <a:lstStyle/>
          <a:p>
            <a:r>
              <a:rPr lang="en-US" altLang="zh-TW" dirty="0"/>
              <a:t>laser_VL53L0X_1.get_distance </a:t>
            </a:r>
            <a:r>
              <a:rPr lang="en-US" altLang="zh-TW" dirty="0" smtClean="0"/>
              <a:t>()</a:t>
            </a:r>
            <a:r>
              <a:rPr lang="zh-TW" altLang="en-US" dirty="0" smtClean="0"/>
              <a:t>   是單純取得距離感測器所測到的值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laser_VL53L0X_1.get_distance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  則是會將當下所測到的值設為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，並依此進行正負距離值的測定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 VL53L0X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get_distance</a:t>
            </a:r>
            <a:r>
              <a:rPr lang="zh-TW" altLang="en-US" dirty="0" smtClean="0"/>
              <a:t>使用說明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2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本教學假設使用這具備以下能力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熟悉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rduino</a:t>
            </a:r>
            <a:r>
              <a:rPr lang="en-US" altLang="zh-TW" dirty="0" smtClean="0"/>
              <a:t> IDE </a:t>
            </a:r>
            <a:r>
              <a:rPr lang="zh-TW" altLang="en-US" dirty="0" smtClean="0"/>
              <a:t>基本操作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具備電子電路之基本觀念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具備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之基本物件導向觀念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使用者須具備的基本能力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9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4328" y="2675467"/>
            <a:ext cx="1296144" cy="345069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電路圖</a:t>
            </a:r>
            <a:endParaRPr lang="zh-TW" altLang="en-US" dirty="0"/>
          </a:p>
        </p:txBody>
      </p:sp>
      <p:pic>
        <p:nvPicPr>
          <p:cNvPr id="1027" name="Picture 3" descr="C:\Users\dinne\Desktop\函式庫使用教學\VL53L0X電路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44824"/>
            <a:ext cx="809967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每一個雷射的</a:t>
            </a:r>
            <a:r>
              <a:rPr lang="en-US" altLang="zh-TW" dirty="0" smtClean="0"/>
              <a:t>XSHUT</a:t>
            </a:r>
            <a:r>
              <a:rPr lang="zh-TW" altLang="en-US" dirty="0" smtClean="0"/>
              <a:t>必須要接到任意一個數位腳位，若有兩個雷射就必須要接到兩個數位腳位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電路注意事項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1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1" y="2276872"/>
            <a:ext cx="8136904" cy="3849291"/>
          </a:xfrm>
        </p:spPr>
        <p:txBody>
          <a:bodyPr/>
          <a:lstStyle/>
          <a:p>
            <a:r>
              <a:rPr lang="zh-TW" altLang="en-US" dirty="0" smtClean="0"/>
              <a:t>先將</a:t>
            </a:r>
            <a:r>
              <a:rPr lang="en-US" altLang="zh-TW" dirty="0" smtClean="0"/>
              <a:t>VL53L0X</a:t>
            </a:r>
            <a:r>
              <a:rPr lang="zh-TW" altLang="en-US" dirty="0" smtClean="0"/>
              <a:t>函式庫以及本教學所提供的</a:t>
            </a:r>
            <a:r>
              <a:rPr lang="en-US" altLang="zh-TW" dirty="0" err="1"/>
              <a:t>distance_sensor</a:t>
            </a:r>
            <a:r>
              <a:rPr lang="zh-TW" altLang="en-US" dirty="0" smtClean="0"/>
              <a:t>函式庫放到</a:t>
            </a:r>
            <a:r>
              <a:rPr lang="pt-BR" altLang="zh-TW" dirty="0"/>
              <a:t>C:\Program Files (x86)\</a:t>
            </a:r>
            <a:r>
              <a:rPr lang="pt-BR" altLang="zh-TW" dirty="0" smtClean="0">
                <a:solidFill>
                  <a:srgbClr val="FF0000"/>
                </a:solidFill>
              </a:rPr>
              <a:t>Arduino\libraries</a:t>
            </a:r>
            <a:r>
              <a:rPr lang="pt-BR" altLang="zh-TW" dirty="0" smtClean="0"/>
              <a:t/>
            </a:r>
            <a:br>
              <a:rPr lang="pt-BR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請根據自己的安裝目錄決定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4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資料夾放置示意圖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2" y="2421240"/>
            <a:ext cx="855726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2564904"/>
            <a:ext cx="7804389" cy="3849877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先引入函式庫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#</a:t>
            </a:r>
            <a:r>
              <a:rPr lang="en-US" altLang="zh-TW" dirty="0"/>
              <a:t>include "</a:t>
            </a:r>
            <a:r>
              <a:rPr lang="en-US" altLang="zh-TW" dirty="0" err="1" smtClean="0"/>
              <a:t>distance_sensor.h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宣告物件，記得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修飾詞不可省略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	static </a:t>
            </a:r>
            <a:r>
              <a:rPr lang="en-US" altLang="zh-TW" dirty="0"/>
              <a:t>laser_VL53L0X laser_VL53L0X_1(22,4); 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get_distance</a:t>
            </a:r>
            <a:r>
              <a:rPr lang="zh-TW" altLang="en-US" dirty="0" smtClean="0"/>
              <a:t>成員函數取得雷射所量測到的距離</a:t>
            </a:r>
            <a:endParaRPr lang="en-US" altLang="zh-TW" dirty="0" smtClean="0"/>
          </a:p>
          <a:p>
            <a:pPr marL="627063" lvl="2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Serial.println</a:t>
            </a:r>
            <a:r>
              <a:rPr lang="en-US" altLang="zh-TW" dirty="0"/>
              <a:t>(  laser_VL53L0X_1.get_distance () ) ;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程式草稿示意圖</a:t>
            </a:r>
            <a:endParaRPr lang="zh-TW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31" y="2276872"/>
            <a:ext cx="603404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 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88839"/>
            <a:ext cx="6538491" cy="544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1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296</TotalTime>
  <Words>161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VL53L0X使用教學</vt:lpstr>
      <vt:lpstr>使用者須具備的基本能力</vt:lpstr>
      <vt:lpstr>電路圖</vt:lpstr>
      <vt:lpstr>電路注意事項</vt:lpstr>
      <vt:lpstr>程式設計</vt:lpstr>
      <vt:lpstr>資料夾放置示意圖</vt:lpstr>
      <vt:lpstr>程式設計</vt:lpstr>
      <vt:lpstr>程式草稿示意圖</vt:lpstr>
      <vt:lpstr>UML 圖</vt:lpstr>
      <vt:lpstr> VL53L0X的get_distance使用說明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VL53L0X使用教學</dc:title>
  <dc:creator>dinne</dc:creator>
  <cp:lastModifiedBy>dinne</cp:lastModifiedBy>
  <cp:revision>10</cp:revision>
  <dcterms:created xsi:type="dcterms:W3CDTF">2017-05-06T23:37:07Z</dcterms:created>
  <dcterms:modified xsi:type="dcterms:W3CDTF">2017-05-07T04:43:58Z</dcterms:modified>
</cp:coreProperties>
</file>