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7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www.kaggle.com/datasets/bobnau/daily-website-visitor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2465308"/>
            <a:ext cx="7452360" cy="833199"/>
          </a:xfrm>
          <a:prstGeom prst="rect">
            <a:avLst/>
          </a:prstGeom>
          <a:noFill/>
          <a:ln/>
        </p:spPr>
        <p:txBody>
          <a:bodyPr wrap="none" rtlCol="0" anchor="t"/>
          <a:lstStyle/>
          <a:p>
            <a:pPr marL="0" indent="0">
              <a:lnSpc>
                <a:spcPts val="6561"/>
              </a:lnSpc>
              <a:buNone/>
            </a:pPr>
            <a:r>
              <a:rPr lang="en-US" sz="5249" b="1" dirty="0">
                <a:solidFill>
                  <a:srgbClr val="312F2B"/>
                </a:solidFill>
                <a:latin typeface="Gelasio" pitchFamily="34" charset="0"/>
                <a:ea typeface="Gelasio" pitchFamily="34" charset="-122"/>
                <a:cs typeface="Gelasio" pitchFamily="34" charset="-120"/>
              </a:rPr>
              <a:t>Website Traffic Analysis: </a:t>
            </a:r>
            <a:endParaRPr lang="en-US" sz="5249" b="1" dirty="0"/>
          </a:p>
        </p:txBody>
      </p:sp>
      <p:sp>
        <p:nvSpPr>
          <p:cNvPr id="5" name="Text 2"/>
          <p:cNvSpPr/>
          <p:nvPr/>
        </p:nvSpPr>
        <p:spPr>
          <a:xfrm>
            <a:off x="833199" y="3631763"/>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Website traffic analysis is a fundamental practice for website owners, digital marketers, and businesses seeking to understand user behavior and optimize their online presence. This process involves collecting, analyzing, and interpreting data related to how visitors interact with a website. It provides valuable insights that inform decision-making, content strategies, user experience improvements, and marketing efforts.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322903"/>
            <a:ext cx="4443889"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Data collection</a:t>
            </a:r>
            <a:endParaRPr lang="en-US" sz="4374" b="1" dirty="0"/>
          </a:p>
        </p:txBody>
      </p:sp>
      <p:sp>
        <p:nvSpPr>
          <p:cNvPr id="5" name="Text 2"/>
          <p:cNvSpPr/>
          <p:nvPr/>
        </p:nvSpPr>
        <p:spPr>
          <a:xfrm>
            <a:off x="2037993" y="2461617"/>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data is given from the project resource manager for the development of the website and making the analysis for making better calculations to the future builds.</a:t>
            </a:r>
            <a:endParaRPr lang="en-US" sz="1750" dirty="0"/>
          </a:p>
        </p:txBody>
      </p:sp>
      <p:sp>
        <p:nvSpPr>
          <p:cNvPr id="6" name="Text 3"/>
          <p:cNvSpPr/>
          <p:nvPr/>
        </p:nvSpPr>
        <p:spPr>
          <a:xfrm>
            <a:off x="2037993" y="3422333"/>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dataset is given with the link:</a:t>
            </a:r>
            <a:endParaRPr lang="en-US" sz="1750" dirty="0"/>
          </a:p>
        </p:txBody>
      </p:sp>
      <p:sp>
        <p:nvSpPr>
          <p:cNvPr id="7" name="Text 4"/>
          <p:cNvSpPr/>
          <p:nvPr/>
        </p:nvSpPr>
        <p:spPr>
          <a:xfrm>
            <a:off x="2037993" y="4027646"/>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Project 1: Website Traffic Analysis Bookmark this page Project Title: Website Traffic Analysis</a:t>
            </a:r>
            <a:endParaRPr lang="en-US" sz="1750" dirty="0"/>
          </a:p>
        </p:txBody>
      </p:sp>
      <p:sp>
        <p:nvSpPr>
          <p:cNvPr id="8" name="Text 5"/>
          <p:cNvSpPr/>
          <p:nvPr/>
        </p:nvSpPr>
        <p:spPr>
          <a:xfrm>
            <a:off x="2037993" y="4632960"/>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Dataset Link: </a:t>
            </a:r>
            <a:r>
              <a:rPr lang="en-US" sz="1750" u="sng" dirty="0">
                <a:solidFill>
                  <a:srgbClr val="6F6F5D"/>
                </a:solidFill>
                <a:latin typeface="Lato" pitchFamily="34" charset="0"/>
                <a:ea typeface="Lato" pitchFamily="34" charset="-122"/>
                <a:cs typeface="Lato" pitchFamily="34" charset="-120"/>
                <a:hlinkClick r:id="rId4">
                  <a:extLst>
                    <a:ext uri="{A12FA001-AC4F-418D-AE19-62706E023703}">
                      <ahyp:hlinkClr xmlns:ahyp="http://schemas.microsoft.com/office/drawing/2018/hyperlinkcolor" val="tx"/>
                    </a:ext>
                  </a:extLst>
                </a:hlinkClick>
              </a:rPr>
              <a:t>https://www.kaggle.com/datasets/bobnau/daily-website-visitors</a:t>
            </a:r>
            <a:endParaRPr lang="en-US" sz="1750" dirty="0"/>
          </a:p>
        </p:txBody>
      </p:sp>
      <p:sp>
        <p:nvSpPr>
          <p:cNvPr id="9" name="Text 6"/>
          <p:cNvSpPr/>
          <p:nvPr/>
        </p:nvSpPr>
        <p:spPr>
          <a:xfrm>
            <a:off x="2037993" y="5238274"/>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dataset contains:</a:t>
            </a:r>
            <a:endParaRPr lang="en-US" sz="1750" dirty="0"/>
          </a:p>
        </p:txBody>
      </p:sp>
      <p:pic>
        <p:nvPicPr>
          <p:cNvPr id="10" name="Image 1" descr="preencoded.png"/>
          <p:cNvPicPr>
            <a:picLocks noChangeAspect="1"/>
          </p:cNvPicPr>
          <p:nvPr/>
        </p:nvPicPr>
        <p:blipFill>
          <a:blip r:embed="rId5"/>
          <a:stretch>
            <a:fillRect/>
          </a:stretch>
        </p:blipFill>
        <p:spPr>
          <a:xfrm>
            <a:off x="2037993" y="5843588"/>
            <a:ext cx="8270677" cy="10631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696754"/>
            <a:ext cx="474726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Data preprocessing</a:t>
            </a:r>
            <a:endParaRPr lang="en-US" sz="4374" b="1" dirty="0"/>
          </a:p>
        </p:txBody>
      </p:sp>
      <p:sp>
        <p:nvSpPr>
          <p:cNvPr id="5" name="Text 2"/>
          <p:cNvSpPr/>
          <p:nvPr/>
        </p:nvSpPr>
        <p:spPr>
          <a:xfrm>
            <a:off x="2037993" y="1835468"/>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preprocessing is a fundamental step in the data analysis pipeline. . The primary purpose of data preprocessing is to improve the quality, consistency, and relevance of the data, making it easier to extract meaningful insights or to train accurate models.</a:t>
            </a:r>
            <a:endParaRPr lang="en-US" sz="1750" dirty="0"/>
          </a:p>
        </p:txBody>
      </p:sp>
      <p:sp>
        <p:nvSpPr>
          <p:cNvPr id="6" name="Text 3"/>
          <p:cNvSpPr/>
          <p:nvPr/>
        </p:nvSpPr>
        <p:spPr>
          <a:xfrm>
            <a:off x="2037993" y="3151584"/>
            <a:ext cx="10554414" cy="355402"/>
          </a:xfrm>
          <a:prstGeom prst="rect">
            <a:avLst/>
          </a:prstGeom>
          <a:noFill/>
          <a:ln/>
        </p:spPr>
        <p:txBody>
          <a:bodyPr wrap="none" rtlCol="0" anchor="t"/>
          <a:lstStyle/>
          <a:p>
            <a:pPr marL="0" indent="0">
              <a:lnSpc>
                <a:spcPts val="2799"/>
              </a:lnSpc>
              <a:buNone/>
            </a:pPr>
            <a:r>
              <a:rPr lang="en-US" sz="1750" b="1" dirty="0">
                <a:solidFill>
                  <a:srgbClr val="272525"/>
                </a:solidFill>
                <a:latin typeface="Lato" pitchFamily="34" charset="0"/>
                <a:ea typeface="Lato" pitchFamily="34" charset="-122"/>
                <a:cs typeface="Lato" pitchFamily="34" charset="-120"/>
              </a:rPr>
              <a:t>Data cleaning:</a:t>
            </a:r>
            <a:endParaRPr lang="en-US" sz="1750" dirty="0"/>
          </a:p>
        </p:txBody>
      </p:sp>
      <p:pic>
        <p:nvPicPr>
          <p:cNvPr id="7" name="Image 1" descr="preencoded.png"/>
          <p:cNvPicPr>
            <a:picLocks noChangeAspect="1"/>
          </p:cNvPicPr>
          <p:nvPr/>
        </p:nvPicPr>
        <p:blipFill>
          <a:blip r:embed="rId4"/>
          <a:stretch>
            <a:fillRect/>
          </a:stretch>
        </p:blipFill>
        <p:spPr>
          <a:xfrm>
            <a:off x="2037993" y="3756898"/>
            <a:ext cx="10554414" cy="3170634"/>
          </a:xfrm>
          <a:prstGeom prst="rect">
            <a:avLst/>
          </a:prstGeom>
        </p:spPr>
      </p:pic>
      <p:sp>
        <p:nvSpPr>
          <p:cNvPr id="8" name="Text 4"/>
          <p:cNvSpPr/>
          <p:nvPr/>
        </p:nvSpPr>
        <p:spPr>
          <a:xfrm>
            <a:off x="2037993" y="7177445"/>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40327" y="-9144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456611"/>
            <a:ext cx="698754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Natural language processing(NLP)</a:t>
            </a:r>
          </a:p>
          <a:p>
            <a:pPr marL="0" indent="0">
              <a:lnSpc>
                <a:spcPts val="5468"/>
              </a:lnSpc>
              <a:buNone/>
            </a:pPr>
            <a:endParaRPr lang="en-US" sz="4374" dirty="0"/>
          </a:p>
        </p:txBody>
      </p:sp>
      <p:sp>
        <p:nvSpPr>
          <p:cNvPr id="5" name="Text 2"/>
          <p:cNvSpPr/>
          <p:nvPr/>
        </p:nvSpPr>
        <p:spPr>
          <a:xfrm>
            <a:off x="2037993" y="2595324"/>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Natural Language Processing (NLP) in Python is a set of techniques and libraries used for the analysis, manipulation, and understanding of human language data. NLP is widely used in data analysis for extracting insights from unstructured text data, and it's particularly valuable in areas like sentiment analysis, etc.</a:t>
            </a:r>
            <a:endParaRPr lang="en-US" sz="1750" dirty="0"/>
          </a:p>
        </p:txBody>
      </p:sp>
      <p:pic>
        <p:nvPicPr>
          <p:cNvPr id="6" name="Image 1" descr="preencoded.png"/>
          <p:cNvPicPr>
            <a:picLocks noChangeAspect="1"/>
          </p:cNvPicPr>
          <p:nvPr/>
        </p:nvPicPr>
        <p:blipFill>
          <a:blip r:embed="rId4"/>
          <a:stretch>
            <a:fillRect/>
          </a:stretch>
        </p:blipFill>
        <p:spPr>
          <a:xfrm>
            <a:off x="2037993" y="4161353"/>
            <a:ext cx="3157538" cy="1756410"/>
          </a:xfrm>
          <a:prstGeom prst="rect">
            <a:avLst/>
          </a:prstGeom>
        </p:spPr>
      </p:pic>
      <p:pic>
        <p:nvPicPr>
          <p:cNvPr id="7" name="Image 2" descr="preencoded.png"/>
          <p:cNvPicPr>
            <a:picLocks noChangeAspect="1"/>
          </p:cNvPicPr>
          <p:nvPr/>
        </p:nvPicPr>
        <p:blipFill>
          <a:blip r:embed="rId5"/>
          <a:stretch>
            <a:fillRect/>
          </a:stretch>
        </p:blipFill>
        <p:spPr>
          <a:xfrm>
            <a:off x="5745123" y="4161353"/>
            <a:ext cx="2934414" cy="1532453"/>
          </a:xfrm>
          <a:prstGeom prst="rect">
            <a:avLst/>
          </a:prstGeom>
        </p:spPr>
      </p:pic>
      <p:pic>
        <p:nvPicPr>
          <p:cNvPr id="8" name="Image 3" descr="preencoded.png"/>
          <p:cNvPicPr>
            <a:picLocks noChangeAspect="1"/>
          </p:cNvPicPr>
          <p:nvPr/>
        </p:nvPicPr>
        <p:blipFill>
          <a:blip r:embed="rId6"/>
          <a:stretch>
            <a:fillRect/>
          </a:stretch>
        </p:blipFill>
        <p:spPr>
          <a:xfrm>
            <a:off x="9229130" y="4161353"/>
            <a:ext cx="3378279" cy="1491853"/>
          </a:xfrm>
          <a:prstGeom prst="rect">
            <a:avLst/>
          </a:prstGeom>
        </p:spPr>
      </p:pic>
      <p:sp>
        <p:nvSpPr>
          <p:cNvPr id="9" name="Text 3"/>
          <p:cNvSpPr/>
          <p:nvPr/>
        </p:nvSpPr>
        <p:spPr>
          <a:xfrm>
            <a:off x="2037993" y="6417588"/>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734020"/>
            <a:ext cx="938784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Exploratory Data Analysis (EDA)</a:t>
            </a:r>
            <a:endParaRPr lang="en-US" sz="4374" dirty="0"/>
          </a:p>
        </p:txBody>
      </p:sp>
      <p:sp>
        <p:nvSpPr>
          <p:cNvPr id="5" name="Text 2"/>
          <p:cNvSpPr/>
          <p:nvPr/>
        </p:nvSpPr>
        <p:spPr>
          <a:xfrm>
            <a:off x="2037993" y="1872734"/>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Exploratory Data Analysis (EDA) is a preliminary step in data analysis that involves the systematic examination and initial understanding of your dataset. The primary goals of EDA are to identify patterns, detect anomalies, and gain insights into the data.</a:t>
            </a:r>
            <a:endParaRPr lang="en-US" sz="1750" dirty="0"/>
          </a:p>
        </p:txBody>
      </p:sp>
      <p:pic>
        <p:nvPicPr>
          <p:cNvPr id="6" name="Image 1" descr="preencoded.png"/>
          <p:cNvPicPr>
            <a:picLocks noChangeAspect="1"/>
          </p:cNvPicPr>
          <p:nvPr/>
        </p:nvPicPr>
        <p:blipFill>
          <a:blip r:embed="rId4"/>
          <a:stretch>
            <a:fillRect/>
          </a:stretch>
        </p:blipFill>
        <p:spPr>
          <a:xfrm>
            <a:off x="2037993" y="3438763"/>
            <a:ext cx="5006221" cy="2962513"/>
          </a:xfrm>
          <a:prstGeom prst="rect">
            <a:avLst/>
          </a:prstGeom>
        </p:spPr>
      </p:pic>
      <p:pic>
        <p:nvPicPr>
          <p:cNvPr id="7" name="Image 2" descr="preencoded.png"/>
          <p:cNvPicPr>
            <a:picLocks noChangeAspect="1"/>
          </p:cNvPicPr>
          <p:nvPr/>
        </p:nvPicPr>
        <p:blipFill>
          <a:blip r:embed="rId5"/>
          <a:stretch>
            <a:fillRect/>
          </a:stretch>
        </p:blipFill>
        <p:spPr>
          <a:xfrm>
            <a:off x="7593806" y="3438763"/>
            <a:ext cx="5006221" cy="3201472"/>
          </a:xfrm>
          <a:prstGeom prst="rect">
            <a:avLst/>
          </a:prstGeom>
        </p:spPr>
      </p:pic>
      <p:sp>
        <p:nvSpPr>
          <p:cNvPr id="8" name="Text 3"/>
          <p:cNvSpPr/>
          <p:nvPr/>
        </p:nvSpPr>
        <p:spPr>
          <a:xfrm>
            <a:off x="2037993" y="7140059"/>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745825"/>
            <a:ext cx="4443889"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CONCLUSION</a:t>
            </a:r>
            <a:endParaRPr lang="en-US" sz="4374" b="1" dirty="0"/>
          </a:p>
        </p:txBody>
      </p:sp>
      <p:sp>
        <p:nvSpPr>
          <p:cNvPr id="6" name="Text 2"/>
          <p:cNvSpPr/>
          <p:nvPr/>
        </p:nvSpPr>
        <p:spPr>
          <a:xfrm>
            <a:off x="2037993" y="4773454"/>
            <a:ext cx="10554414"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 conclusion, the website traffic analysis presented in this PowerPoint presentation sheds light on the essential insights and patterns that can be derived from the data. By exploring key metrics, such as pageviews, user engagement, and traffic sources, we have uncovered valuable information to drive informed decisions and optimize our online presence. The insights gained from this website traffic analysis will serve as a foundation for strategic decision-making, content optimization, and marketing efforts. By harnessing the power of data, we are better positioned to adapt to evolving trends, enhance user engagement, and achieve our goals.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4490799" y="712589"/>
            <a:ext cx="700278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Defining Analysis Objectives</a:t>
            </a:r>
            <a:endParaRPr lang="en-US" sz="4374" b="1" dirty="0"/>
          </a:p>
        </p:txBody>
      </p:sp>
      <p:sp>
        <p:nvSpPr>
          <p:cNvPr id="5" name="Shape 2"/>
          <p:cNvSpPr/>
          <p:nvPr/>
        </p:nvSpPr>
        <p:spPr>
          <a:xfrm>
            <a:off x="4801910" y="1740218"/>
            <a:ext cx="44410" cy="5776793"/>
          </a:xfrm>
          <a:prstGeom prst="rect">
            <a:avLst/>
          </a:prstGeom>
          <a:solidFill>
            <a:srgbClr val="D1D1C7"/>
          </a:solidFill>
          <a:ln/>
        </p:spPr>
        <p:txBody>
          <a:bodyPr/>
          <a:lstStyle/>
          <a:p>
            <a:endParaRPr lang="en-IN"/>
          </a:p>
        </p:txBody>
      </p:sp>
      <p:sp>
        <p:nvSpPr>
          <p:cNvPr id="6" name="Shape 3"/>
          <p:cNvSpPr/>
          <p:nvPr/>
        </p:nvSpPr>
        <p:spPr>
          <a:xfrm>
            <a:off x="5074027" y="2141518"/>
            <a:ext cx="777597" cy="44410"/>
          </a:xfrm>
          <a:prstGeom prst="rect">
            <a:avLst/>
          </a:prstGeom>
          <a:solidFill>
            <a:srgbClr val="D1D1C7"/>
          </a:solidFill>
          <a:ln/>
        </p:spPr>
        <p:txBody>
          <a:bodyPr/>
          <a:lstStyle/>
          <a:p>
            <a:endParaRPr lang="en-IN"/>
          </a:p>
        </p:txBody>
      </p:sp>
      <p:sp>
        <p:nvSpPr>
          <p:cNvPr id="7" name="Shape 4"/>
          <p:cNvSpPr/>
          <p:nvPr/>
        </p:nvSpPr>
        <p:spPr>
          <a:xfrm>
            <a:off x="4574084" y="1913811"/>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8" name="Text 5"/>
          <p:cNvSpPr/>
          <p:nvPr/>
        </p:nvSpPr>
        <p:spPr>
          <a:xfrm>
            <a:off x="4751606" y="1955483"/>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6046113" y="1962388"/>
            <a:ext cx="246888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Identify Key Metrics</a:t>
            </a:r>
            <a:endParaRPr lang="en-US" sz="2187" dirty="0"/>
          </a:p>
        </p:txBody>
      </p:sp>
      <p:sp>
        <p:nvSpPr>
          <p:cNvPr id="10" name="Text 7"/>
          <p:cNvSpPr/>
          <p:nvPr/>
        </p:nvSpPr>
        <p:spPr>
          <a:xfrm>
            <a:off x="6046113" y="2531745"/>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Define the specific metrics and dimensions you want to analyze to gain meaningful insights.</a:t>
            </a:r>
            <a:endParaRPr lang="en-US" sz="1750" dirty="0"/>
          </a:p>
        </p:txBody>
      </p:sp>
      <p:sp>
        <p:nvSpPr>
          <p:cNvPr id="11" name="Shape 8"/>
          <p:cNvSpPr/>
          <p:nvPr/>
        </p:nvSpPr>
        <p:spPr>
          <a:xfrm>
            <a:off x="5074027" y="4141172"/>
            <a:ext cx="777597" cy="44410"/>
          </a:xfrm>
          <a:prstGeom prst="rect">
            <a:avLst/>
          </a:prstGeom>
          <a:solidFill>
            <a:srgbClr val="D1D1C7"/>
          </a:solidFill>
          <a:ln/>
        </p:spPr>
        <p:txBody>
          <a:bodyPr/>
          <a:lstStyle/>
          <a:p>
            <a:endParaRPr lang="en-IN"/>
          </a:p>
        </p:txBody>
      </p:sp>
      <p:sp>
        <p:nvSpPr>
          <p:cNvPr id="12" name="Shape 9"/>
          <p:cNvSpPr/>
          <p:nvPr/>
        </p:nvSpPr>
        <p:spPr>
          <a:xfrm>
            <a:off x="4574084" y="3913465"/>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3" name="Text 10"/>
          <p:cNvSpPr/>
          <p:nvPr/>
        </p:nvSpPr>
        <p:spPr>
          <a:xfrm>
            <a:off x="4728746" y="3955137"/>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6046113" y="3962043"/>
            <a:ext cx="308610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Determine User Behavior</a:t>
            </a:r>
            <a:endParaRPr lang="en-US" sz="2187" dirty="0"/>
          </a:p>
        </p:txBody>
      </p:sp>
      <p:sp>
        <p:nvSpPr>
          <p:cNvPr id="15" name="Text 12"/>
          <p:cNvSpPr/>
          <p:nvPr/>
        </p:nvSpPr>
        <p:spPr>
          <a:xfrm>
            <a:off x="6046113" y="4531400"/>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Analyze click-through rates, bounce rates, and session duration to understand how visitors interact with your website.</a:t>
            </a:r>
            <a:endParaRPr lang="en-US" sz="1750" dirty="0"/>
          </a:p>
        </p:txBody>
      </p:sp>
      <p:sp>
        <p:nvSpPr>
          <p:cNvPr id="16" name="Shape 13"/>
          <p:cNvSpPr/>
          <p:nvPr/>
        </p:nvSpPr>
        <p:spPr>
          <a:xfrm>
            <a:off x="5074027" y="6140827"/>
            <a:ext cx="777597" cy="44410"/>
          </a:xfrm>
          <a:prstGeom prst="rect">
            <a:avLst/>
          </a:prstGeom>
          <a:solidFill>
            <a:srgbClr val="D1D1C7"/>
          </a:solidFill>
          <a:ln/>
        </p:spPr>
        <p:txBody>
          <a:bodyPr/>
          <a:lstStyle/>
          <a:p>
            <a:endParaRPr lang="en-IN"/>
          </a:p>
        </p:txBody>
      </p:sp>
      <p:sp>
        <p:nvSpPr>
          <p:cNvPr id="17" name="Shape 14"/>
          <p:cNvSpPr/>
          <p:nvPr/>
        </p:nvSpPr>
        <p:spPr>
          <a:xfrm>
            <a:off x="4574084" y="5913120"/>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8" name="Text 15"/>
          <p:cNvSpPr/>
          <p:nvPr/>
        </p:nvSpPr>
        <p:spPr>
          <a:xfrm>
            <a:off x="4732556" y="5954792"/>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6046113" y="5961698"/>
            <a:ext cx="275082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Identify Popular Pages</a:t>
            </a:r>
            <a:endParaRPr lang="en-US" sz="2187" dirty="0"/>
          </a:p>
        </p:txBody>
      </p:sp>
      <p:sp>
        <p:nvSpPr>
          <p:cNvPr id="20" name="Text 17"/>
          <p:cNvSpPr/>
          <p:nvPr/>
        </p:nvSpPr>
        <p:spPr>
          <a:xfrm>
            <a:off x="6046113" y="6531054"/>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Discover which pages attract the most visitors and optimize their content for enhanced engagement.</a:t>
            </a:r>
            <a:endParaRPr lang="en-US" sz="1750" dirty="0"/>
          </a:p>
        </p:txBody>
      </p:sp>
      <p:pic>
        <p:nvPicPr>
          <p:cNvPr id="21" name="Image 1" descr="preencoded.png"/>
          <p:cNvPicPr>
            <a:picLocks noChangeAspect="1"/>
          </p:cNvPicPr>
          <p:nvPr/>
        </p:nvPicPr>
        <p:blipFill>
          <a:blip r:embed="rId4"/>
          <a:stretch>
            <a:fillRect/>
          </a:stretch>
        </p:blipFill>
        <p:spPr>
          <a:xfrm>
            <a:off x="0" y="0"/>
            <a:ext cx="36576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2"/>
          <p:cNvSpPr/>
          <p:nvPr/>
        </p:nvSpPr>
        <p:spPr>
          <a:xfrm>
            <a:off x="2037993" y="2125147"/>
            <a:ext cx="786384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IBM Cognos: Data Visualization</a:t>
            </a:r>
            <a:endParaRPr lang="en-US" sz="4374" b="1" dirty="0"/>
          </a:p>
        </p:txBody>
      </p:sp>
      <p:sp>
        <p:nvSpPr>
          <p:cNvPr id="7" name="Shape 3"/>
          <p:cNvSpPr/>
          <p:nvPr/>
        </p:nvSpPr>
        <p:spPr>
          <a:xfrm>
            <a:off x="2037993" y="3326368"/>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8" name="Text 4"/>
          <p:cNvSpPr/>
          <p:nvPr/>
        </p:nvSpPr>
        <p:spPr>
          <a:xfrm>
            <a:off x="2215515" y="3368040"/>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5"/>
          <p:cNvSpPr/>
          <p:nvPr/>
        </p:nvSpPr>
        <p:spPr>
          <a:xfrm>
            <a:off x="2760107" y="3402687"/>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Visualize Complex Data</a:t>
            </a:r>
            <a:endParaRPr lang="en-US" sz="2187" dirty="0"/>
          </a:p>
        </p:txBody>
      </p:sp>
      <p:sp>
        <p:nvSpPr>
          <p:cNvPr id="10" name="Text 6"/>
          <p:cNvSpPr/>
          <p:nvPr/>
        </p:nvSpPr>
        <p:spPr>
          <a:xfrm>
            <a:off x="2760107" y="4319230"/>
            <a:ext cx="264795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Leverage the power of IBM Cognos to create interactive charts, graphs, and dashboards that bring your data to life.</a:t>
            </a:r>
            <a:endParaRPr lang="en-US" sz="1750" dirty="0"/>
          </a:p>
        </p:txBody>
      </p:sp>
      <p:sp>
        <p:nvSpPr>
          <p:cNvPr id="11" name="Shape 7"/>
          <p:cNvSpPr/>
          <p:nvPr/>
        </p:nvSpPr>
        <p:spPr>
          <a:xfrm>
            <a:off x="5630228" y="3326368"/>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2" name="Text 8"/>
          <p:cNvSpPr/>
          <p:nvPr/>
        </p:nvSpPr>
        <p:spPr>
          <a:xfrm>
            <a:off x="5784890" y="3368040"/>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3" name="Text 9"/>
          <p:cNvSpPr/>
          <p:nvPr/>
        </p:nvSpPr>
        <p:spPr>
          <a:xfrm>
            <a:off x="6352342" y="3402687"/>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Drag-and-Drop Interface</a:t>
            </a:r>
            <a:endParaRPr lang="en-US" sz="2187" dirty="0"/>
          </a:p>
        </p:txBody>
      </p:sp>
      <p:sp>
        <p:nvSpPr>
          <p:cNvPr id="14" name="Text 10"/>
          <p:cNvSpPr/>
          <p:nvPr/>
        </p:nvSpPr>
        <p:spPr>
          <a:xfrm>
            <a:off x="6352342" y="4319230"/>
            <a:ext cx="2647950"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Easily design stunning visualizations without the need for complex coding or technical expertise.</a:t>
            </a:r>
            <a:endParaRPr lang="en-US" sz="1750" dirty="0"/>
          </a:p>
        </p:txBody>
      </p:sp>
      <p:sp>
        <p:nvSpPr>
          <p:cNvPr id="15" name="Shape 11"/>
          <p:cNvSpPr/>
          <p:nvPr/>
        </p:nvSpPr>
        <p:spPr>
          <a:xfrm>
            <a:off x="9222462" y="3326368"/>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6" name="Text 12"/>
          <p:cNvSpPr/>
          <p:nvPr/>
        </p:nvSpPr>
        <p:spPr>
          <a:xfrm>
            <a:off x="9380934" y="3368040"/>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7" name="Text 13"/>
          <p:cNvSpPr/>
          <p:nvPr/>
        </p:nvSpPr>
        <p:spPr>
          <a:xfrm>
            <a:off x="9944576" y="3402687"/>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Data Storytelling</a:t>
            </a:r>
            <a:endParaRPr lang="en-US" sz="2187" dirty="0"/>
          </a:p>
        </p:txBody>
      </p:sp>
      <p:sp>
        <p:nvSpPr>
          <p:cNvPr id="18" name="Text 14"/>
          <p:cNvSpPr/>
          <p:nvPr/>
        </p:nvSpPr>
        <p:spPr>
          <a:xfrm>
            <a:off x="9944576" y="3972044"/>
            <a:ext cx="2647950"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Create compelling narratives around your data, effectively communicating insights to stakeholders and decision-makers.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40280"/>
            <a:ext cx="7477601" cy="1388745"/>
          </a:xfrm>
          <a:prstGeom prst="rect">
            <a:avLst/>
          </a:prstGeom>
          <a:noFill/>
          <a:ln/>
        </p:spPr>
        <p:txBody>
          <a:bodyPr wrap="squar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Overview of the given data(visualization)</a:t>
            </a:r>
            <a:endParaRPr lang="en-US" sz="4374" b="1" dirty="0"/>
          </a:p>
        </p:txBody>
      </p:sp>
      <p:sp>
        <p:nvSpPr>
          <p:cNvPr id="6" name="Text 2"/>
          <p:cNvSpPr/>
          <p:nvPr/>
        </p:nvSpPr>
        <p:spPr>
          <a:xfrm>
            <a:off x="833199" y="3962281"/>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given data source file has been uploaded to the IBM COGNOS  for the data visualization in an more template view. These visualization tool has been used to represent the data in an understandable way like in the format of graph, plots etc.</a:t>
            </a:r>
            <a:endParaRPr lang="en-US" sz="1750" dirty="0"/>
          </a:p>
        </p:txBody>
      </p:sp>
      <p:sp>
        <p:nvSpPr>
          <p:cNvPr id="7" name="Text 3"/>
          <p:cNvSpPr/>
          <p:nvPr/>
        </p:nvSpPr>
        <p:spPr>
          <a:xfrm>
            <a:off x="833199" y="5633799"/>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573">
            <a:solidFill>
              <a:srgbClr val="FFFFFF">
                <a:alpha val="64000"/>
              </a:srgbClr>
            </a:solidFill>
            <a:prstDash val="solid"/>
          </a:ln>
        </p:spPr>
        <p:txBody>
          <a:bodyPr/>
          <a:lstStyle/>
          <a:p>
            <a:endParaRPr lang="en-IN"/>
          </a:p>
        </p:txBody>
      </p:sp>
      <p:sp>
        <p:nvSpPr>
          <p:cNvPr id="4" name="Text 1"/>
          <p:cNvSpPr/>
          <p:nvPr/>
        </p:nvSpPr>
        <p:spPr>
          <a:xfrm>
            <a:off x="2148007" y="598646"/>
            <a:ext cx="5433060" cy="679847"/>
          </a:xfrm>
          <a:prstGeom prst="rect">
            <a:avLst/>
          </a:prstGeom>
          <a:noFill/>
          <a:ln/>
        </p:spPr>
        <p:txBody>
          <a:bodyPr wrap="none" rtlCol="0" anchor="t"/>
          <a:lstStyle/>
          <a:p>
            <a:pPr marL="0" indent="0">
              <a:lnSpc>
                <a:spcPts val="5353"/>
              </a:lnSpc>
              <a:buNone/>
            </a:pPr>
            <a:r>
              <a:rPr lang="en-US" sz="4283" b="1" dirty="0">
                <a:solidFill>
                  <a:srgbClr val="312F2B"/>
                </a:solidFill>
                <a:latin typeface="Gelasio" pitchFamily="34" charset="0"/>
                <a:ea typeface="Gelasio" pitchFamily="34" charset="-122"/>
                <a:cs typeface="Gelasio" pitchFamily="34" charset="-120"/>
              </a:rPr>
              <a:t>Dashboard (COGNOS)</a:t>
            </a:r>
            <a:endParaRPr lang="en-US" sz="4283" b="1" dirty="0"/>
          </a:p>
        </p:txBody>
      </p:sp>
      <p:sp>
        <p:nvSpPr>
          <p:cNvPr id="5" name="Text 2"/>
          <p:cNvSpPr/>
          <p:nvPr/>
        </p:nvSpPr>
        <p:spPr>
          <a:xfrm>
            <a:off x="2148007" y="1713548"/>
            <a:ext cx="10334268" cy="696039"/>
          </a:xfrm>
          <a:prstGeom prst="rect">
            <a:avLst/>
          </a:prstGeom>
          <a:noFill/>
          <a:ln/>
        </p:spPr>
        <p:txBody>
          <a:bodyPr wrap="square" rtlCol="0" anchor="t"/>
          <a:lstStyle/>
          <a:p>
            <a:pPr marL="0" indent="0">
              <a:lnSpc>
                <a:spcPts val="2741"/>
              </a:lnSpc>
              <a:buNone/>
            </a:pPr>
            <a:r>
              <a:rPr lang="en-US" sz="1713" dirty="0">
                <a:solidFill>
                  <a:srgbClr val="272525"/>
                </a:solidFill>
                <a:latin typeface="Lato" pitchFamily="34" charset="0"/>
                <a:ea typeface="Lato" pitchFamily="34" charset="-122"/>
                <a:cs typeface="Lato" pitchFamily="34" charset="-120"/>
              </a:rPr>
              <a:t>The dashboard of the given data source file has been visualized using the tool IBM COGNOS for the more client pickup manner.</a:t>
            </a:r>
            <a:endParaRPr lang="en-US" sz="1713" dirty="0"/>
          </a:p>
        </p:txBody>
      </p:sp>
      <p:pic>
        <p:nvPicPr>
          <p:cNvPr id="6" name="Image 1" descr="preencoded.png"/>
          <p:cNvPicPr>
            <a:picLocks noChangeAspect="1"/>
          </p:cNvPicPr>
          <p:nvPr/>
        </p:nvPicPr>
        <p:blipFill>
          <a:blip r:embed="rId4"/>
          <a:stretch>
            <a:fillRect/>
          </a:stretch>
        </p:blipFill>
        <p:spPr>
          <a:xfrm>
            <a:off x="2891314" y="2654260"/>
            <a:ext cx="8847653" cy="49766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9144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015484"/>
            <a:ext cx="489204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Visitors On Website</a:t>
            </a:r>
            <a:endParaRPr lang="en-US" sz="4374" b="1" dirty="0"/>
          </a:p>
        </p:txBody>
      </p:sp>
      <p:sp>
        <p:nvSpPr>
          <p:cNvPr id="5" name="Text 2"/>
          <p:cNvSpPr/>
          <p:nvPr/>
        </p:nvSpPr>
        <p:spPr>
          <a:xfrm>
            <a:off x="2037993" y="2154198"/>
            <a:ext cx="10554414"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1)This visualization tell about the visitors are been enrolled on a specific </a:t>
            </a:r>
            <a:endParaRPr lang="en-US" sz="1750" dirty="0"/>
          </a:p>
        </p:txBody>
      </p:sp>
      <p:pic>
        <p:nvPicPr>
          <p:cNvPr id="6" name="Image 1" descr="preencoded.png"/>
          <p:cNvPicPr>
            <a:picLocks noChangeAspect="1"/>
          </p:cNvPicPr>
          <p:nvPr/>
        </p:nvPicPr>
        <p:blipFill>
          <a:blip r:embed="rId4"/>
          <a:stretch>
            <a:fillRect/>
          </a:stretch>
        </p:blipFill>
        <p:spPr>
          <a:xfrm>
            <a:off x="2037993" y="2759512"/>
            <a:ext cx="10554414" cy="2638544"/>
          </a:xfrm>
          <a:prstGeom prst="rect">
            <a:avLst/>
          </a:prstGeom>
        </p:spPr>
      </p:pic>
      <p:sp>
        <p:nvSpPr>
          <p:cNvPr id="7" name="Text 3"/>
          <p:cNvSpPr/>
          <p:nvPr/>
        </p:nvSpPr>
        <p:spPr>
          <a:xfrm>
            <a:off x="2037993" y="5647968"/>
            <a:ext cx="10554414"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day for the website (Monday).</a:t>
            </a:r>
            <a:endParaRPr lang="en-US" sz="1750" dirty="0"/>
          </a:p>
        </p:txBody>
      </p:sp>
      <p:sp>
        <p:nvSpPr>
          <p:cNvPr id="8" name="Text 4"/>
          <p:cNvSpPr/>
          <p:nvPr/>
        </p:nvSpPr>
        <p:spPr>
          <a:xfrm>
            <a:off x="2037993" y="6253282"/>
            <a:ext cx="10554414"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2)These visitors are compared with the day of week and with date </a:t>
            </a:r>
            <a:endParaRPr lang="en-US" sz="1750" dirty="0"/>
          </a:p>
        </p:txBody>
      </p:sp>
      <p:sp>
        <p:nvSpPr>
          <p:cNvPr id="9" name="Text 5"/>
          <p:cNvSpPr/>
          <p:nvPr/>
        </p:nvSpPr>
        <p:spPr>
          <a:xfrm>
            <a:off x="2037993" y="6858595"/>
            <a:ext cx="10554414"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by the page loads.    (tools:drawdown,linegraph,KPI)</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227773"/>
            <a:ext cx="662178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Unique, Returning Visitors</a:t>
            </a:r>
            <a:endParaRPr lang="en-US" sz="4374" b="1" dirty="0"/>
          </a:p>
        </p:txBody>
      </p:sp>
      <p:sp>
        <p:nvSpPr>
          <p:cNvPr id="5" name="Text 2"/>
          <p:cNvSpPr/>
          <p:nvPr/>
        </p:nvSpPr>
        <p:spPr>
          <a:xfrm>
            <a:off x="2037993" y="2366486"/>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1)In this the tools are used to check the unique and returning visitors of the website.</a:t>
            </a:r>
            <a:endParaRPr lang="en-US" sz="1750" dirty="0"/>
          </a:p>
        </p:txBody>
      </p:sp>
      <p:pic>
        <p:nvPicPr>
          <p:cNvPr id="6" name="Image 1" descr="preencoded.png"/>
          <p:cNvPicPr>
            <a:picLocks noChangeAspect="1"/>
          </p:cNvPicPr>
          <p:nvPr/>
        </p:nvPicPr>
        <p:blipFill>
          <a:blip r:embed="rId4"/>
          <a:stretch>
            <a:fillRect/>
          </a:stretch>
        </p:blipFill>
        <p:spPr>
          <a:xfrm>
            <a:off x="2037993" y="2971800"/>
            <a:ext cx="10554414" cy="3424595"/>
          </a:xfrm>
          <a:prstGeom prst="rect">
            <a:avLst/>
          </a:prstGeom>
        </p:spPr>
      </p:pic>
      <p:sp>
        <p:nvSpPr>
          <p:cNvPr id="7" name="Text 3"/>
          <p:cNvSpPr/>
          <p:nvPr/>
        </p:nvSpPr>
        <p:spPr>
          <a:xfrm>
            <a:off x="2037993" y="6646307"/>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2)This displays the unique visitors of the website number 825 in day of week is 7.</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218962"/>
            <a:ext cx="772668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Advanced Analysis with Python</a:t>
            </a:r>
            <a:endParaRPr lang="en-US" sz="4374" b="1" dirty="0"/>
          </a:p>
        </p:txBody>
      </p:sp>
      <p:pic>
        <p:nvPicPr>
          <p:cNvPr id="5" name="Image 1" descr="preencoded.png"/>
          <p:cNvPicPr>
            <a:picLocks noChangeAspect="1"/>
          </p:cNvPicPr>
          <p:nvPr/>
        </p:nvPicPr>
        <p:blipFill>
          <a:blip r:embed="rId4"/>
          <a:stretch>
            <a:fillRect/>
          </a:stretch>
        </p:blipFill>
        <p:spPr>
          <a:xfrm>
            <a:off x="2037993" y="2357676"/>
            <a:ext cx="3295888" cy="2036921"/>
          </a:xfrm>
          <a:prstGeom prst="rect">
            <a:avLst/>
          </a:prstGeom>
        </p:spPr>
      </p:pic>
      <p:sp>
        <p:nvSpPr>
          <p:cNvPr id="6" name="Text 2"/>
          <p:cNvSpPr/>
          <p:nvPr/>
        </p:nvSpPr>
        <p:spPr>
          <a:xfrm>
            <a:off x="2037993" y="4672251"/>
            <a:ext cx="278130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Data Science in Python</a:t>
            </a:r>
            <a:endParaRPr lang="en-US" sz="2187" dirty="0"/>
          </a:p>
        </p:txBody>
      </p:sp>
      <p:sp>
        <p:nvSpPr>
          <p:cNvPr id="7" name="Text 3"/>
          <p:cNvSpPr/>
          <p:nvPr/>
        </p:nvSpPr>
        <p:spPr>
          <a:xfrm>
            <a:off x="2037993" y="5241607"/>
            <a:ext cx="3295888"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Leverage the power of Python to perform advanced statistical analysis, machine learning, and data manipulation.</a:t>
            </a:r>
            <a:endParaRPr lang="en-US" sz="1750" dirty="0"/>
          </a:p>
        </p:txBody>
      </p:sp>
      <p:pic>
        <p:nvPicPr>
          <p:cNvPr id="8" name="Image 2" descr="preencoded.png"/>
          <p:cNvPicPr>
            <a:picLocks noChangeAspect="1"/>
          </p:cNvPicPr>
          <p:nvPr/>
        </p:nvPicPr>
        <p:blipFill>
          <a:blip r:embed="rId5"/>
          <a:stretch>
            <a:fillRect/>
          </a:stretch>
        </p:blipFill>
        <p:spPr>
          <a:xfrm>
            <a:off x="5667137" y="2357676"/>
            <a:ext cx="3296007" cy="2037040"/>
          </a:xfrm>
          <a:prstGeom prst="rect">
            <a:avLst/>
          </a:prstGeom>
        </p:spPr>
      </p:pic>
      <p:sp>
        <p:nvSpPr>
          <p:cNvPr id="9" name="Text 4"/>
          <p:cNvSpPr/>
          <p:nvPr/>
        </p:nvSpPr>
        <p:spPr>
          <a:xfrm>
            <a:off x="5667137" y="4672370"/>
            <a:ext cx="294132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Custom Analysis Scripts</a:t>
            </a:r>
            <a:endParaRPr lang="en-US" sz="2187" dirty="0"/>
          </a:p>
        </p:txBody>
      </p:sp>
      <p:sp>
        <p:nvSpPr>
          <p:cNvPr id="10" name="Text 5"/>
          <p:cNvSpPr/>
          <p:nvPr/>
        </p:nvSpPr>
        <p:spPr>
          <a:xfrm>
            <a:off x="5667137" y="5241727"/>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Write Python scripts to automate repetitive tasks, create custom visualizations, and tailor your analysis to specific requirements.</a:t>
            </a:r>
            <a:endParaRPr lang="en-US" sz="1750" dirty="0"/>
          </a:p>
        </p:txBody>
      </p:sp>
      <p:pic>
        <p:nvPicPr>
          <p:cNvPr id="11" name="Image 3" descr="preencoded.png"/>
          <p:cNvPicPr>
            <a:picLocks noChangeAspect="1"/>
          </p:cNvPicPr>
          <p:nvPr/>
        </p:nvPicPr>
        <p:blipFill>
          <a:blip r:embed="rId6"/>
          <a:stretch>
            <a:fillRect/>
          </a:stretch>
        </p:blipFill>
        <p:spPr>
          <a:xfrm>
            <a:off x="9296400" y="2357676"/>
            <a:ext cx="3296007" cy="2037040"/>
          </a:xfrm>
          <a:prstGeom prst="rect">
            <a:avLst/>
          </a:prstGeom>
        </p:spPr>
      </p:pic>
      <p:sp>
        <p:nvSpPr>
          <p:cNvPr id="12" name="Text 6"/>
          <p:cNvSpPr/>
          <p:nvPr/>
        </p:nvSpPr>
        <p:spPr>
          <a:xfrm>
            <a:off x="9296400" y="4672370"/>
            <a:ext cx="3296007" cy="694373"/>
          </a:xfrm>
          <a:prstGeom prst="rect">
            <a:avLst/>
          </a:prstGeom>
          <a:noFill/>
          <a:ln/>
        </p:spPr>
        <p:txBody>
          <a:bodyPr wrap="squar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Data Visualization Libraries</a:t>
            </a:r>
            <a:endParaRPr lang="en-US" sz="2187" dirty="0"/>
          </a:p>
        </p:txBody>
      </p:sp>
      <p:sp>
        <p:nvSpPr>
          <p:cNvPr id="13" name="Text 7"/>
          <p:cNvSpPr/>
          <p:nvPr/>
        </p:nvSpPr>
        <p:spPr>
          <a:xfrm>
            <a:off x="9296400" y="5588913"/>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Utilize popular Python libraries such as Matplotlib and Seaborn to create stunning visualizations from your analyzed data.</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4" name="Text 1"/>
          <p:cNvSpPr/>
          <p:nvPr/>
        </p:nvSpPr>
        <p:spPr>
          <a:xfrm>
            <a:off x="2037993" y="735449"/>
            <a:ext cx="563880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Data Science in python</a:t>
            </a:r>
            <a:endParaRPr lang="en-US" sz="4374" b="1" dirty="0"/>
          </a:p>
        </p:txBody>
      </p:sp>
      <p:sp>
        <p:nvSpPr>
          <p:cNvPr id="5" name="Text 2"/>
          <p:cNvSpPr/>
          <p:nvPr/>
        </p:nvSpPr>
        <p:spPr>
          <a:xfrm>
            <a:off x="2037993" y="1874163"/>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Analyzing website traffic is a common use case for data science, and Python is a popular choice of programming language for this task.</a:t>
            </a:r>
            <a:endParaRPr lang="en-US" sz="1750" dirty="0"/>
          </a:p>
        </p:txBody>
      </p:sp>
      <p:sp>
        <p:nvSpPr>
          <p:cNvPr id="6" name="Text 3"/>
          <p:cNvSpPr/>
          <p:nvPr/>
        </p:nvSpPr>
        <p:spPr>
          <a:xfrm>
            <a:off x="2037993" y="2834878"/>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1)</a:t>
            </a:r>
            <a:r>
              <a:rPr lang="en-US" sz="1750" b="1" dirty="0">
                <a:solidFill>
                  <a:srgbClr val="272525"/>
                </a:solidFill>
                <a:latin typeface="Lato" pitchFamily="34" charset="0"/>
                <a:ea typeface="Lato" pitchFamily="34" charset="-122"/>
                <a:cs typeface="Lato" pitchFamily="34" charset="-120"/>
              </a:rPr>
              <a:t>Data Collection:</a:t>
            </a:r>
            <a:r>
              <a:rPr lang="en-US" sz="1750" dirty="0">
                <a:solidFill>
                  <a:srgbClr val="272525"/>
                </a:solidFill>
                <a:latin typeface="Lato" pitchFamily="34" charset="0"/>
                <a:ea typeface="Lato" pitchFamily="34" charset="-122"/>
                <a:cs typeface="Lato" pitchFamily="34" charset="-120"/>
              </a:rPr>
              <a:t> Kaggle is a popular online platform for data science and machine learning enthusiasts. Kaggle provides a range of services and features designed to support data scientists, machine learning practitioners, and researchers.</a:t>
            </a:r>
            <a:endParaRPr lang="en-US" sz="1750" dirty="0"/>
          </a:p>
        </p:txBody>
      </p:sp>
      <p:sp>
        <p:nvSpPr>
          <p:cNvPr id="7" name="Text 4"/>
          <p:cNvSpPr/>
          <p:nvPr/>
        </p:nvSpPr>
        <p:spPr>
          <a:xfrm>
            <a:off x="2037993" y="4150995"/>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2)</a:t>
            </a:r>
            <a:r>
              <a:rPr lang="en-US" sz="1750" b="1" dirty="0">
                <a:solidFill>
                  <a:srgbClr val="272525"/>
                </a:solidFill>
                <a:latin typeface="Lato" pitchFamily="34" charset="0"/>
                <a:ea typeface="Lato" pitchFamily="34" charset="-122"/>
                <a:cs typeface="Lato" pitchFamily="34" charset="-120"/>
              </a:rPr>
              <a:t>Data Preprocessing:</a:t>
            </a:r>
            <a:r>
              <a:rPr lang="en-US" sz="1750" dirty="0">
                <a:solidFill>
                  <a:srgbClr val="272525"/>
                </a:solidFill>
                <a:latin typeface="Lato" pitchFamily="34" charset="0"/>
                <a:ea typeface="Lato" pitchFamily="34" charset="-122"/>
                <a:cs typeface="Lato" pitchFamily="34" charset="-120"/>
              </a:rPr>
              <a:t> Once you have collected the data, you need to preprocess it. This might involve cleaning the data, handling missing values, and converting data types.</a:t>
            </a:r>
            <a:endParaRPr lang="en-US" sz="1750" dirty="0"/>
          </a:p>
        </p:txBody>
      </p:sp>
      <p:sp>
        <p:nvSpPr>
          <p:cNvPr id="8" name="Text 5"/>
          <p:cNvSpPr/>
          <p:nvPr/>
        </p:nvSpPr>
        <p:spPr>
          <a:xfrm>
            <a:off x="2037993" y="5111710"/>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3)</a:t>
            </a:r>
            <a:r>
              <a:rPr lang="en-US" sz="1750" b="1" dirty="0">
                <a:solidFill>
                  <a:srgbClr val="272525"/>
                </a:solidFill>
                <a:latin typeface="Lato" pitchFamily="34" charset="0"/>
                <a:ea typeface="Lato" pitchFamily="34" charset="-122"/>
                <a:cs typeface="Lato" pitchFamily="34" charset="-120"/>
              </a:rPr>
              <a:t>Natural language processing:</a:t>
            </a:r>
            <a:r>
              <a:rPr lang="en-US" sz="1750" dirty="0">
                <a:solidFill>
                  <a:srgbClr val="272525"/>
                </a:solidFill>
                <a:latin typeface="Lato" pitchFamily="34" charset="0"/>
                <a:ea typeface="Lato" pitchFamily="34" charset="-122"/>
                <a:cs typeface="Lato" pitchFamily="34" charset="-120"/>
              </a:rPr>
              <a:t> It is a subfield of data science and artificial intelligence that focuses on the interaction between computers and human language. NLP in Python involves using various libraries and tools to process, analyze, and understand text data.</a:t>
            </a:r>
            <a:endParaRPr lang="en-US" sz="1750" dirty="0"/>
          </a:p>
        </p:txBody>
      </p:sp>
      <p:sp>
        <p:nvSpPr>
          <p:cNvPr id="9" name="Text 6"/>
          <p:cNvSpPr/>
          <p:nvPr/>
        </p:nvSpPr>
        <p:spPr>
          <a:xfrm>
            <a:off x="2037993" y="6427827"/>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4)</a:t>
            </a:r>
            <a:r>
              <a:rPr lang="en-US" sz="1750" b="1" dirty="0">
                <a:solidFill>
                  <a:srgbClr val="272525"/>
                </a:solidFill>
                <a:latin typeface="Lato" pitchFamily="34" charset="0"/>
                <a:ea typeface="Lato" pitchFamily="34" charset="-122"/>
                <a:cs typeface="Lato" pitchFamily="34" charset="-120"/>
              </a:rPr>
              <a:t>Exploratory Data Analysis (EDA): </a:t>
            </a:r>
            <a:r>
              <a:rPr lang="en-US" sz="1750" dirty="0">
                <a:solidFill>
                  <a:srgbClr val="272525"/>
                </a:solidFill>
                <a:latin typeface="Lato" pitchFamily="34" charset="0"/>
                <a:ea typeface="Lato" pitchFamily="34" charset="-122"/>
                <a:cs typeface="Lato" pitchFamily="34" charset="-120"/>
              </a:rPr>
              <a:t>It is a critical phase in the data analysis process, including website traffic analysis. EDA involves visually and statistically examining your data to understand its characteristics, detect patterns, and gain insights. </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998</Words>
  <Application>Microsoft Office PowerPoint</Application>
  <PresentationFormat>Custom</PresentationFormat>
  <Paragraphs>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Dhaya nithi</cp:lastModifiedBy>
  <cp:revision>4</cp:revision>
  <dcterms:created xsi:type="dcterms:W3CDTF">2023-10-24T06:05:20Z</dcterms:created>
  <dcterms:modified xsi:type="dcterms:W3CDTF">2023-11-01T04:09:19Z</dcterms:modified>
</cp:coreProperties>
</file>