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Bebas Neue"/>
      <p:regular r:id="rId15"/>
    </p:embeddedFont>
    <p:embeddedFont>
      <p:font typeface="Bungee"/>
      <p:regular r:id="rId16"/>
    </p:embeddedFont>
    <p:embeddedFont>
      <p:font typeface="Jura Medium"/>
      <p:regular r:id="rId17"/>
      <p:bold r:id="rId18"/>
    </p:embeddedFont>
    <p:embeddedFont>
      <p:font typeface="Jura"/>
      <p:regular r:id="rId19"/>
      <p:bold r:id="rId20"/>
    </p:embeddedFont>
    <p:embeddedFont>
      <p:font typeface="Arial Black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ura-bold.fntdata"/><Relationship Id="rId21" Type="http://schemas.openxmlformats.org/officeDocument/2006/relationships/font" Target="fonts/ArialBlack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BebasNeue-regular.fntdata"/><Relationship Id="rId14" Type="http://schemas.openxmlformats.org/officeDocument/2006/relationships/slide" Target="slides/slide10.xml"/><Relationship Id="rId17" Type="http://schemas.openxmlformats.org/officeDocument/2006/relationships/font" Target="fonts/JuraMedium-regular.fntdata"/><Relationship Id="rId16" Type="http://schemas.openxmlformats.org/officeDocument/2006/relationships/font" Target="fonts/Bungee-regular.fntdata"/><Relationship Id="rId19" Type="http://schemas.openxmlformats.org/officeDocument/2006/relationships/font" Target="fonts/Jura-regular.fntdata"/><Relationship Id="rId18" Type="http://schemas.openxmlformats.org/officeDocument/2006/relationships/font" Target="fonts/Jura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ge4b7ac326b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6" name="Google Shape;1606;ge4b7ac326b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e4b7ac326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e4b7ac326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e4b7ac326b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e4b7ac326b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e4b7ac326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e4b7ac326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e4b7ac326b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e4b7ac326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e915193a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e915193a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e4b7ac326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3" name="Google Shape;1333;ge4b7ac326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e4b7ac326b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e4b7ac326b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e4b7ac326b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e4b7ac326b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10" name="Google Shape;10;p2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" name="Google Shape;23;p2"/>
          <p:cNvSpPr txBox="1"/>
          <p:nvPr>
            <p:ph type="ctrTitle"/>
          </p:nvPr>
        </p:nvSpPr>
        <p:spPr>
          <a:xfrm>
            <a:off x="2031150" y="985657"/>
            <a:ext cx="5081700" cy="27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2392500" y="3748343"/>
            <a:ext cx="4359000" cy="40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" name="Google Shape;25;p2"/>
          <p:cNvSpPr/>
          <p:nvPr/>
        </p:nvSpPr>
        <p:spPr>
          <a:xfrm>
            <a:off x="-98662" y="3578250"/>
            <a:ext cx="1627533" cy="1762249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 flipH="1" rot="-5400000">
            <a:off x="7128690" y="-648170"/>
            <a:ext cx="2334484" cy="2527716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11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167" name="Google Shape;167;p11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11"/>
          <p:cNvSpPr txBox="1"/>
          <p:nvPr>
            <p:ph hasCustomPrompt="1" type="title"/>
          </p:nvPr>
        </p:nvSpPr>
        <p:spPr>
          <a:xfrm>
            <a:off x="1787400" y="644075"/>
            <a:ext cx="5569200" cy="12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1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1" name="Google Shape;181;p11"/>
          <p:cNvSpPr txBox="1"/>
          <p:nvPr>
            <p:ph idx="1" type="subTitle"/>
          </p:nvPr>
        </p:nvSpPr>
        <p:spPr>
          <a:xfrm>
            <a:off x="1787400" y="1878575"/>
            <a:ext cx="5569200" cy="4806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2" name="Google Shape;182;p11"/>
          <p:cNvSpPr/>
          <p:nvPr/>
        </p:nvSpPr>
        <p:spPr>
          <a:xfrm rot="3842690">
            <a:off x="-374191" y="-644795"/>
            <a:ext cx="1867582" cy="2022243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 flipH="1" rot="899991">
            <a:off x="7774596" y="2477900"/>
            <a:ext cx="2334529" cy="2527765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13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187" name="Google Shape;187;p13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3"/>
          <p:cNvSpPr txBox="1"/>
          <p:nvPr>
            <p:ph type="title"/>
          </p:nvPr>
        </p:nvSpPr>
        <p:spPr>
          <a:xfrm>
            <a:off x="720000" y="1829500"/>
            <a:ext cx="23364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1" name="Google Shape;201;p13"/>
          <p:cNvSpPr txBox="1"/>
          <p:nvPr>
            <p:ph hasCustomPrompt="1" idx="2" type="title"/>
          </p:nvPr>
        </p:nvSpPr>
        <p:spPr>
          <a:xfrm>
            <a:off x="1250550" y="1380325"/>
            <a:ext cx="12753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/>
          <p:nvPr>
            <p:ph idx="1" type="subTitle"/>
          </p:nvPr>
        </p:nvSpPr>
        <p:spPr>
          <a:xfrm>
            <a:off x="720000" y="2287858"/>
            <a:ext cx="2336400" cy="627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3"/>
          <p:cNvSpPr txBox="1"/>
          <p:nvPr>
            <p:ph idx="3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4" name="Google Shape;204;p13"/>
          <p:cNvSpPr txBox="1"/>
          <p:nvPr>
            <p:ph idx="4" type="title"/>
          </p:nvPr>
        </p:nvSpPr>
        <p:spPr>
          <a:xfrm>
            <a:off x="3403800" y="1829500"/>
            <a:ext cx="23364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5" name="Google Shape;205;p13"/>
          <p:cNvSpPr txBox="1"/>
          <p:nvPr>
            <p:ph hasCustomPrompt="1" idx="5" type="title"/>
          </p:nvPr>
        </p:nvSpPr>
        <p:spPr>
          <a:xfrm>
            <a:off x="3934350" y="1380325"/>
            <a:ext cx="12753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6" name="Google Shape;206;p13"/>
          <p:cNvSpPr txBox="1"/>
          <p:nvPr>
            <p:ph idx="6" type="subTitle"/>
          </p:nvPr>
        </p:nvSpPr>
        <p:spPr>
          <a:xfrm>
            <a:off x="3403800" y="2287858"/>
            <a:ext cx="2336400" cy="627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3"/>
          <p:cNvSpPr txBox="1"/>
          <p:nvPr>
            <p:ph idx="7" type="title"/>
          </p:nvPr>
        </p:nvSpPr>
        <p:spPr>
          <a:xfrm>
            <a:off x="6087600" y="1829500"/>
            <a:ext cx="23364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8" name="Google Shape;208;p13"/>
          <p:cNvSpPr txBox="1"/>
          <p:nvPr>
            <p:ph hasCustomPrompt="1" idx="8" type="title"/>
          </p:nvPr>
        </p:nvSpPr>
        <p:spPr>
          <a:xfrm>
            <a:off x="6618150" y="1380325"/>
            <a:ext cx="12753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/>
          <p:nvPr>
            <p:ph idx="9" type="subTitle"/>
          </p:nvPr>
        </p:nvSpPr>
        <p:spPr>
          <a:xfrm>
            <a:off x="6087600" y="2287858"/>
            <a:ext cx="2336400" cy="627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3"/>
          <p:cNvSpPr txBox="1"/>
          <p:nvPr>
            <p:ph idx="13" type="title"/>
          </p:nvPr>
        </p:nvSpPr>
        <p:spPr>
          <a:xfrm>
            <a:off x="720000" y="3496016"/>
            <a:ext cx="23364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1" name="Google Shape;211;p13"/>
          <p:cNvSpPr txBox="1"/>
          <p:nvPr>
            <p:ph hasCustomPrompt="1" idx="14" type="title"/>
          </p:nvPr>
        </p:nvSpPr>
        <p:spPr>
          <a:xfrm>
            <a:off x="1250550" y="3046841"/>
            <a:ext cx="12753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2" name="Google Shape;212;p13"/>
          <p:cNvSpPr txBox="1"/>
          <p:nvPr>
            <p:ph idx="15" type="subTitle"/>
          </p:nvPr>
        </p:nvSpPr>
        <p:spPr>
          <a:xfrm>
            <a:off x="720000" y="3963883"/>
            <a:ext cx="2336400" cy="6309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13"/>
          <p:cNvSpPr txBox="1"/>
          <p:nvPr>
            <p:ph idx="16" type="title"/>
          </p:nvPr>
        </p:nvSpPr>
        <p:spPr>
          <a:xfrm>
            <a:off x="3403800" y="3496016"/>
            <a:ext cx="23364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4" name="Google Shape;214;p13"/>
          <p:cNvSpPr txBox="1"/>
          <p:nvPr>
            <p:ph hasCustomPrompt="1" idx="17" type="title"/>
          </p:nvPr>
        </p:nvSpPr>
        <p:spPr>
          <a:xfrm>
            <a:off x="3934350" y="3046841"/>
            <a:ext cx="12753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5" name="Google Shape;215;p13"/>
          <p:cNvSpPr txBox="1"/>
          <p:nvPr>
            <p:ph idx="18" type="subTitle"/>
          </p:nvPr>
        </p:nvSpPr>
        <p:spPr>
          <a:xfrm>
            <a:off x="3403800" y="3963883"/>
            <a:ext cx="2336400" cy="6309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3"/>
          <p:cNvSpPr txBox="1"/>
          <p:nvPr>
            <p:ph idx="19" type="title"/>
          </p:nvPr>
        </p:nvSpPr>
        <p:spPr>
          <a:xfrm>
            <a:off x="6087600" y="3496016"/>
            <a:ext cx="23364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7" name="Google Shape;217;p13"/>
          <p:cNvSpPr txBox="1"/>
          <p:nvPr>
            <p:ph hasCustomPrompt="1" idx="20" type="title"/>
          </p:nvPr>
        </p:nvSpPr>
        <p:spPr>
          <a:xfrm>
            <a:off x="6618150" y="3046841"/>
            <a:ext cx="12753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8" name="Google Shape;218;p13"/>
          <p:cNvSpPr txBox="1"/>
          <p:nvPr>
            <p:ph idx="21" type="subTitle"/>
          </p:nvPr>
        </p:nvSpPr>
        <p:spPr>
          <a:xfrm>
            <a:off x="6087600" y="3963883"/>
            <a:ext cx="2336400" cy="6309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3"/>
          <p:cNvSpPr/>
          <p:nvPr/>
        </p:nvSpPr>
        <p:spPr>
          <a:xfrm>
            <a:off x="-689627" y="3864662"/>
            <a:ext cx="1373957" cy="1487684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3"/>
          <p:cNvSpPr/>
          <p:nvPr/>
        </p:nvSpPr>
        <p:spPr>
          <a:xfrm flipH="1" rot="-5400000">
            <a:off x="7468668" y="-439582"/>
            <a:ext cx="1980581" cy="2144519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14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223" name="Google Shape;223;p14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14"/>
          <p:cNvSpPr txBox="1"/>
          <p:nvPr>
            <p:ph type="title"/>
          </p:nvPr>
        </p:nvSpPr>
        <p:spPr>
          <a:xfrm>
            <a:off x="3865000" y="32277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7" name="Google Shape;237;p14"/>
          <p:cNvSpPr txBox="1"/>
          <p:nvPr>
            <p:ph idx="1" type="subTitle"/>
          </p:nvPr>
        </p:nvSpPr>
        <p:spPr>
          <a:xfrm>
            <a:off x="2644525" y="1383900"/>
            <a:ext cx="5784600" cy="1843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8" name="Google Shape;238;p14"/>
          <p:cNvSpPr/>
          <p:nvPr/>
        </p:nvSpPr>
        <p:spPr>
          <a:xfrm flipH="1" rot="10800000">
            <a:off x="-361974" y="-461497"/>
            <a:ext cx="2031172" cy="2199298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4"/>
          <p:cNvSpPr/>
          <p:nvPr/>
        </p:nvSpPr>
        <p:spPr>
          <a:xfrm flipH="1" rot="5400000">
            <a:off x="7400367" y="3674467"/>
            <a:ext cx="2057050" cy="2227318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5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242" name="Google Shape;242;p15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15"/>
          <p:cNvSpPr txBox="1"/>
          <p:nvPr>
            <p:ph idx="1" type="subTitle"/>
          </p:nvPr>
        </p:nvSpPr>
        <p:spPr>
          <a:xfrm>
            <a:off x="720000" y="1400525"/>
            <a:ext cx="3240600" cy="2990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6" name="Google Shape;256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7" name="Google Shape;257;p15"/>
          <p:cNvSpPr/>
          <p:nvPr/>
        </p:nvSpPr>
        <p:spPr>
          <a:xfrm flipH="1" rot="5114732">
            <a:off x="7279880" y="3256986"/>
            <a:ext cx="2298017" cy="2488049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5"/>
          <p:cNvSpPr/>
          <p:nvPr/>
        </p:nvSpPr>
        <p:spPr>
          <a:xfrm rot="-6299828">
            <a:off x="-272687" y="4157180"/>
            <a:ext cx="1235192" cy="1337373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5"/>
          <p:cNvSpPr/>
          <p:nvPr/>
        </p:nvSpPr>
        <p:spPr>
          <a:xfrm flipH="1" rot="-2010067">
            <a:off x="8059268" y="-388707"/>
            <a:ext cx="1235199" cy="1337417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16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262" name="Google Shape;262;p16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16"/>
          <p:cNvSpPr txBox="1"/>
          <p:nvPr>
            <p:ph idx="1" type="subTitle"/>
          </p:nvPr>
        </p:nvSpPr>
        <p:spPr>
          <a:xfrm>
            <a:off x="720000" y="2555975"/>
            <a:ext cx="23667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6" name="Google Shape;276;p16"/>
          <p:cNvSpPr txBox="1"/>
          <p:nvPr>
            <p:ph idx="2" type="subTitle"/>
          </p:nvPr>
        </p:nvSpPr>
        <p:spPr>
          <a:xfrm>
            <a:off x="6057300" y="2555975"/>
            <a:ext cx="23667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7" name="Google Shape;277;p16"/>
          <p:cNvSpPr txBox="1"/>
          <p:nvPr>
            <p:ph idx="3" type="subTitle"/>
          </p:nvPr>
        </p:nvSpPr>
        <p:spPr>
          <a:xfrm>
            <a:off x="720000" y="2994875"/>
            <a:ext cx="2366700" cy="7134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16"/>
          <p:cNvSpPr txBox="1"/>
          <p:nvPr>
            <p:ph idx="4" type="subTitle"/>
          </p:nvPr>
        </p:nvSpPr>
        <p:spPr>
          <a:xfrm>
            <a:off x="6057300" y="2994875"/>
            <a:ext cx="2366700" cy="7134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0" name="Google Shape;280;p16"/>
          <p:cNvSpPr/>
          <p:nvPr/>
        </p:nvSpPr>
        <p:spPr>
          <a:xfrm flipH="1" rot="10210703">
            <a:off x="-664115" y="-651838"/>
            <a:ext cx="2192227" cy="2373684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6"/>
          <p:cNvSpPr/>
          <p:nvPr/>
        </p:nvSpPr>
        <p:spPr>
          <a:xfrm flipH="1" rot="-1983372">
            <a:off x="7555279" y="3902249"/>
            <a:ext cx="1882044" cy="2037826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17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284" name="Google Shape;284;p17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" name="Google Shape;297;p17"/>
          <p:cNvSpPr txBox="1"/>
          <p:nvPr>
            <p:ph type="title"/>
          </p:nvPr>
        </p:nvSpPr>
        <p:spPr>
          <a:xfrm>
            <a:off x="720000" y="2547138"/>
            <a:ext cx="23364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8" name="Google Shape;298;p17"/>
          <p:cNvSpPr txBox="1"/>
          <p:nvPr>
            <p:ph idx="1" type="subTitle"/>
          </p:nvPr>
        </p:nvSpPr>
        <p:spPr>
          <a:xfrm>
            <a:off x="720000" y="3009876"/>
            <a:ext cx="2336400" cy="1033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17"/>
          <p:cNvSpPr txBox="1"/>
          <p:nvPr>
            <p:ph idx="2" type="title"/>
          </p:nvPr>
        </p:nvSpPr>
        <p:spPr>
          <a:xfrm>
            <a:off x="3403800" y="2547138"/>
            <a:ext cx="23364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0" name="Google Shape;300;p17"/>
          <p:cNvSpPr txBox="1"/>
          <p:nvPr>
            <p:ph idx="3" type="subTitle"/>
          </p:nvPr>
        </p:nvSpPr>
        <p:spPr>
          <a:xfrm>
            <a:off x="3403800" y="3009876"/>
            <a:ext cx="2336400" cy="1033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17"/>
          <p:cNvSpPr txBox="1"/>
          <p:nvPr>
            <p:ph idx="4" type="title"/>
          </p:nvPr>
        </p:nvSpPr>
        <p:spPr>
          <a:xfrm>
            <a:off x="6087600" y="2547138"/>
            <a:ext cx="23364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2" name="Google Shape;302;p17"/>
          <p:cNvSpPr txBox="1"/>
          <p:nvPr>
            <p:ph idx="5" type="subTitle"/>
          </p:nvPr>
        </p:nvSpPr>
        <p:spPr>
          <a:xfrm>
            <a:off x="6087600" y="3009876"/>
            <a:ext cx="2336400" cy="1033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1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4" name="Google Shape;304;p17"/>
          <p:cNvSpPr/>
          <p:nvPr/>
        </p:nvSpPr>
        <p:spPr>
          <a:xfrm rot="1424499">
            <a:off x="-516674" y="645229"/>
            <a:ext cx="1287638" cy="1394220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7"/>
          <p:cNvSpPr/>
          <p:nvPr/>
        </p:nvSpPr>
        <p:spPr>
          <a:xfrm flipH="1" rot="2700000">
            <a:off x="8194449" y="3615634"/>
            <a:ext cx="1833936" cy="1985736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18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308" name="Google Shape;308;p18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18"/>
          <p:cNvSpPr txBox="1"/>
          <p:nvPr>
            <p:ph type="title"/>
          </p:nvPr>
        </p:nvSpPr>
        <p:spPr>
          <a:xfrm>
            <a:off x="1266138" y="1682850"/>
            <a:ext cx="23064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2" name="Google Shape;322;p18"/>
          <p:cNvSpPr txBox="1"/>
          <p:nvPr>
            <p:ph idx="1" type="subTitle"/>
          </p:nvPr>
        </p:nvSpPr>
        <p:spPr>
          <a:xfrm>
            <a:off x="1266137" y="2136475"/>
            <a:ext cx="2306400" cy="6177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18"/>
          <p:cNvSpPr txBox="1"/>
          <p:nvPr>
            <p:ph idx="2" type="title"/>
          </p:nvPr>
        </p:nvSpPr>
        <p:spPr>
          <a:xfrm>
            <a:off x="5571463" y="1682850"/>
            <a:ext cx="23064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4" name="Google Shape;324;p18"/>
          <p:cNvSpPr txBox="1"/>
          <p:nvPr>
            <p:ph idx="3" type="subTitle"/>
          </p:nvPr>
        </p:nvSpPr>
        <p:spPr>
          <a:xfrm>
            <a:off x="5571462" y="2136475"/>
            <a:ext cx="2306400" cy="6177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18"/>
          <p:cNvSpPr txBox="1"/>
          <p:nvPr>
            <p:ph idx="4" type="title"/>
          </p:nvPr>
        </p:nvSpPr>
        <p:spPr>
          <a:xfrm>
            <a:off x="1266138" y="3116250"/>
            <a:ext cx="23064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6" name="Google Shape;326;p18"/>
          <p:cNvSpPr txBox="1"/>
          <p:nvPr>
            <p:ph idx="5" type="subTitle"/>
          </p:nvPr>
        </p:nvSpPr>
        <p:spPr>
          <a:xfrm>
            <a:off x="1266137" y="3569925"/>
            <a:ext cx="2306400" cy="6177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18"/>
          <p:cNvSpPr txBox="1"/>
          <p:nvPr>
            <p:ph idx="6" type="title"/>
          </p:nvPr>
        </p:nvSpPr>
        <p:spPr>
          <a:xfrm>
            <a:off x="5571463" y="3116250"/>
            <a:ext cx="23064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8" name="Google Shape;328;p18"/>
          <p:cNvSpPr txBox="1"/>
          <p:nvPr>
            <p:ph idx="7" type="subTitle"/>
          </p:nvPr>
        </p:nvSpPr>
        <p:spPr>
          <a:xfrm>
            <a:off x="5571462" y="3569925"/>
            <a:ext cx="2306400" cy="6177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18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0" name="Google Shape;330;p18"/>
          <p:cNvSpPr/>
          <p:nvPr/>
        </p:nvSpPr>
        <p:spPr>
          <a:xfrm flipH="1" rot="-9139822">
            <a:off x="-585919" y="202090"/>
            <a:ext cx="1499952" cy="1624108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8"/>
          <p:cNvSpPr/>
          <p:nvPr/>
        </p:nvSpPr>
        <p:spPr>
          <a:xfrm flipH="1" rot="1070556">
            <a:off x="8317076" y="3590712"/>
            <a:ext cx="1499957" cy="1624113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19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334" name="Google Shape;334;p19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7" name="Google Shape;347;p19"/>
          <p:cNvSpPr txBox="1"/>
          <p:nvPr>
            <p:ph type="title"/>
          </p:nvPr>
        </p:nvSpPr>
        <p:spPr>
          <a:xfrm>
            <a:off x="720000" y="1815288"/>
            <a:ext cx="2305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8" name="Google Shape;348;p19"/>
          <p:cNvSpPr txBox="1"/>
          <p:nvPr>
            <p:ph idx="1" type="subTitle"/>
          </p:nvPr>
        </p:nvSpPr>
        <p:spPr>
          <a:xfrm>
            <a:off x="720000" y="2269375"/>
            <a:ext cx="2305500" cy="5727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19"/>
          <p:cNvSpPr txBox="1"/>
          <p:nvPr>
            <p:ph idx="2" type="title"/>
          </p:nvPr>
        </p:nvSpPr>
        <p:spPr>
          <a:xfrm>
            <a:off x="3419269" y="1815288"/>
            <a:ext cx="2305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0" name="Google Shape;350;p19"/>
          <p:cNvSpPr txBox="1"/>
          <p:nvPr>
            <p:ph idx="3" type="subTitle"/>
          </p:nvPr>
        </p:nvSpPr>
        <p:spPr>
          <a:xfrm>
            <a:off x="3419271" y="2269375"/>
            <a:ext cx="2305500" cy="5727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19"/>
          <p:cNvSpPr txBox="1"/>
          <p:nvPr>
            <p:ph idx="4" type="title"/>
          </p:nvPr>
        </p:nvSpPr>
        <p:spPr>
          <a:xfrm>
            <a:off x="720000" y="3586758"/>
            <a:ext cx="2305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2" name="Google Shape;352;p19"/>
          <p:cNvSpPr txBox="1"/>
          <p:nvPr>
            <p:ph idx="5" type="subTitle"/>
          </p:nvPr>
        </p:nvSpPr>
        <p:spPr>
          <a:xfrm>
            <a:off x="720000" y="4040845"/>
            <a:ext cx="2305500" cy="5727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19"/>
          <p:cNvSpPr txBox="1"/>
          <p:nvPr>
            <p:ph idx="6" type="title"/>
          </p:nvPr>
        </p:nvSpPr>
        <p:spPr>
          <a:xfrm>
            <a:off x="3419269" y="3586758"/>
            <a:ext cx="2305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4" name="Google Shape;354;p19"/>
          <p:cNvSpPr txBox="1"/>
          <p:nvPr>
            <p:ph idx="7" type="subTitle"/>
          </p:nvPr>
        </p:nvSpPr>
        <p:spPr>
          <a:xfrm>
            <a:off x="3419271" y="4040845"/>
            <a:ext cx="2305500" cy="5727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19"/>
          <p:cNvSpPr txBox="1"/>
          <p:nvPr>
            <p:ph idx="8" type="title"/>
          </p:nvPr>
        </p:nvSpPr>
        <p:spPr>
          <a:xfrm>
            <a:off x="6118545" y="1815288"/>
            <a:ext cx="2305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6" name="Google Shape;356;p19"/>
          <p:cNvSpPr txBox="1"/>
          <p:nvPr>
            <p:ph idx="9" type="subTitle"/>
          </p:nvPr>
        </p:nvSpPr>
        <p:spPr>
          <a:xfrm>
            <a:off x="6118549" y="2269375"/>
            <a:ext cx="2305500" cy="5727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19"/>
          <p:cNvSpPr txBox="1"/>
          <p:nvPr>
            <p:ph idx="13" type="title"/>
          </p:nvPr>
        </p:nvSpPr>
        <p:spPr>
          <a:xfrm>
            <a:off x="6118545" y="3586758"/>
            <a:ext cx="2305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8" name="Google Shape;358;p19"/>
          <p:cNvSpPr txBox="1"/>
          <p:nvPr>
            <p:ph idx="14" type="subTitle"/>
          </p:nvPr>
        </p:nvSpPr>
        <p:spPr>
          <a:xfrm>
            <a:off x="6118550" y="4040845"/>
            <a:ext cx="2305500" cy="5727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19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0" name="Google Shape;360;p19"/>
          <p:cNvSpPr/>
          <p:nvPr/>
        </p:nvSpPr>
        <p:spPr>
          <a:xfrm flipH="1" rot="-8817918">
            <a:off x="-557868" y="-661936"/>
            <a:ext cx="1499946" cy="1624101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9"/>
          <p:cNvSpPr/>
          <p:nvPr/>
        </p:nvSpPr>
        <p:spPr>
          <a:xfrm flipH="1" rot="1982082">
            <a:off x="8238357" y="3949264"/>
            <a:ext cx="1499946" cy="1624101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20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364" name="Google Shape;364;p20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0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0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0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0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0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20"/>
          <p:cNvSpPr txBox="1"/>
          <p:nvPr>
            <p:ph hasCustomPrompt="1" type="title"/>
          </p:nvPr>
        </p:nvSpPr>
        <p:spPr>
          <a:xfrm>
            <a:off x="3607300" y="525700"/>
            <a:ext cx="4821600" cy="6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78" name="Google Shape;378;p20"/>
          <p:cNvSpPr txBox="1"/>
          <p:nvPr>
            <p:ph idx="1" type="subTitle"/>
          </p:nvPr>
        </p:nvSpPr>
        <p:spPr>
          <a:xfrm>
            <a:off x="3607300" y="1246015"/>
            <a:ext cx="4821600" cy="445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20"/>
          <p:cNvSpPr txBox="1"/>
          <p:nvPr>
            <p:ph hasCustomPrompt="1" idx="2" type="title"/>
          </p:nvPr>
        </p:nvSpPr>
        <p:spPr>
          <a:xfrm>
            <a:off x="3607300" y="1981843"/>
            <a:ext cx="4821600" cy="6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0" name="Google Shape;380;p20"/>
          <p:cNvSpPr txBox="1"/>
          <p:nvPr>
            <p:ph idx="3" type="subTitle"/>
          </p:nvPr>
        </p:nvSpPr>
        <p:spPr>
          <a:xfrm>
            <a:off x="3607300" y="2702157"/>
            <a:ext cx="4821600" cy="445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20"/>
          <p:cNvSpPr txBox="1"/>
          <p:nvPr>
            <p:ph hasCustomPrompt="1" idx="4" type="title"/>
          </p:nvPr>
        </p:nvSpPr>
        <p:spPr>
          <a:xfrm>
            <a:off x="3607300" y="3437998"/>
            <a:ext cx="4821600" cy="6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2" name="Google Shape;382;p20"/>
          <p:cNvSpPr txBox="1"/>
          <p:nvPr>
            <p:ph idx="5" type="subTitle"/>
          </p:nvPr>
        </p:nvSpPr>
        <p:spPr>
          <a:xfrm>
            <a:off x="3607300" y="4158313"/>
            <a:ext cx="4821600" cy="445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20"/>
          <p:cNvSpPr/>
          <p:nvPr/>
        </p:nvSpPr>
        <p:spPr>
          <a:xfrm rot="-899991">
            <a:off x="-824366" y="3697050"/>
            <a:ext cx="2334529" cy="2527765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0"/>
          <p:cNvSpPr/>
          <p:nvPr/>
        </p:nvSpPr>
        <p:spPr>
          <a:xfrm rot="4478056">
            <a:off x="-218684" y="-759110"/>
            <a:ext cx="1867591" cy="2022236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3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29" name="Google Shape;29;p3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" name="Google Shape;42;p3"/>
          <p:cNvSpPr txBox="1"/>
          <p:nvPr>
            <p:ph type="title"/>
          </p:nvPr>
        </p:nvSpPr>
        <p:spPr>
          <a:xfrm>
            <a:off x="2391900" y="2520075"/>
            <a:ext cx="43602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3"/>
          <p:cNvSpPr txBox="1"/>
          <p:nvPr>
            <p:ph hasCustomPrompt="1" idx="2" type="title"/>
          </p:nvPr>
        </p:nvSpPr>
        <p:spPr>
          <a:xfrm>
            <a:off x="3755100" y="1752425"/>
            <a:ext cx="1633800" cy="72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" name="Google Shape;44;p3"/>
          <p:cNvSpPr txBox="1"/>
          <p:nvPr>
            <p:ph idx="1" type="subTitle"/>
          </p:nvPr>
        </p:nvSpPr>
        <p:spPr>
          <a:xfrm>
            <a:off x="2198550" y="3199800"/>
            <a:ext cx="4746900" cy="5304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/>
          <p:nvPr/>
        </p:nvSpPr>
        <p:spPr>
          <a:xfrm rot="-2700000">
            <a:off x="-1229240" y="2482451"/>
            <a:ext cx="2361466" cy="2556932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 rot="-2700000">
            <a:off x="8005428" y="2497033"/>
            <a:ext cx="2334540" cy="2527777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21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387" name="Google Shape;387;p21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21"/>
          <p:cNvSpPr txBox="1"/>
          <p:nvPr>
            <p:ph type="title"/>
          </p:nvPr>
        </p:nvSpPr>
        <p:spPr>
          <a:xfrm>
            <a:off x="919400" y="1264100"/>
            <a:ext cx="5059800" cy="16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0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01" name="Google Shape;401;p21"/>
          <p:cNvSpPr txBox="1"/>
          <p:nvPr>
            <p:ph idx="1" type="subTitle"/>
          </p:nvPr>
        </p:nvSpPr>
        <p:spPr>
          <a:xfrm>
            <a:off x="878500" y="2926025"/>
            <a:ext cx="5100600" cy="7113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21"/>
          <p:cNvSpPr/>
          <p:nvPr/>
        </p:nvSpPr>
        <p:spPr>
          <a:xfrm>
            <a:off x="-669699" y="3888022"/>
            <a:ext cx="1728481" cy="1871553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1"/>
          <p:cNvSpPr/>
          <p:nvPr/>
        </p:nvSpPr>
        <p:spPr>
          <a:xfrm rot="3681758">
            <a:off x="129491" y="-1137914"/>
            <a:ext cx="2297983" cy="2488087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TITLE_ONLY_3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22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406" name="Google Shape;406;p22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9" name="Google Shape;419;p22"/>
          <p:cNvSpPr txBox="1"/>
          <p:nvPr>
            <p:ph hasCustomPrompt="1" type="title"/>
          </p:nvPr>
        </p:nvSpPr>
        <p:spPr>
          <a:xfrm>
            <a:off x="1155206" y="3155375"/>
            <a:ext cx="1506300" cy="557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20" name="Google Shape;420;p22"/>
          <p:cNvSpPr txBox="1"/>
          <p:nvPr>
            <p:ph idx="1" type="subTitle"/>
          </p:nvPr>
        </p:nvSpPr>
        <p:spPr>
          <a:xfrm>
            <a:off x="6120094" y="3790933"/>
            <a:ext cx="2231100" cy="5727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22"/>
          <p:cNvSpPr txBox="1"/>
          <p:nvPr>
            <p:ph hasCustomPrompt="1" idx="2" type="title"/>
          </p:nvPr>
        </p:nvSpPr>
        <p:spPr>
          <a:xfrm>
            <a:off x="3817650" y="3155375"/>
            <a:ext cx="1508700" cy="557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22" name="Google Shape;422;p22"/>
          <p:cNvSpPr txBox="1"/>
          <p:nvPr>
            <p:ph idx="3" type="subTitle"/>
          </p:nvPr>
        </p:nvSpPr>
        <p:spPr>
          <a:xfrm>
            <a:off x="3456450" y="3790933"/>
            <a:ext cx="2231100" cy="5727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22"/>
          <p:cNvSpPr txBox="1"/>
          <p:nvPr>
            <p:ph hasCustomPrompt="1" idx="4" type="title"/>
          </p:nvPr>
        </p:nvSpPr>
        <p:spPr>
          <a:xfrm>
            <a:off x="6481294" y="3155375"/>
            <a:ext cx="1508700" cy="557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24" name="Google Shape;424;p22"/>
          <p:cNvSpPr txBox="1"/>
          <p:nvPr>
            <p:ph idx="5" type="subTitle"/>
          </p:nvPr>
        </p:nvSpPr>
        <p:spPr>
          <a:xfrm>
            <a:off x="791756" y="3790933"/>
            <a:ext cx="2233200" cy="5727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22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26" name="Google Shape;426;p22"/>
          <p:cNvSpPr/>
          <p:nvPr/>
        </p:nvSpPr>
        <p:spPr>
          <a:xfrm rot="-5114802">
            <a:off x="-169005" y="4199071"/>
            <a:ext cx="1287617" cy="1394197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2"/>
          <p:cNvSpPr/>
          <p:nvPr/>
        </p:nvSpPr>
        <p:spPr>
          <a:xfrm flipH="1" rot="1799946">
            <a:off x="8318811" y="901072"/>
            <a:ext cx="1614133" cy="1747739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23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430" name="Google Shape;430;p23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3" name="Google Shape;443;p23"/>
          <p:cNvSpPr txBox="1"/>
          <p:nvPr>
            <p:ph type="title"/>
          </p:nvPr>
        </p:nvSpPr>
        <p:spPr>
          <a:xfrm>
            <a:off x="4068700" y="2434029"/>
            <a:ext cx="43602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4" name="Google Shape;444;p23"/>
          <p:cNvSpPr txBox="1"/>
          <p:nvPr>
            <p:ph hasCustomPrompt="1" idx="2" type="title"/>
          </p:nvPr>
        </p:nvSpPr>
        <p:spPr>
          <a:xfrm>
            <a:off x="5433250" y="1312446"/>
            <a:ext cx="2995500" cy="11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9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5" name="Google Shape;445;p23"/>
          <p:cNvSpPr txBox="1"/>
          <p:nvPr>
            <p:ph idx="1" type="subTitle"/>
          </p:nvPr>
        </p:nvSpPr>
        <p:spPr>
          <a:xfrm>
            <a:off x="5020000" y="3113754"/>
            <a:ext cx="3408900" cy="7173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23"/>
          <p:cNvSpPr/>
          <p:nvPr/>
        </p:nvSpPr>
        <p:spPr>
          <a:xfrm flipH="1" rot="-3681758">
            <a:off x="6871553" y="-1137914"/>
            <a:ext cx="2297983" cy="2488087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3"/>
          <p:cNvSpPr/>
          <p:nvPr/>
        </p:nvSpPr>
        <p:spPr>
          <a:xfrm flipH="1" rot="8999839">
            <a:off x="-121365" y="-492148"/>
            <a:ext cx="1748079" cy="1892730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3"/>
          <p:cNvSpPr/>
          <p:nvPr/>
        </p:nvSpPr>
        <p:spPr>
          <a:xfrm flipH="1">
            <a:off x="8240246" y="3888022"/>
            <a:ext cx="1728481" cy="1871553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oogle Shape;450;p24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451" name="Google Shape;451;p24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4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24"/>
          <p:cNvSpPr txBox="1"/>
          <p:nvPr>
            <p:ph type="title"/>
          </p:nvPr>
        </p:nvSpPr>
        <p:spPr>
          <a:xfrm>
            <a:off x="715100" y="2363647"/>
            <a:ext cx="43602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5" name="Google Shape;465;p24"/>
          <p:cNvSpPr txBox="1"/>
          <p:nvPr>
            <p:ph hasCustomPrompt="1" idx="2" type="title"/>
          </p:nvPr>
        </p:nvSpPr>
        <p:spPr>
          <a:xfrm>
            <a:off x="715100" y="1530258"/>
            <a:ext cx="2462400" cy="72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6" name="Google Shape;466;p24"/>
          <p:cNvSpPr txBox="1"/>
          <p:nvPr>
            <p:ph idx="1" type="subTitle"/>
          </p:nvPr>
        </p:nvSpPr>
        <p:spPr>
          <a:xfrm>
            <a:off x="715100" y="3075325"/>
            <a:ext cx="4627500" cy="5304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24"/>
          <p:cNvSpPr/>
          <p:nvPr/>
        </p:nvSpPr>
        <p:spPr>
          <a:xfrm rot="2281569">
            <a:off x="-44097" y="3965791"/>
            <a:ext cx="1627491" cy="1762204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4"/>
          <p:cNvSpPr/>
          <p:nvPr/>
        </p:nvSpPr>
        <p:spPr>
          <a:xfrm flipH="1" rot="-1333926">
            <a:off x="7261651" y="-245372"/>
            <a:ext cx="2334501" cy="2527735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ONE_COLUMN_TEXT_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25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471" name="Google Shape;471;p25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4" name="Google Shape;484;p25"/>
          <p:cNvSpPr txBox="1"/>
          <p:nvPr>
            <p:ph type="title"/>
          </p:nvPr>
        </p:nvSpPr>
        <p:spPr>
          <a:xfrm>
            <a:off x="3973600" y="445025"/>
            <a:ext cx="4455300" cy="15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85" name="Google Shape;485;p25"/>
          <p:cNvSpPr txBox="1"/>
          <p:nvPr>
            <p:ph idx="1" type="body"/>
          </p:nvPr>
        </p:nvSpPr>
        <p:spPr>
          <a:xfrm>
            <a:off x="4890775" y="2303025"/>
            <a:ext cx="3545400" cy="1217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17500" lvl="1" marL="9144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6" name="Google Shape;486;p25"/>
          <p:cNvSpPr/>
          <p:nvPr/>
        </p:nvSpPr>
        <p:spPr>
          <a:xfrm rot="-7199964">
            <a:off x="7245587" y="4018335"/>
            <a:ext cx="1703333" cy="1844323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26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489" name="Google Shape;489;p26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2" name="Google Shape;502;p26"/>
          <p:cNvSpPr txBox="1"/>
          <p:nvPr>
            <p:ph idx="1" type="subTitle"/>
          </p:nvPr>
        </p:nvSpPr>
        <p:spPr>
          <a:xfrm>
            <a:off x="720000" y="2553042"/>
            <a:ext cx="3239100" cy="1300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3" name="Google Shape;503;p26"/>
          <p:cNvSpPr txBox="1"/>
          <p:nvPr>
            <p:ph type="title"/>
          </p:nvPr>
        </p:nvSpPr>
        <p:spPr>
          <a:xfrm>
            <a:off x="718550" y="1457225"/>
            <a:ext cx="3239100" cy="10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04" name="Google Shape;504;p26"/>
          <p:cNvSpPr/>
          <p:nvPr/>
        </p:nvSpPr>
        <p:spPr>
          <a:xfrm flipH="1" rot="899991">
            <a:off x="8052596" y="-416875"/>
            <a:ext cx="2334529" cy="2527765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6"/>
          <p:cNvSpPr/>
          <p:nvPr/>
        </p:nvSpPr>
        <p:spPr>
          <a:xfrm flipH="1" rot="6957310">
            <a:off x="-314066" y="3863330"/>
            <a:ext cx="1867582" cy="2022243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27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508" name="Google Shape;508;p27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1" name="Google Shape;521;p27"/>
          <p:cNvSpPr txBox="1"/>
          <p:nvPr>
            <p:ph idx="1" type="subTitle"/>
          </p:nvPr>
        </p:nvSpPr>
        <p:spPr>
          <a:xfrm>
            <a:off x="5189800" y="2553042"/>
            <a:ext cx="3239100" cy="1300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2" name="Google Shape;522;p27"/>
          <p:cNvSpPr txBox="1"/>
          <p:nvPr>
            <p:ph type="title"/>
          </p:nvPr>
        </p:nvSpPr>
        <p:spPr>
          <a:xfrm>
            <a:off x="5522175" y="1457225"/>
            <a:ext cx="2905200" cy="10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23" name="Google Shape;523;p27"/>
          <p:cNvSpPr/>
          <p:nvPr/>
        </p:nvSpPr>
        <p:spPr>
          <a:xfrm flipH="1" rot="5530603">
            <a:off x="7453288" y="3741189"/>
            <a:ext cx="2334536" cy="2527773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7"/>
          <p:cNvSpPr/>
          <p:nvPr/>
        </p:nvSpPr>
        <p:spPr>
          <a:xfrm rot="-2092865">
            <a:off x="-920365" y="-126424"/>
            <a:ext cx="1867546" cy="2022198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3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oogle Shape;526;p28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527" name="Google Shape;527;p28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0" name="Google Shape;540;p28"/>
          <p:cNvSpPr txBox="1"/>
          <p:nvPr>
            <p:ph idx="1" type="subTitle"/>
          </p:nvPr>
        </p:nvSpPr>
        <p:spPr>
          <a:xfrm>
            <a:off x="720000" y="2433200"/>
            <a:ext cx="3325800" cy="1495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1" name="Google Shape;541;p28"/>
          <p:cNvSpPr txBox="1"/>
          <p:nvPr>
            <p:ph type="title"/>
          </p:nvPr>
        </p:nvSpPr>
        <p:spPr>
          <a:xfrm>
            <a:off x="720000" y="445025"/>
            <a:ext cx="4473300" cy="15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2" name="Google Shape;542;p28"/>
          <p:cNvSpPr/>
          <p:nvPr/>
        </p:nvSpPr>
        <p:spPr>
          <a:xfrm rot="-2305375">
            <a:off x="-698748" y="3778915"/>
            <a:ext cx="1532338" cy="1659175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8"/>
          <p:cNvSpPr/>
          <p:nvPr/>
        </p:nvSpPr>
        <p:spPr>
          <a:xfrm flipH="1" rot="-2843739">
            <a:off x="6959016" y="-751794"/>
            <a:ext cx="2376841" cy="2573580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4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545;p29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546" name="Google Shape;546;p29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9" name="Google Shape;559;p29"/>
          <p:cNvSpPr/>
          <p:nvPr/>
        </p:nvSpPr>
        <p:spPr>
          <a:xfrm flipH="1" rot="-6803542">
            <a:off x="-760587" y="-461419"/>
            <a:ext cx="1840513" cy="1992858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61" name="Google Shape;561;p29"/>
          <p:cNvSpPr/>
          <p:nvPr/>
        </p:nvSpPr>
        <p:spPr>
          <a:xfrm flipH="1" rot="-3449589">
            <a:off x="7724886" y="4403132"/>
            <a:ext cx="1408050" cy="1524599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BLANK_1_1_1_1_1_1_2_1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oogle Shape;563;p30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564" name="Google Shape;564;p30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7" name="Google Shape;577;p30"/>
          <p:cNvSpPr txBox="1"/>
          <p:nvPr>
            <p:ph type="ctrTitle"/>
          </p:nvPr>
        </p:nvSpPr>
        <p:spPr>
          <a:xfrm>
            <a:off x="2754450" y="551330"/>
            <a:ext cx="36351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8" name="Google Shape;578;p30"/>
          <p:cNvSpPr txBox="1"/>
          <p:nvPr>
            <p:ph idx="1" type="subTitle"/>
          </p:nvPr>
        </p:nvSpPr>
        <p:spPr>
          <a:xfrm>
            <a:off x="2754450" y="2106037"/>
            <a:ext cx="3635100" cy="11850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9" name="Google Shape;579;p30"/>
          <p:cNvSpPr txBox="1"/>
          <p:nvPr/>
        </p:nvSpPr>
        <p:spPr>
          <a:xfrm>
            <a:off x="2754450" y="3271025"/>
            <a:ext cx="3635100" cy="99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rPr>
              <a:t>CREDITS: This presentation template was created by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Jura"/>
                <a:ea typeface="Jura"/>
                <a:cs typeface="Jura"/>
                <a:sym typeface="Jur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,</a:t>
            </a:r>
            <a:r>
              <a:rPr lang="en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rPr>
              <a:t> including icons by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Jura"/>
                <a:ea typeface="Jura"/>
                <a:cs typeface="Jura"/>
                <a:sym typeface="Ju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rPr>
              <a:t> and infographics &amp; images by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Jura"/>
                <a:ea typeface="Jura"/>
                <a:cs typeface="Jura"/>
                <a:sym typeface="Jur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dk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580" name="Google Shape;580;p30"/>
          <p:cNvSpPr/>
          <p:nvPr/>
        </p:nvSpPr>
        <p:spPr>
          <a:xfrm flipH="1" rot="-10799877">
            <a:off x="-651223" y="-912815"/>
            <a:ext cx="2168645" cy="2348235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0"/>
          <p:cNvSpPr/>
          <p:nvPr/>
        </p:nvSpPr>
        <p:spPr>
          <a:xfrm flipH="1" rot="-1333926">
            <a:off x="7329051" y="2971328"/>
            <a:ext cx="2334501" cy="2527735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720000" y="1152475"/>
            <a:ext cx="7704000" cy="3456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Jura"/>
              <a:buChar char="■"/>
              <a:defRPr sz="12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50" name="Google Shape;50;p4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51" name="Google Shape;51;p4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4"/>
          <p:cNvSpPr/>
          <p:nvPr/>
        </p:nvSpPr>
        <p:spPr>
          <a:xfrm flipH="1" rot="-8817918">
            <a:off x="-557868" y="-661936"/>
            <a:ext cx="1499946" cy="1624101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 flipH="1" rot="1982082">
            <a:off x="8238357" y="3949264"/>
            <a:ext cx="1499946" cy="1624101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BLANK_1_1_1_1_1_1_1_1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BLANK_1_1_1_1_1_1_1_1_1"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oogle Shape;584;p32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585" name="Google Shape;585;p32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2">
  <p:cSld name="BLANK_1_1_1_1_1_1_1_1_1_1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599;p33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600" name="Google Shape;600;p33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3" name="Google Shape;613;p33"/>
          <p:cNvSpPr/>
          <p:nvPr/>
        </p:nvSpPr>
        <p:spPr>
          <a:xfrm flipH="1" rot="5114786">
            <a:off x="7585528" y="3085712"/>
            <a:ext cx="2385664" cy="2582951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3"/>
          <p:cNvSpPr/>
          <p:nvPr/>
        </p:nvSpPr>
        <p:spPr>
          <a:xfrm rot="-6299831">
            <a:off x="-274459" y="4085443"/>
            <a:ext cx="1282338" cy="1388421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3"/>
          <p:cNvSpPr/>
          <p:nvPr/>
        </p:nvSpPr>
        <p:spPr>
          <a:xfrm flipH="1" rot="-2010079">
            <a:off x="8032404" y="-395678"/>
            <a:ext cx="1282358" cy="1388480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5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68" name="Google Shape;68;p5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5"/>
          <p:cNvSpPr txBox="1"/>
          <p:nvPr>
            <p:ph idx="1" type="subTitle"/>
          </p:nvPr>
        </p:nvSpPr>
        <p:spPr>
          <a:xfrm>
            <a:off x="1181425" y="2634541"/>
            <a:ext cx="28569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solidFill>
                  <a:schemeClr val="accent2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2" type="subTitle"/>
          </p:nvPr>
        </p:nvSpPr>
        <p:spPr>
          <a:xfrm>
            <a:off x="4836300" y="2634541"/>
            <a:ext cx="28569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solidFill>
                  <a:schemeClr val="accent2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3" type="subTitle"/>
          </p:nvPr>
        </p:nvSpPr>
        <p:spPr>
          <a:xfrm>
            <a:off x="1092250" y="3085925"/>
            <a:ext cx="3035400" cy="1084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"/>
          <p:cNvSpPr txBox="1"/>
          <p:nvPr>
            <p:ph idx="4" type="subTitle"/>
          </p:nvPr>
        </p:nvSpPr>
        <p:spPr>
          <a:xfrm>
            <a:off x="4747050" y="3085750"/>
            <a:ext cx="3035400" cy="1084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6" name="Google Shape;86;p5"/>
          <p:cNvSpPr/>
          <p:nvPr/>
        </p:nvSpPr>
        <p:spPr>
          <a:xfrm rot="-5114802">
            <a:off x="-169005" y="4199071"/>
            <a:ext cx="1287617" cy="1394197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 flipH="1" rot="1799946">
            <a:off x="8318811" y="901072"/>
            <a:ext cx="1614133" cy="1747739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90" name="Google Shape;90;p6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4" name="Google Shape;104;p6"/>
          <p:cNvSpPr/>
          <p:nvPr/>
        </p:nvSpPr>
        <p:spPr>
          <a:xfrm flipH="1" rot="-4188363">
            <a:off x="-31860" y="-563385"/>
            <a:ext cx="1493921" cy="1617577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"/>
          <p:cNvSpPr/>
          <p:nvPr/>
        </p:nvSpPr>
        <p:spPr>
          <a:xfrm flipH="1" rot="4638979">
            <a:off x="7509343" y="3711287"/>
            <a:ext cx="1973884" cy="2137269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7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108" name="Google Shape;108;p7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7"/>
          <p:cNvSpPr txBox="1"/>
          <p:nvPr>
            <p:ph type="title"/>
          </p:nvPr>
        </p:nvSpPr>
        <p:spPr>
          <a:xfrm>
            <a:off x="720000" y="445025"/>
            <a:ext cx="4455300" cy="15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715100" y="2303025"/>
            <a:ext cx="3545400" cy="1217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7"/>
          <p:cNvSpPr/>
          <p:nvPr/>
        </p:nvSpPr>
        <p:spPr>
          <a:xfrm flipH="1" rot="1800032">
            <a:off x="-712179" y="3624235"/>
            <a:ext cx="1373935" cy="1487660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126" name="Google Shape;126;p8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8"/>
          <p:cNvSpPr txBox="1"/>
          <p:nvPr>
            <p:ph type="title"/>
          </p:nvPr>
        </p:nvSpPr>
        <p:spPr>
          <a:xfrm>
            <a:off x="2269800" y="1475550"/>
            <a:ext cx="4604400" cy="21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40" name="Google Shape;140;p8"/>
          <p:cNvSpPr/>
          <p:nvPr/>
        </p:nvSpPr>
        <p:spPr>
          <a:xfrm rot="-899948">
            <a:off x="-428746" y="3226645"/>
            <a:ext cx="2100723" cy="2274607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"/>
          <p:cNvSpPr/>
          <p:nvPr/>
        </p:nvSpPr>
        <p:spPr>
          <a:xfrm rot="9601323">
            <a:off x="7101914" y="-552240"/>
            <a:ext cx="2653965" cy="2873829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9"/>
          <p:cNvGrpSpPr/>
          <p:nvPr/>
        </p:nvGrpSpPr>
        <p:grpSpPr>
          <a:xfrm>
            <a:off x="-3356036" y="-3027455"/>
            <a:ext cx="12991789" cy="9196283"/>
            <a:chOff x="-3356036" y="-3027455"/>
            <a:chExt cx="12991789" cy="9196283"/>
          </a:xfrm>
        </p:grpSpPr>
        <p:sp>
          <p:nvSpPr>
            <p:cNvPr id="144" name="Google Shape;144;p9"/>
            <p:cNvSpPr/>
            <p:nvPr/>
          </p:nvSpPr>
          <p:spPr>
            <a:xfrm>
              <a:off x="12" y="-335050"/>
              <a:ext cx="8797885" cy="6125887"/>
            </a:xfrm>
            <a:custGeom>
              <a:rect b="b" l="l" r="r" t="t"/>
              <a:pathLst>
                <a:path extrusionOk="0" h="60726" w="51652">
                  <a:moveTo>
                    <a:pt x="51651" y="1"/>
                  </a:moveTo>
                  <a:lnTo>
                    <a:pt x="51651" y="1"/>
                  </a:lnTo>
                  <a:cubicBezTo>
                    <a:pt x="51287" y="341"/>
                    <a:pt x="51174" y="862"/>
                    <a:pt x="50994" y="1309"/>
                  </a:cubicBezTo>
                  <a:cubicBezTo>
                    <a:pt x="50970" y="1364"/>
                    <a:pt x="50915" y="1464"/>
                    <a:pt x="50892" y="1519"/>
                  </a:cubicBezTo>
                  <a:cubicBezTo>
                    <a:pt x="50862" y="1572"/>
                    <a:pt x="50815" y="1674"/>
                    <a:pt x="50791" y="1722"/>
                  </a:cubicBezTo>
                  <a:cubicBezTo>
                    <a:pt x="50067" y="3061"/>
                    <a:pt x="48961" y="4131"/>
                    <a:pt x="47861" y="5165"/>
                  </a:cubicBezTo>
                  <a:cubicBezTo>
                    <a:pt x="47198" y="5643"/>
                    <a:pt x="46576" y="6170"/>
                    <a:pt x="45894" y="6629"/>
                  </a:cubicBezTo>
                  <a:cubicBezTo>
                    <a:pt x="45220" y="7102"/>
                    <a:pt x="44503" y="7502"/>
                    <a:pt x="43821" y="7969"/>
                  </a:cubicBezTo>
                  <a:cubicBezTo>
                    <a:pt x="43229" y="8380"/>
                    <a:pt x="42542" y="8680"/>
                    <a:pt x="42064" y="9235"/>
                  </a:cubicBezTo>
                  <a:cubicBezTo>
                    <a:pt x="40922" y="10485"/>
                    <a:pt x="39625" y="11585"/>
                    <a:pt x="38279" y="12601"/>
                  </a:cubicBezTo>
                  <a:cubicBezTo>
                    <a:pt x="36773" y="13730"/>
                    <a:pt x="35333" y="14956"/>
                    <a:pt x="34017" y="16301"/>
                  </a:cubicBezTo>
                  <a:cubicBezTo>
                    <a:pt x="33319" y="16982"/>
                    <a:pt x="32511" y="17544"/>
                    <a:pt x="31848" y="18267"/>
                  </a:cubicBezTo>
                  <a:cubicBezTo>
                    <a:pt x="31137" y="18937"/>
                    <a:pt x="30538" y="19702"/>
                    <a:pt x="29912" y="20449"/>
                  </a:cubicBezTo>
                  <a:cubicBezTo>
                    <a:pt x="29396" y="21082"/>
                    <a:pt x="28889" y="21728"/>
                    <a:pt x="28453" y="22422"/>
                  </a:cubicBezTo>
                  <a:cubicBezTo>
                    <a:pt x="27897" y="23306"/>
                    <a:pt x="27275" y="24161"/>
                    <a:pt x="26808" y="25099"/>
                  </a:cubicBezTo>
                  <a:cubicBezTo>
                    <a:pt x="26725" y="25261"/>
                    <a:pt x="26642" y="25422"/>
                    <a:pt x="26563" y="25584"/>
                  </a:cubicBezTo>
                  <a:cubicBezTo>
                    <a:pt x="26474" y="25757"/>
                    <a:pt x="26391" y="25931"/>
                    <a:pt x="26306" y="26103"/>
                  </a:cubicBezTo>
                  <a:cubicBezTo>
                    <a:pt x="26235" y="26235"/>
                    <a:pt x="26169" y="26373"/>
                    <a:pt x="26104" y="26511"/>
                  </a:cubicBezTo>
                  <a:cubicBezTo>
                    <a:pt x="25644" y="27323"/>
                    <a:pt x="25236" y="28166"/>
                    <a:pt x="24849" y="29015"/>
                  </a:cubicBezTo>
                  <a:cubicBezTo>
                    <a:pt x="24639" y="29517"/>
                    <a:pt x="24436" y="30020"/>
                    <a:pt x="24245" y="30533"/>
                  </a:cubicBezTo>
                  <a:cubicBezTo>
                    <a:pt x="24137" y="30844"/>
                    <a:pt x="24017" y="31143"/>
                    <a:pt x="23892" y="31447"/>
                  </a:cubicBezTo>
                  <a:cubicBezTo>
                    <a:pt x="23737" y="31770"/>
                    <a:pt x="23605" y="32105"/>
                    <a:pt x="23486" y="32445"/>
                  </a:cubicBezTo>
                  <a:cubicBezTo>
                    <a:pt x="23384" y="32685"/>
                    <a:pt x="23288" y="32925"/>
                    <a:pt x="23186" y="33157"/>
                  </a:cubicBezTo>
                  <a:cubicBezTo>
                    <a:pt x="23007" y="33521"/>
                    <a:pt x="22846" y="33893"/>
                    <a:pt x="22678" y="34263"/>
                  </a:cubicBezTo>
                  <a:cubicBezTo>
                    <a:pt x="22607" y="34395"/>
                    <a:pt x="22541" y="34531"/>
                    <a:pt x="22475" y="34669"/>
                  </a:cubicBezTo>
                  <a:cubicBezTo>
                    <a:pt x="22295" y="35046"/>
                    <a:pt x="22074" y="35405"/>
                    <a:pt x="21878" y="35775"/>
                  </a:cubicBezTo>
                  <a:cubicBezTo>
                    <a:pt x="21125" y="37000"/>
                    <a:pt x="20449" y="38268"/>
                    <a:pt x="19803" y="39552"/>
                  </a:cubicBezTo>
                  <a:cubicBezTo>
                    <a:pt x="18835" y="41400"/>
                    <a:pt x="17299" y="42859"/>
                    <a:pt x="16134" y="44574"/>
                  </a:cubicBezTo>
                  <a:cubicBezTo>
                    <a:pt x="15739" y="45166"/>
                    <a:pt x="15230" y="45674"/>
                    <a:pt x="14771" y="46218"/>
                  </a:cubicBezTo>
                  <a:cubicBezTo>
                    <a:pt x="13988" y="46984"/>
                    <a:pt x="13252" y="47796"/>
                    <a:pt x="12559" y="48651"/>
                  </a:cubicBezTo>
                  <a:cubicBezTo>
                    <a:pt x="11334" y="50145"/>
                    <a:pt x="9582" y="51120"/>
                    <a:pt x="8429" y="52686"/>
                  </a:cubicBezTo>
                  <a:cubicBezTo>
                    <a:pt x="7836" y="53462"/>
                    <a:pt x="7226" y="54221"/>
                    <a:pt x="6564" y="54938"/>
                  </a:cubicBezTo>
                  <a:cubicBezTo>
                    <a:pt x="5595" y="56116"/>
                    <a:pt x="4429" y="57103"/>
                    <a:pt x="3353" y="58179"/>
                  </a:cubicBezTo>
                  <a:cubicBezTo>
                    <a:pt x="2649" y="58902"/>
                    <a:pt x="1847" y="59518"/>
                    <a:pt x="1010" y="60080"/>
                  </a:cubicBezTo>
                  <a:cubicBezTo>
                    <a:pt x="837" y="60175"/>
                    <a:pt x="669" y="60282"/>
                    <a:pt x="497" y="60384"/>
                  </a:cubicBezTo>
                  <a:cubicBezTo>
                    <a:pt x="317" y="60480"/>
                    <a:pt x="30" y="60469"/>
                    <a:pt x="0" y="60726"/>
                  </a:cubicBezTo>
                  <a:cubicBezTo>
                    <a:pt x="210" y="60713"/>
                    <a:pt x="395" y="60624"/>
                    <a:pt x="580" y="60533"/>
                  </a:cubicBezTo>
                  <a:cubicBezTo>
                    <a:pt x="1494" y="60008"/>
                    <a:pt x="2326" y="59350"/>
                    <a:pt x="3126" y="58663"/>
                  </a:cubicBezTo>
                  <a:cubicBezTo>
                    <a:pt x="3904" y="57898"/>
                    <a:pt x="4674" y="57120"/>
                    <a:pt x="5452" y="56350"/>
                  </a:cubicBezTo>
                  <a:cubicBezTo>
                    <a:pt x="6760" y="55101"/>
                    <a:pt x="7885" y="53672"/>
                    <a:pt x="8997" y="52243"/>
                  </a:cubicBezTo>
                  <a:cubicBezTo>
                    <a:pt x="9391" y="51718"/>
                    <a:pt x="9941" y="51359"/>
                    <a:pt x="10418" y="50910"/>
                  </a:cubicBezTo>
                  <a:cubicBezTo>
                    <a:pt x="11315" y="50145"/>
                    <a:pt x="12236" y="49387"/>
                    <a:pt x="12959" y="48441"/>
                  </a:cubicBezTo>
                  <a:cubicBezTo>
                    <a:pt x="13431" y="47844"/>
                    <a:pt x="13982" y="47312"/>
                    <a:pt x="14471" y="46733"/>
                  </a:cubicBezTo>
                  <a:cubicBezTo>
                    <a:pt x="15338" y="45908"/>
                    <a:pt x="16091" y="44975"/>
                    <a:pt x="16755" y="43982"/>
                  </a:cubicBezTo>
                  <a:cubicBezTo>
                    <a:pt x="17812" y="42608"/>
                    <a:pt x="19009" y="41328"/>
                    <a:pt x="19856" y="39804"/>
                  </a:cubicBezTo>
                  <a:cubicBezTo>
                    <a:pt x="20013" y="39499"/>
                    <a:pt x="20174" y="39201"/>
                    <a:pt x="20317" y="38890"/>
                  </a:cubicBezTo>
                  <a:cubicBezTo>
                    <a:pt x="20700" y="38142"/>
                    <a:pt x="21130" y="37413"/>
                    <a:pt x="21519" y="36672"/>
                  </a:cubicBezTo>
                  <a:cubicBezTo>
                    <a:pt x="22104" y="35734"/>
                    <a:pt x="22648" y="34771"/>
                    <a:pt x="23079" y="33761"/>
                  </a:cubicBezTo>
                  <a:cubicBezTo>
                    <a:pt x="23264" y="33397"/>
                    <a:pt x="23420" y="33019"/>
                    <a:pt x="23581" y="32643"/>
                  </a:cubicBezTo>
                  <a:cubicBezTo>
                    <a:pt x="23688" y="32338"/>
                    <a:pt x="23809" y="32034"/>
                    <a:pt x="23939" y="31734"/>
                  </a:cubicBezTo>
                  <a:cubicBezTo>
                    <a:pt x="24460" y="30527"/>
                    <a:pt x="24849" y="29272"/>
                    <a:pt x="25451" y="28106"/>
                  </a:cubicBezTo>
                  <a:cubicBezTo>
                    <a:pt x="25476" y="28053"/>
                    <a:pt x="25523" y="27951"/>
                    <a:pt x="25553" y="27896"/>
                  </a:cubicBezTo>
                  <a:cubicBezTo>
                    <a:pt x="25619" y="27766"/>
                    <a:pt x="25685" y="27634"/>
                    <a:pt x="25757" y="27502"/>
                  </a:cubicBezTo>
                  <a:cubicBezTo>
                    <a:pt x="26240" y="26648"/>
                    <a:pt x="26642" y="25752"/>
                    <a:pt x="27114" y="24891"/>
                  </a:cubicBezTo>
                  <a:cubicBezTo>
                    <a:pt x="27562" y="24006"/>
                    <a:pt x="28171" y="23217"/>
                    <a:pt x="28679" y="22362"/>
                  </a:cubicBezTo>
                  <a:cubicBezTo>
                    <a:pt x="28979" y="21920"/>
                    <a:pt x="29289" y="21484"/>
                    <a:pt x="29630" y="21071"/>
                  </a:cubicBezTo>
                  <a:cubicBezTo>
                    <a:pt x="30808" y="19583"/>
                    <a:pt x="32075" y="18141"/>
                    <a:pt x="33564" y="16952"/>
                  </a:cubicBezTo>
                  <a:cubicBezTo>
                    <a:pt x="34102" y="16391"/>
                    <a:pt x="34693" y="15870"/>
                    <a:pt x="35267" y="15344"/>
                  </a:cubicBezTo>
                  <a:cubicBezTo>
                    <a:pt x="37162" y="13450"/>
                    <a:pt x="39523" y="12099"/>
                    <a:pt x="41375" y="10156"/>
                  </a:cubicBezTo>
                  <a:cubicBezTo>
                    <a:pt x="41956" y="9594"/>
                    <a:pt x="42470" y="8931"/>
                    <a:pt x="43204" y="8554"/>
                  </a:cubicBezTo>
                  <a:cubicBezTo>
                    <a:pt x="44539" y="7669"/>
                    <a:pt x="45937" y="6893"/>
                    <a:pt x="47174" y="5883"/>
                  </a:cubicBezTo>
                  <a:cubicBezTo>
                    <a:pt x="47670" y="5511"/>
                    <a:pt x="48190" y="5165"/>
                    <a:pt x="48614" y="4711"/>
                  </a:cubicBezTo>
                  <a:cubicBezTo>
                    <a:pt x="49458" y="3861"/>
                    <a:pt x="50270" y="2965"/>
                    <a:pt x="50868" y="1925"/>
                  </a:cubicBezTo>
                  <a:cubicBezTo>
                    <a:pt x="51155" y="1441"/>
                    <a:pt x="51274" y="879"/>
                    <a:pt x="51555" y="395"/>
                  </a:cubicBezTo>
                  <a:cubicBezTo>
                    <a:pt x="51597" y="263"/>
                    <a:pt x="51627" y="131"/>
                    <a:pt x="51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425326" y="81070"/>
              <a:ext cx="8887649" cy="5913540"/>
            </a:xfrm>
            <a:custGeom>
              <a:rect b="b" l="l" r="r" t="t"/>
              <a:pathLst>
                <a:path extrusionOk="0" h="58621" w="52179">
                  <a:moveTo>
                    <a:pt x="52089" y="0"/>
                  </a:moveTo>
                  <a:cubicBezTo>
                    <a:pt x="51025" y="812"/>
                    <a:pt x="50194" y="1871"/>
                    <a:pt x="49160" y="2713"/>
                  </a:cubicBezTo>
                  <a:cubicBezTo>
                    <a:pt x="48503" y="3364"/>
                    <a:pt x="47844" y="4023"/>
                    <a:pt x="47055" y="4519"/>
                  </a:cubicBezTo>
                  <a:cubicBezTo>
                    <a:pt x="46285" y="5003"/>
                    <a:pt x="45520" y="5493"/>
                    <a:pt x="44749" y="5977"/>
                  </a:cubicBezTo>
                  <a:cubicBezTo>
                    <a:pt x="43518" y="6743"/>
                    <a:pt x="42280" y="7513"/>
                    <a:pt x="41121" y="8393"/>
                  </a:cubicBezTo>
                  <a:cubicBezTo>
                    <a:pt x="39758" y="9276"/>
                    <a:pt x="38599" y="10424"/>
                    <a:pt x="37325" y="11428"/>
                  </a:cubicBezTo>
                  <a:cubicBezTo>
                    <a:pt x="36834" y="11823"/>
                    <a:pt x="36483" y="12343"/>
                    <a:pt x="36058" y="12791"/>
                  </a:cubicBezTo>
                  <a:cubicBezTo>
                    <a:pt x="35663" y="13299"/>
                    <a:pt x="35191" y="13736"/>
                    <a:pt x="34797" y="14244"/>
                  </a:cubicBezTo>
                  <a:cubicBezTo>
                    <a:pt x="34080" y="15171"/>
                    <a:pt x="33266" y="16019"/>
                    <a:pt x="32626" y="17000"/>
                  </a:cubicBezTo>
                  <a:cubicBezTo>
                    <a:pt x="32154" y="17729"/>
                    <a:pt x="31533" y="18350"/>
                    <a:pt x="31067" y="19080"/>
                  </a:cubicBezTo>
                  <a:cubicBezTo>
                    <a:pt x="30582" y="19845"/>
                    <a:pt x="30020" y="20557"/>
                    <a:pt x="29608" y="21357"/>
                  </a:cubicBezTo>
                  <a:cubicBezTo>
                    <a:pt x="29465" y="21638"/>
                    <a:pt x="29302" y="21906"/>
                    <a:pt x="29147" y="22182"/>
                  </a:cubicBezTo>
                  <a:cubicBezTo>
                    <a:pt x="28849" y="22684"/>
                    <a:pt x="28544" y="23186"/>
                    <a:pt x="28245" y="23688"/>
                  </a:cubicBezTo>
                  <a:cubicBezTo>
                    <a:pt x="28155" y="23820"/>
                    <a:pt x="28077" y="23951"/>
                    <a:pt x="27994" y="24088"/>
                  </a:cubicBezTo>
                  <a:cubicBezTo>
                    <a:pt x="27898" y="24256"/>
                    <a:pt x="27790" y="24417"/>
                    <a:pt x="27689" y="24585"/>
                  </a:cubicBezTo>
                  <a:cubicBezTo>
                    <a:pt x="27558" y="24824"/>
                    <a:pt x="27420" y="25057"/>
                    <a:pt x="27288" y="25291"/>
                  </a:cubicBezTo>
                  <a:cubicBezTo>
                    <a:pt x="27222" y="25428"/>
                    <a:pt x="27151" y="25559"/>
                    <a:pt x="27086" y="25691"/>
                  </a:cubicBezTo>
                  <a:cubicBezTo>
                    <a:pt x="26828" y="26193"/>
                    <a:pt x="26571" y="26695"/>
                    <a:pt x="26326" y="27209"/>
                  </a:cubicBezTo>
                  <a:cubicBezTo>
                    <a:pt x="26154" y="27550"/>
                    <a:pt x="25974" y="27890"/>
                    <a:pt x="25776" y="28213"/>
                  </a:cubicBezTo>
                  <a:cubicBezTo>
                    <a:pt x="25567" y="28577"/>
                    <a:pt x="25364" y="28949"/>
                    <a:pt x="25172" y="29319"/>
                  </a:cubicBezTo>
                  <a:cubicBezTo>
                    <a:pt x="25106" y="29457"/>
                    <a:pt x="25042" y="29594"/>
                    <a:pt x="24970" y="29725"/>
                  </a:cubicBezTo>
                  <a:cubicBezTo>
                    <a:pt x="24783" y="30132"/>
                    <a:pt x="24581" y="30533"/>
                    <a:pt x="24413" y="30952"/>
                  </a:cubicBezTo>
                  <a:cubicBezTo>
                    <a:pt x="24246" y="31322"/>
                    <a:pt x="24091" y="31698"/>
                    <a:pt x="23906" y="32056"/>
                  </a:cubicBezTo>
                  <a:cubicBezTo>
                    <a:pt x="23840" y="32188"/>
                    <a:pt x="23768" y="32326"/>
                    <a:pt x="23708" y="32464"/>
                  </a:cubicBezTo>
                  <a:cubicBezTo>
                    <a:pt x="23588" y="32690"/>
                    <a:pt x="23481" y="32924"/>
                    <a:pt x="23362" y="33156"/>
                  </a:cubicBezTo>
                  <a:cubicBezTo>
                    <a:pt x="22824" y="34310"/>
                    <a:pt x="22256" y="35458"/>
                    <a:pt x="21646" y="36575"/>
                  </a:cubicBezTo>
                  <a:cubicBezTo>
                    <a:pt x="21563" y="36749"/>
                    <a:pt x="21478" y="36922"/>
                    <a:pt x="21395" y="37096"/>
                  </a:cubicBezTo>
                  <a:cubicBezTo>
                    <a:pt x="21048" y="37753"/>
                    <a:pt x="20666" y="38387"/>
                    <a:pt x="20236" y="38991"/>
                  </a:cubicBezTo>
                  <a:cubicBezTo>
                    <a:pt x="19136" y="40915"/>
                    <a:pt x="17539" y="42476"/>
                    <a:pt x="16272" y="44280"/>
                  </a:cubicBezTo>
                  <a:cubicBezTo>
                    <a:pt x="15674" y="45118"/>
                    <a:pt x="14928" y="45822"/>
                    <a:pt x="14228" y="46570"/>
                  </a:cubicBezTo>
                  <a:cubicBezTo>
                    <a:pt x="13444" y="47442"/>
                    <a:pt x="12531" y="48178"/>
                    <a:pt x="11585" y="48877"/>
                  </a:cubicBezTo>
                  <a:cubicBezTo>
                    <a:pt x="10940" y="49373"/>
                    <a:pt x="10241" y="49803"/>
                    <a:pt x="9631" y="50347"/>
                  </a:cubicBezTo>
                  <a:cubicBezTo>
                    <a:pt x="8178" y="51615"/>
                    <a:pt x="6583" y="52714"/>
                    <a:pt x="5178" y="54048"/>
                  </a:cubicBezTo>
                  <a:cubicBezTo>
                    <a:pt x="4580" y="54658"/>
                    <a:pt x="3970" y="55255"/>
                    <a:pt x="3344" y="55842"/>
                  </a:cubicBezTo>
                  <a:cubicBezTo>
                    <a:pt x="2715" y="56349"/>
                    <a:pt x="2196" y="56976"/>
                    <a:pt x="1568" y="57479"/>
                  </a:cubicBezTo>
                  <a:cubicBezTo>
                    <a:pt x="1233" y="57778"/>
                    <a:pt x="910" y="58113"/>
                    <a:pt x="503" y="58316"/>
                  </a:cubicBezTo>
                  <a:cubicBezTo>
                    <a:pt x="331" y="58405"/>
                    <a:pt x="139" y="58471"/>
                    <a:pt x="1" y="58620"/>
                  </a:cubicBezTo>
                  <a:cubicBezTo>
                    <a:pt x="216" y="58615"/>
                    <a:pt x="431" y="58560"/>
                    <a:pt x="618" y="58453"/>
                  </a:cubicBezTo>
                  <a:cubicBezTo>
                    <a:pt x="1256" y="58071"/>
                    <a:pt x="1771" y="57520"/>
                    <a:pt x="2309" y="57012"/>
                  </a:cubicBezTo>
                  <a:cubicBezTo>
                    <a:pt x="3032" y="56433"/>
                    <a:pt x="3636" y="55715"/>
                    <a:pt x="4348" y="55124"/>
                  </a:cubicBezTo>
                  <a:cubicBezTo>
                    <a:pt x="5052" y="54496"/>
                    <a:pt x="5662" y="53754"/>
                    <a:pt x="6415" y="53175"/>
                  </a:cubicBezTo>
                  <a:cubicBezTo>
                    <a:pt x="7259" y="52463"/>
                    <a:pt x="8131" y="51800"/>
                    <a:pt x="8992" y="51113"/>
                  </a:cubicBezTo>
                  <a:cubicBezTo>
                    <a:pt x="10360" y="49839"/>
                    <a:pt x="12010" y="48913"/>
                    <a:pt x="13386" y="47640"/>
                  </a:cubicBezTo>
                  <a:cubicBezTo>
                    <a:pt x="14497" y="46498"/>
                    <a:pt x="15704" y="45434"/>
                    <a:pt x="16606" y="44107"/>
                  </a:cubicBezTo>
                  <a:cubicBezTo>
                    <a:pt x="17761" y="42511"/>
                    <a:pt x="19166" y="41101"/>
                    <a:pt x="20181" y="39408"/>
                  </a:cubicBezTo>
                  <a:cubicBezTo>
                    <a:pt x="20385" y="39057"/>
                    <a:pt x="20636" y="38740"/>
                    <a:pt x="20846" y="38393"/>
                  </a:cubicBezTo>
                  <a:cubicBezTo>
                    <a:pt x="20953" y="38232"/>
                    <a:pt x="21048" y="38058"/>
                    <a:pt x="21144" y="37891"/>
                  </a:cubicBezTo>
                  <a:cubicBezTo>
                    <a:pt x="21340" y="37562"/>
                    <a:pt x="21520" y="37228"/>
                    <a:pt x="21693" y="36892"/>
                  </a:cubicBezTo>
                  <a:cubicBezTo>
                    <a:pt x="21771" y="36713"/>
                    <a:pt x="21861" y="36546"/>
                    <a:pt x="21950" y="36373"/>
                  </a:cubicBezTo>
                  <a:cubicBezTo>
                    <a:pt x="22459" y="35416"/>
                    <a:pt x="22937" y="34442"/>
                    <a:pt x="23403" y="33468"/>
                  </a:cubicBezTo>
                  <a:cubicBezTo>
                    <a:pt x="23469" y="33330"/>
                    <a:pt x="23535" y="33192"/>
                    <a:pt x="23607" y="33060"/>
                  </a:cubicBezTo>
                  <a:cubicBezTo>
                    <a:pt x="23654" y="32953"/>
                    <a:pt x="23708" y="32845"/>
                    <a:pt x="23762" y="32738"/>
                  </a:cubicBezTo>
                  <a:cubicBezTo>
                    <a:pt x="23875" y="32511"/>
                    <a:pt x="23989" y="32279"/>
                    <a:pt x="24109" y="32045"/>
                  </a:cubicBezTo>
                  <a:cubicBezTo>
                    <a:pt x="24246" y="31752"/>
                    <a:pt x="24377" y="31446"/>
                    <a:pt x="24515" y="31148"/>
                  </a:cubicBezTo>
                  <a:cubicBezTo>
                    <a:pt x="24647" y="30844"/>
                    <a:pt x="24766" y="30538"/>
                    <a:pt x="24915" y="30246"/>
                  </a:cubicBezTo>
                  <a:cubicBezTo>
                    <a:pt x="24940" y="30191"/>
                    <a:pt x="24993" y="30091"/>
                    <a:pt x="25017" y="30042"/>
                  </a:cubicBezTo>
                  <a:cubicBezTo>
                    <a:pt x="25101" y="29863"/>
                    <a:pt x="25185" y="29689"/>
                    <a:pt x="25274" y="29517"/>
                  </a:cubicBezTo>
                  <a:cubicBezTo>
                    <a:pt x="25352" y="29355"/>
                    <a:pt x="25436" y="29194"/>
                    <a:pt x="25519" y="29032"/>
                  </a:cubicBezTo>
                  <a:cubicBezTo>
                    <a:pt x="25657" y="28751"/>
                    <a:pt x="25831" y="28488"/>
                    <a:pt x="25980" y="28213"/>
                  </a:cubicBezTo>
                  <a:cubicBezTo>
                    <a:pt x="26512" y="27250"/>
                    <a:pt x="26971" y="26253"/>
                    <a:pt x="27492" y="25285"/>
                  </a:cubicBezTo>
                  <a:cubicBezTo>
                    <a:pt x="27617" y="25051"/>
                    <a:pt x="27760" y="24819"/>
                    <a:pt x="27892" y="24579"/>
                  </a:cubicBezTo>
                  <a:cubicBezTo>
                    <a:pt x="27994" y="24411"/>
                    <a:pt x="28096" y="24251"/>
                    <a:pt x="28198" y="24088"/>
                  </a:cubicBezTo>
                  <a:cubicBezTo>
                    <a:pt x="28305" y="23922"/>
                    <a:pt x="28406" y="23754"/>
                    <a:pt x="28502" y="23581"/>
                  </a:cubicBezTo>
                  <a:cubicBezTo>
                    <a:pt x="28687" y="23288"/>
                    <a:pt x="28872" y="22990"/>
                    <a:pt x="29046" y="22690"/>
                  </a:cubicBezTo>
                  <a:cubicBezTo>
                    <a:pt x="29327" y="22223"/>
                    <a:pt x="29589" y="21746"/>
                    <a:pt x="29853" y="21274"/>
                  </a:cubicBezTo>
                  <a:cubicBezTo>
                    <a:pt x="30314" y="20425"/>
                    <a:pt x="30911" y="19660"/>
                    <a:pt x="31431" y="18846"/>
                  </a:cubicBezTo>
                  <a:cubicBezTo>
                    <a:pt x="31903" y="18207"/>
                    <a:pt x="32430" y="17603"/>
                    <a:pt x="32872" y="16940"/>
                  </a:cubicBezTo>
                  <a:cubicBezTo>
                    <a:pt x="33506" y="15989"/>
                    <a:pt x="34318" y="15171"/>
                    <a:pt x="34999" y="14256"/>
                  </a:cubicBezTo>
                  <a:cubicBezTo>
                    <a:pt x="35705" y="13478"/>
                    <a:pt x="36381" y="12678"/>
                    <a:pt x="37074" y="11894"/>
                  </a:cubicBezTo>
                  <a:cubicBezTo>
                    <a:pt x="37678" y="11345"/>
                    <a:pt x="38312" y="10837"/>
                    <a:pt x="38927" y="10311"/>
                  </a:cubicBezTo>
                  <a:cubicBezTo>
                    <a:pt x="39614" y="9725"/>
                    <a:pt x="40296" y="9121"/>
                    <a:pt x="41060" y="8631"/>
                  </a:cubicBezTo>
                  <a:cubicBezTo>
                    <a:pt x="41868" y="8045"/>
                    <a:pt x="42680" y="7472"/>
                    <a:pt x="43524" y="6939"/>
                  </a:cubicBezTo>
                  <a:cubicBezTo>
                    <a:pt x="44767" y="6175"/>
                    <a:pt x="45987" y="5386"/>
                    <a:pt x="47218" y="4608"/>
                  </a:cubicBezTo>
                  <a:cubicBezTo>
                    <a:pt x="48031" y="4095"/>
                    <a:pt x="48669" y="3377"/>
                    <a:pt x="49387" y="2749"/>
                  </a:cubicBezTo>
                  <a:cubicBezTo>
                    <a:pt x="49961" y="2211"/>
                    <a:pt x="50511" y="1656"/>
                    <a:pt x="51072" y="1099"/>
                  </a:cubicBezTo>
                  <a:cubicBezTo>
                    <a:pt x="51431" y="741"/>
                    <a:pt x="51874" y="459"/>
                    <a:pt x="52178" y="42"/>
                  </a:cubicBezTo>
                  <a:lnTo>
                    <a:pt x="5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-3356036" y="-3027455"/>
              <a:ext cx="8692962" cy="5816496"/>
            </a:xfrm>
            <a:custGeom>
              <a:rect b="b" l="l" r="r" t="t"/>
              <a:pathLst>
                <a:path extrusionOk="0" h="57659" w="51036">
                  <a:moveTo>
                    <a:pt x="50928" y="1"/>
                  </a:moveTo>
                  <a:cubicBezTo>
                    <a:pt x="50445" y="490"/>
                    <a:pt x="49775" y="784"/>
                    <a:pt x="49392" y="1369"/>
                  </a:cubicBezTo>
                  <a:cubicBezTo>
                    <a:pt x="49190" y="1645"/>
                    <a:pt x="48867" y="1794"/>
                    <a:pt x="48633" y="2032"/>
                  </a:cubicBezTo>
                  <a:cubicBezTo>
                    <a:pt x="48257" y="2362"/>
                    <a:pt x="47957" y="2774"/>
                    <a:pt x="47551" y="3055"/>
                  </a:cubicBezTo>
                  <a:cubicBezTo>
                    <a:pt x="47217" y="3306"/>
                    <a:pt x="46870" y="3527"/>
                    <a:pt x="46553" y="3790"/>
                  </a:cubicBezTo>
                  <a:cubicBezTo>
                    <a:pt x="45734" y="4429"/>
                    <a:pt x="44831" y="4944"/>
                    <a:pt x="43983" y="5536"/>
                  </a:cubicBezTo>
                  <a:cubicBezTo>
                    <a:pt x="43289" y="6020"/>
                    <a:pt x="42536" y="6438"/>
                    <a:pt x="41926" y="7025"/>
                  </a:cubicBezTo>
                  <a:cubicBezTo>
                    <a:pt x="40994" y="7765"/>
                    <a:pt x="40241" y="8686"/>
                    <a:pt x="39404" y="9528"/>
                  </a:cubicBezTo>
                  <a:cubicBezTo>
                    <a:pt x="39027" y="9958"/>
                    <a:pt x="38549" y="10288"/>
                    <a:pt x="38155" y="10706"/>
                  </a:cubicBezTo>
                  <a:cubicBezTo>
                    <a:pt x="37371" y="11465"/>
                    <a:pt x="36595" y="12236"/>
                    <a:pt x="35890" y="13067"/>
                  </a:cubicBezTo>
                  <a:cubicBezTo>
                    <a:pt x="35418" y="13569"/>
                    <a:pt x="34897" y="14030"/>
                    <a:pt x="34472" y="14568"/>
                  </a:cubicBezTo>
                  <a:cubicBezTo>
                    <a:pt x="33970" y="15117"/>
                    <a:pt x="33576" y="15745"/>
                    <a:pt x="33109" y="16325"/>
                  </a:cubicBezTo>
                  <a:cubicBezTo>
                    <a:pt x="32482" y="17138"/>
                    <a:pt x="31926" y="17999"/>
                    <a:pt x="31412" y="18889"/>
                  </a:cubicBezTo>
                  <a:cubicBezTo>
                    <a:pt x="30742" y="19995"/>
                    <a:pt x="30019" y="21065"/>
                    <a:pt x="29445" y="22224"/>
                  </a:cubicBezTo>
                  <a:cubicBezTo>
                    <a:pt x="29224" y="22590"/>
                    <a:pt x="29028" y="22960"/>
                    <a:pt x="28841" y="23336"/>
                  </a:cubicBezTo>
                  <a:cubicBezTo>
                    <a:pt x="28460" y="24210"/>
                    <a:pt x="27952" y="25010"/>
                    <a:pt x="27527" y="25859"/>
                  </a:cubicBezTo>
                  <a:cubicBezTo>
                    <a:pt x="27425" y="26056"/>
                    <a:pt x="27324" y="26260"/>
                    <a:pt x="27227" y="26463"/>
                  </a:cubicBezTo>
                  <a:cubicBezTo>
                    <a:pt x="27042" y="26792"/>
                    <a:pt x="26857" y="27120"/>
                    <a:pt x="26678" y="27455"/>
                  </a:cubicBezTo>
                  <a:cubicBezTo>
                    <a:pt x="26499" y="27796"/>
                    <a:pt x="26331" y="28149"/>
                    <a:pt x="26123" y="28477"/>
                  </a:cubicBezTo>
                  <a:cubicBezTo>
                    <a:pt x="25829" y="28949"/>
                    <a:pt x="25644" y="29482"/>
                    <a:pt x="25417" y="29984"/>
                  </a:cubicBezTo>
                  <a:cubicBezTo>
                    <a:pt x="25160" y="30545"/>
                    <a:pt x="24825" y="31065"/>
                    <a:pt x="24502" y="31592"/>
                  </a:cubicBezTo>
                  <a:cubicBezTo>
                    <a:pt x="24401" y="31758"/>
                    <a:pt x="24299" y="31932"/>
                    <a:pt x="24203" y="32106"/>
                  </a:cubicBezTo>
                  <a:cubicBezTo>
                    <a:pt x="23779" y="32781"/>
                    <a:pt x="23318" y="33438"/>
                    <a:pt x="22895" y="34120"/>
                  </a:cubicBezTo>
                  <a:cubicBezTo>
                    <a:pt x="22142" y="35262"/>
                    <a:pt x="21370" y="36385"/>
                    <a:pt x="20689" y="37574"/>
                  </a:cubicBezTo>
                  <a:cubicBezTo>
                    <a:pt x="20258" y="38382"/>
                    <a:pt x="19684" y="39105"/>
                    <a:pt x="19171" y="39864"/>
                  </a:cubicBezTo>
                  <a:cubicBezTo>
                    <a:pt x="18656" y="40713"/>
                    <a:pt x="18071" y="41526"/>
                    <a:pt x="17467" y="42316"/>
                  </a:cubicBezTo>
                  <a:cubicBezTo>
                    <a:pt x="16941" y="43050"/>
                    <a:pt x="16391" y="43773"/>
                    <a:pt x="15745" y="44419"/>
                  </a:cubicBezTo>
                  <a:cubicBezTo>
                    <a:pt x="15058" y="45232"/>
                    <a:pt x="14305" y="45997"/>
                    <a:pt x="13498" y="46697"/>
                  </a:cubicBezTo>
                  <a:cubicBezTo>
                    <a:pt x="12136" y="47963"/>
                    <a:pt x="10718" y="49166"/>
                    <a:pt x="9289" y="50349"/>
                  </a:cubicBezTo>
                  <a:cubicBezTo>
                    <a:pt x="7975" y="51472"/>
                    <a:pt x="6528" y="52422"/>
                    <a:pt x="5165" y="53475"/>
                  </a:cubicBezTo>
                  <a:cubicBezTo>
                    <a:pt x="3653" y="54538"/>
                    <a:pt x="2266" y="55752"/>
                    <a:pt x="861" y="56935"/>
                  </a:cubicBezTo>
                  <a:cubicBezTo>
                    <a:pt x="574" y="57181"/>
                    <a:pt x="229" y="57354"/>
                    <a:pt x="0" y="57658"/>
                  </a:cubicBezTo>
                  <a:cubicBezTo>
                    <a:pt x="144" y="57635"/>
                    <a:pt x="293" y="57594"/>
                    <a:pt x="414" y="57503"/>
                  </a:cubicBezTo>
                  <a:cubicBezTo>
                    <a:pt x="946" y="57098"/>
                    <a:pt x="1454" y="56654"/>
                    <a:pt x="1967" y="56231"/>
                  </a:cubicBezTo>
                  <a:cubicBezTo>
                    <a:pt x="4012" y="54419"/>
                    <a:pt x="6290" y="52888"/>
                    <a:pt x="8464" y="51239"/>
                  </a:cubicBezTo>
                  <a:cubicBezTo>
                    <a:pt x="10599" y="49517"/>
                    <a:pt x="12666" y="47718"/>
                    <a:pt x="14669" y="45853"/>
                  </a:cubicBezTo>
                  <a:cubicBezTo>
                    <a:pt x="15566" y="44862"/>
                    <a:pt x="16511" y="43917"/>
                    <a:pt x="17300" y="42835"/>
                  </a:cubicBezTo>
                  <a:cubicBezTo>
                    <a:pt x="17910" y="41974"/>
                    <a:pt x="18584" y="41155"/>
                    <a:pt x="19116" y="40247"/>
                  </a:cubicBezTo>
                  <a:cubicBezTo>
                    <a:pt x="19618" y="39464"/>
                    <a:pt x="20211" y="38741"/>
                    <a:pt x="20677" y="37940"/>
                  </a:cubicBezTo>
                  <a:cubicBezTo>
                    <a:pt x="20808" y="37700"/>
                    <a:pt x="20951" y="37474"/>
                    <a:pt x="21077" y="37234"/>
                  </a:cubicBezTo>
                  <a:cubicBezTo>
                    <a:pt x="22142" y="35488"/>
                    <a:pt x="23318" y="33821"/>
                    <a:pt x="24407" y="32094"/>
                  </a:cubicBezTo>
                  <a:cubicBezTo>
                    <a:pt x="24532" y="31860"/>
                    <a:pt x="24675" y="31628"/>
                    <a:pt x="24807" y="31394"/>
                  </a:cubicBezTo>
                  <a:cubicBezTo>
                    <a:pt x="25004" y="31054"/>
                    <a:pt x="25238" y="30737"/>
                    <a:pt x="25417" y="30384"/>
                  </a:cubicBezTo>
                  <a:cubicBezTo>
                    <a:pt x="25555" y="30078"/>
                    <a:pt x="25680" y="29774"/>
                    <a:pt x="25817" y="29476"/>
                  </a:cubicBezTo>
                  <a:cubicBezTo>
                    <a:pt x="26129" y="28693"/>
                    <a:pt x="26612" y="27998"/>
                    <a:pt x="26976" y="27239"/>
                  </a:cubicBezTo>
                  <a:cubicBezTo>
                    <a:pt x="27324" y="26660"/>
                    <a:pt x="27616" y="26044"/>
                    <a:pt x="27928" y="25446"/>
                  </a:cubicBezTo>
                  <a:cubicBezTo>
                    <a:pt x="28113" y="25065"/>
                    <a:pt x="28334" y="24706"/>
                    <a:pt x="28537" y="24340"/>
                  </a:cubicBezTo>
                  <a:cubicBezTo>
                    <a:pt x="28620" y="24168"/>
                    <a:pt x="28711" y="23994"/>
                    <a:pt x="28788" y="23821"/>
                  </a:cubicBezTo>
                  <a:cubicBezTo>
                    <a:pt x="28813" y="23773"/>
                    <a:pt x="28866" y="23666"/>
                    <a:pt x="28890" y="23617"/>
                  </a:cubicBezTo>
                  <a:cubicBezTo>
                    <a:pt x="28992" y="23415"/>
                    <a:pt x="29092" y="23211"/>
                    <a:pt x="29194" y="23007"/>
                  </a:cubicBezTo>
                  <a:cubicBezTo>
                    <a:pt x="29404" y="22613"/>
                    <a:pt x="29643" y="22224"/>
                    <a:pt x="29846" y="21818"/>
                  </a:cubicBezTo>
                  <a:cubicBezTo>
                    <a:pt x="30300" y="20952"/>
                    <a:pt x="30838" y="20132"/>
                    <a:pt x="31359" y="19296"/>
                  </a:cubicBezTo>
                  <a:cubicBezTo>
                    <a:pt x="31956" y="18273"/>
                    <a:pt x="32579" y="17258"/>
                    <a:pt x="33319" y="16331"/>
                  </a:cubicBezTo>
                  <a:cubicBezTo>
                    <a:pt x="33827" y="15668"/>
                    <a:pt x="34281" y="14956"/>
                    <a:pt x="34880" y="14370"/>
                  </a:cubicBezTo>
                  <a:cubicBezTo>
                    <a:pt x="35519" y="13599"/>
                    <a:pt x="36278" y="12948"/>
                    <a:pt x="36905" y="12170"/>
                  </a:cubicBezTo>
                  <a:cubicBezTo>
                    <a:pt x="37509" y="11572"/>
                    <a:pt x="38077" y="10927"/>
                    <a:pt x="38747" y="10396"/>
                  </a:cubicBezTo>
                  <a:cubicBezTo>
                    <a:pt x="40199" y="9092"/>
                    <a:pt x="41388" y="7484"/>
                    <a:pt x="43015" y="6385"/>
                  </a:cubicBezTo>
                  <a:cubicBezTo>
                    <a:pt x="43761" y="5894"/>
                    <a:pt x="44491" y="5386"/>
                    <a:pt x="45244" y="4909"/>
                  </a:cubicBezTo>
                  <a:cubicBezTo>
                    <a:pt x="45339" y="4843"/>
                    <a:pt x="45441" y="4771"/>
                    <a:pt x="45549" y="4711"/>
                  </a:cubicBezTo>
                  <a:cubicBezTo>
                    <a:pt x="46224" y="4286"/>
                    <a:pt x="46840" y="3767"/>
                    <a:pt x="47491" y="3306"/>
                  </a:cubicBezTo>
                  <a:cubicBezTo>
                    <a:pt x="47993" y="2978"/>
                    <a:pt x="48340" y="2476"/>
                    <a:pt x="48807" y="2104"/>
                  </a:cubicBezTo>
                  <a:cubicBezTo>
                    <a:pt x="49435" y="1668"/>
                    <a:pt x="49852" y="986"/>
                    <a:pt x="50504" y="580"/>
                  </a:cubicBezTo>
                  <a:cubicBezTo>
                    <a:pt x="50690" y="401"/>
                    <a:pt x="51036" y="299"/>
                    <a:pt x="5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1474218" y="462084"/>
              <a:ext cx="7990521" cy="5562587"/>
            </a:xfrm>
            <a:custGeom>
              <a:rect b="b" l="l" r="r" t="t"/>
              <a:pathLst>
                <a:path extrusionOk="0" h="55142" w="46912">
                  <a:moveTo>
                    <a:pt x="46911" y="1"/>
                  </a:moveTo>
                  <a:cubicBezTo>
                    <a:pt x="46421" y="473"/>
                    <a:pt x="45835" y="825"/>
                    <a:pt x="45339" y="1292"/>
                  </a:cubicBezTo>
                  <a:cubicBezTo>
                    <a:pt x="44610" y="1932"/>
                    <a:pt x="43755" y="2439"/>
                    <a:pt x="43164" y="3228"/>
                  </a:cubicBezTo>
                  <a:cubicBezTo>
                    <a:pt x="42679" y="3916"/>
                    <a:pt x="41945" y="4357"/>
                    <a:pt x="41382" y="4974"/>
                  </a:cubicBezTo>
                  <a:cubicBezTo>
                    <a:pt x="41041" y="5344"/>
                    <a:pt x="40623" y="5626"/>
                    <a:pt x="40265" y="5978"/>
                  </a:cubicBezTo>
                  <a:cubicBezTo>
                    <a:pt x="39470" y="6588"/>
                    <a:pt x="38836" y="7370"/>
                    <a:pt x="38089" y="8040"/>
                  </a:cubicBezTo>
                  <a:cubicBezTo>
                    <a:pt x="37467" y="8572"/>
                    <a:pt x="37156" y="9367"/>
                    <a:pt x="36546" y="9911"/>
                  </a:cubicBezTo>
                  <a:cubicBezTo>
                    <a:pt x="35841" y="10569"/>
                    <a:pt x="35219" y="11315"/>
                    <a:pt x="34736" y="12153"/>
                  </a:cubicBezTo>
                  <a:cubicBezTo>
                    <a:pt x="33947" y="13318"/>
                    <a:pt x="33181" y="14496"/>
                    <a:pt x="32416" y="15673"/>
                  </a:cubicBezTo>
                  <a:cubicBezTo>
                    <a:pt x="32146" y="16104"/>
                    <a:pt x="31903" y="16551"/>
                    <a:pt x="31657" y="16995"/>
                  </a:cubicBezTo>
                  <a:cubicBezTo>
                    <a:pt x="31555" y="17161"/>
                    <a:pt x="31448" y="17329"/>
                    <a:pt x="31352" y="17503"/>
                  </a:cubicBezTo>
                  <a:cubicBezTo>
                    <a:pt x="30885" y="18339"/>
                    <a:pt x="30289" y="19086"/>
                    <a:pt x="29798" y="19905"/>
                  </a:cubicBezTo>
                  <a:cubicBezTo>
                    <a:pt x="29643" y="20181"/>
                    <a:pt x="29487" y="20443"/>
                    <a:pt x="29338" y="20725"/>
                  </a:cubicBezTo>
                  <a:cubicBezTo>
                    <a:pt x="29098" y="21125"/>
                    <a:pt x="28854" y="21531"/>
                    <a:pt x="28590" y="21920"/>
                  </a:cubicBezTo>
                  <a:cubicBezTo>
                    <a:pt x="27993" y="23031"/>
                    <a:pt x="27036" y="23911"/>
                    <a:pt x="26516" y="25059"/>
                  </a:cubicBezTo>
                  <a:cubicBezTo>
                    <a:pt x="26200" y="25740"/>
                    <a:pt x="25870" y="26414"/>
                    <a:pt x="25512" y="27078"/>
                  </a:cubicBezTo>
                  <a:cubicBezTo>
                    <a:pt x="24843" y="28118"/>
                    <a:pt x="23994" y="29057"/>
                    <a:pt x="23450" y="30180"/>
                  </a:cubicBezTo>
                  <a:cubicBezTo>
                    <a:pt x="22924" y="31280"/>
                    <a:pt x="22040" y="32147"/>
                    <a:pt x="21430" y="33200"/>
                  </a:cubicBezTo>
                  <a:cubicBezTo>
                    <a:pt x="21334" y="33366"/>
                    <a:pt x="21226" y="33534"/>
                    <a:pt x="21130" y="33708"/>
                  </a:cubicBezTo>
                  <a:cubicBezTo>
                    <a:pt x="20813" y="34269"/>
                    <a:pt x="20526" y="34850"/>
                    <a:pt x="20228" y="35423"/>
                  </a:cubicBezTo>
                  <a:cubicBezTo>
                    <a:pt x="19809" y="36230"/>
                    <a:pt x="19199" y="36917"/>
                    <a:pt x="18656" y="37640"/>
                  </a:cubicBezTo>
                  <a:cubicBezTo>
                    <a:pt x="18100" y="38268"/>
                    <a:pt x="17532" y="38889"/>
                    <a:pt x="16953" y="39493"/>
                  </a:cubicBezTo>
                  <a:cubicBezTo>
                    <a:pt x="16258" y="40337"/>
                    <a:pt x="15590" y="41209"/>
                    <a:pt x="14837" y="42004"/>
                  </a:cubicBezTo>
                  <a:cubicBezTo>
                    <a:pt x="14335" y="42608"/>
                    <a:pt x="13868" y="43248"/>
                    <a:pt x="13330" y="43827"/>
                  </a:cubicBezTo>
                  <a:cubicBezTo>
                    <a:pt x="12045" y="45411"/>
                    <a:pt x="10276" y="46475"/>
                    <a:pt x="8787" y="47844"/>
                  </a:cubicBezTo>
                  <a:cubicBezTo>
                    <a:pt x="8040" y="48573"/>
                    <a:pt x="7256" y="49267"/>
                    <a:pt x="6522" y="50007"/>
                  </a:cubicBezTo>
                  <a:cubicBezTo>
                    <a:pt x="5763" y="50666"/>
                    <a:pt x="4980" y="51299"/>
                    <a:pt x="4179" y="51914"/>
                  </a:cubicBezTo>
                  <a:cubicBezTo>
                    <a:pt x="2881" y="52901"/>
                    <a:pt x="1680" y="54019"/>
                    <a:pt x="306" y="54891"/>
                  </a:cubicBezTo>
                  <a:cubicBezTo>
                    <a:pt x="185" y="54951"/>
                    <a:pt x="78" y="55034"/>
                    <a:pt x="0" y="55142"/>
                  </a:cubicBezTo>
                  <a:cubicBezTo>
                    <a:pt x="389" y="55136"/>
                    <a:pt x="682" y="54855"/>
                    <a:pt x="980" y="54647"/>
                  </a:cubicBezTo>
                  <a:cubicBezTo>
                    <a:pt x="1854" y="54013"/>
                    <a:pt x="2690" y="53326"/>
                    <a:pt x="3521" y="52638"/>
                  </a:cubicBezTo>
                  <a:cubicBezTo>
                    <a:pt x="5087" y="51436"/>
                    <a:pt x="6641" y="50211"/>
                    <a:pt x="8028" y="48801"/>
                  </a:cubicBezTo>
                  <a:cubicBezTo>
                    <a:pt x="9283" y="47485"/>
                    <a:pt x="10795" y="46463"/>
                    <a:pt x="12158" y="45273"/>
                  </a:cubicBezTo>
                  <a:cubicBezTo>
                    <a:pt x="13025" y="44461"/>
                    <a:pt x="13814" y="43570"/>
                    <a:pt x="14544" y="42632"/>
                  </a:cubicBezTo>
                  <a:cubicBezTo>
                    <a:pt x="15069" y="41944"/>
                    <a:pt x="15697" y="41353"/>
                    <a:pt x="16217" y="40660"/>
                  </a:cubicBezTo>
                  <a:cubicBezTo>
                    <a:pt x="16839" y="39876"/>
                    <a:pt x="17485" y="39110"/>
                    <a:pt x="18208" y="38417"/>
                  </a:cubicBezTo>
                  <a:cubicBezTo>
                    <a:pt x="19033" y="37449"/>
                    <a:pt x="19875" y="36463"/>
                    <a:pt x="20473" y="35333"/>
                  </a:cubicBezTo>
                  <a:cubicBezTo>
                    <a:pt x="20521" y="35225"/>
                    <a:pt x="20575" y="35118"/>
                    <a:pt x="20628" y="35010"/>
                  </a:cubicBezTo>
                  <a:cubicBezTo>
                    <a:pt x="20713" y="34855"/>
                    <a:pt x="20796" y="34687"/>
                    <a:pt x="20873" y="34533"/>
                  </a:cubicBezTo>
                  <a:cubicBezTo>
                    <a:pt x="21036" y="34221"/>
                    <a:pt x="21208" y="33923"/>
                    <a:pt x="21376" y="33617"/>
                  </a:cubicBezTo>
                  <a:cubicBezTo>
                    <a:pt x="21459" y="33474"/>
                    <a:pt x="21549" y="33336"/>
                    <a:pt x="21632" y="33193"/>
                  </a:cubicBezTo>
                  <a:cubicBezTo>
                    <a:pt x="22104" y="32381"/>
                    <a:pt x="22769" y="31693"/>
                    <a:pt x="23252" y="30886"/>
                  </a:cubicBezTo>
                  <a:cubicBezTo>
                    <a:pt x="23431" y="30587"/>
                    <a:pt x="23599" y="30282"/>
                    <a:pt x="23748" y="29972"/>
                  </a:cubicBezTo>
                  <a:cubicBezTo>
                    <a:pt x="23969" y="29559"/>
                    <a:pt x="24245" y="29176"/>
                    <a:pt x="24502" y="28788"/>
                  </a:cubicBezTo>
                  <a:cubicBezTo>
                    <a:pt x="24915" y="28166"/>
                    <a:pt x="25434" y="27622"/>
                    <a:pt x="25770" y="26952"/>
                  </a:cubicBezTo>
                  <a:cubicBezTo>
                    <a:pt x="25817" y="26857"/>
                    <a:pt x="25864" y="26767"/>
                    <a:pt x="25919" y="26672"/>
                  </a:cubicBezTo>
                  <a:cubicBezTo>
                    <a:pt x="26146" y="26235"/>
                    <a:pt x="26361" y="25787"/>
                    <a:pt x="26570" y="25338"/>
                  </a:cubicBezTo>
                  <a:cubicBezTo>
                    <a:pt x="26910" y="24574"/>
                    <a:pt x="27401" y="23892"/>
                    <a:pt x="27927" y="23241"/>
                  </a:cubicBezTo>
                  <a:cubicBezTo>
                    <a:pt x="28501" y="22427"/>
                    <a:pt x="29026" y="21572"/>
                    <a:pt x="29541" y="20719"/>
                  </a:cubicBezTo>
                  <a:cubicBezTo>
                    <a:pt x="29660" y="20479"/>
                    <a:pt x="29804" y="20245"/>
                    <a:pt x="29942" y="20013"/>
                  </a:cubicBezTo>
                  <a:cubicBezTo>
                    <a:pt x="30432" y="19147"/>
                    <a:pt x="31083" y="18381"/>
                    <a:pt x="31555" y="17497"/>
                  </a:cubicBezTo>
                  <a:cubicBezTo>
                    <a:pt x="31669" y="17287"/>
                    <a:pt x="31795" y="17084"/>
                    <a:pt x="31914" y="16874"/>
                  </a:cubicBezTo>
                  <a:cubicBezTo>
                    <a:pt x="32046" y="16642"/>
                    <a:pt x="32182" y="16408"/>
                    <a:pt x="32314" y="16170"/>
                  </a:cubicBezTo>
                  <a:cubicBezTo>
                    <a:pt x="32416" y="16002"/>
                    <a:pt x="32518" y="15834"/>
                    <a:pt x="32613" y="15668"/>
                  </a:cubicBezTo>
                  <a:cubicBezTo>
                    <a:pt x="33385" y="14490"/>
                    <a:pt x="34168" y="13318"/>
                    <a:pt x="34932" y="12140"/>
                  </a:cubicBezTo>
                  <a:cubicBezTo>
                    <a:pt x="35016" y="12015"/>
                    <a:pt x="35100" y="11883"/>
                    <a:pt x="35184" y="11758"/>
                  </a:cubicBezTo>
                  <a:cubicBezTo>
                    <a:pt x="35901" y="10628"/>
                    <a:pt x="37054" y="9852"/>
                    <a:pt x="37718" y="8674"/>
                  </a:cubicBezTo>
                  <a:cubicBezTo>
                    <a:pt x="38704" y="7579"/>
                    <a:pt x="39793" y="6570"/>
                    <a:pt x="40928" y="5631"/>
                  </a:cubicBezTo>
                  <a:cubicBezTo>
                    <a:pt x="41741" y="4759"/>
                    <a:pt x="42762" y="4106"/>
                    <a:pt x="43457" y="3132"/>
                  </a:cubicBezTo>
                  <a:cubicBezTo>
                    <a:pt x="43940" y="2492"/>
                    <a:pt x="44663" y="2117"/>
                    <a:pt x="45250" y="1596"/>
                  </a:cubicBezTo>
                  <a:cubicBezTo>
                    <a:pt x="45711" y="1137"/>
                    <a:pt x="46260" y="795"/>
                    <a:pt x="46762" y="384"/>
                  </a:cubicBezTo>
                  <a:cubicBezTo>
                    <a:pt x="46900" y="299"/>
                    <a:pt x="46894" y="138"/>
                    <a:pt x="46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-830828" y="-1239055"/>
              <a:ext cx="7662636" cy="5467460"/>
            </a:xfrm>
            <a:custGeom>
              <a:rect b="b" l="l" r="r" t="t"/>
              <a:pathLst>
                <a:path extrusionOk="0" h="54199" w="44987">
                  <a:moveTo>
                    <a:pt x="44968" y="0"/>
                  </a:moveTo>
                  <a:cubicBezTo>
                    <a:pt x="44760" y="0"/>
                    <a:pt x="44575" y="92"/>
                    <a:pt x="44395" y="186"/>
                  </a:cubicBezTo>
                  <a:cubicBezTo>
                    <a:pt x="43283" y="741"/>
                    <a:pt x="42362" y="1573"/>
                    <a:pt x="41375" y="2313"/>
                  </a:cubicBezTo>
                  <a:cubicBezTo>
                    <a:pt x="41298" y="2362"/>
                    <a:pt x="41215" y="2409"/>
                    <a:pt x="41137" y="2451"/>
                  </a:cubicBezTo>
                  <a:lnTo>
                    <a:pt x="41089" y="2511"/>
                  </a:lnTo>
                  <a:cubicBezTo>
                    <a:pt x="40277" y="2989"/>
                    <a:pt x="39595" y="3646"/>
                    <a:pt x="38895" y="4263"/>
                  </a:cubicBezTo>
                  <a:cubicBezTo>
                    <a:pt x="38244" y="4782"/>
                    <a:pt x="37623" y="5332"/>
                    <a:pt x="37054" y="5936"/>
                  </a:cubicBezTo>
                  <a:cubicBezTo>
                    <a:pt x="35775" y="7419"/>
                    <a:pt x="34561" y="8978"/>
                    <a:pt x="33528" y="10647"/>
                  </a:cubicBezTo>
                  <a:cubicBezTo>
                    <a:pt x="33402" y="10843"/>
                    <a:pt x="33283" y="11041"/>
                    <a:pt x="33181" y="11244"/>
                  </a:cubicBezTo>
                  <a:cubicBezTo>
                    <a:pt x="32756" y="12063"/>
                    <a:pt x="32194" y="12799"/>
                    <a:pt x="31711" y="13575"/>
                  </a:cubicBezTo>
                  <a:cubicBezTo>
                    <a:pt x="31556" y="13803"/>
                    <a:pt x="31412" y="14035"/>
                    <a:pt x="31262" y="14269"/>
                  </a:cubicBezTo>
                  <a:cubicBezTo>
                    <a:pt x="31131" y="14502"/>
                    <a:pt x="30988" y="14728"/>
                    <a:pt x="30861" y="14968"/>
                  </a:cubicBezTo>
                  <a:cubicBezTo>
                    <a:pt x="30695" y="15273"/>
                    <a:pt x="30521" y="15572"/>
                    <a:pt x="30359" y="15876"/>
                  </a:cubicBezTo>
                  <a:cubicBezTo>
                    <a:pt x="30265" y="16049"/>
                    <a:pt x="30163" y="16217"/>
                    <a:pt x="30055" y="16385"/>
                  </a:cubicBezTo>
                  <a:cubicBezTo>
                    <a:pt x="29935" y="16587"/>
                    <a:pt x="29810" y="16791"/>
                    <a:pt x="29702" y="17001"/>
                  </a:cubicBezTo>
                  <a:cubicBezTo>
                    <a:pt x="29595" y="17167"/>
                    <a:pt x="29493" y="17335"/>
                    <a:pt x="29397" y="17503"/>
                  </a:cubicBezTo>
                  <a:cubicBezTo>
                    <a:pt x="29074" y="18058"/>
                    <a:pt x="28687" y="18566"/>
                    <a:pt x="28339" y="19104"/>
                  </a:cubicBezTo>
                  <a:cubicBezTo>
                    <a:pt x="28256" y="19241"/>
                    <a:pt x="28166" y="19379"/>
                    <a:pt x="28083" y="19523"/>
                  </a:cubicBezTo>
                  <a:cubicBezTo>
                    <a:pt x="27969" y="19713"/>
                    <a:pt x="27854" y="19911"/>
                    <a:pt x="27735" y="20102"/>
                  </a:cubicBezTo>
                  <a:cubicBezTo>
                    <a:pt x="27539" y="20444"/>
                    <a:pt x="27324" y="20778"/>
                    <a:pt x="27131" y="21119"/>
                  </a:cubicBezTo>
                  <a:cubicBezTo>
                    <a:pt x="26988" y="21393"/>
                    <a:pt x="26814" y="21657"/>
                    <a:pt x="26678" y="21931"/>
                  </a:cubicBezTo>
                  <a:cubicBezTo>
                    <a:pt x="26540" y="22171"/>
                    <a:pt x="26397" y="22403"/>
                    <a:pt x="26271" y="22643"/>
                  </a:cubicBezTo>
                  <a:cubicBezTo>
                    <a:pt x="26176" y="22816"/>
                    <a:pt x="26068" y="22977"/>
                    <a:pt x="25972" y="23151"/>
                  </a:cubicBezTo>
                  <a:cubicBezTo>
                    <a:pt x="25870" y="23319"/>
                    <a:pt x="25769" y="23479"/>
                    <a:pt x="25667" y="23647"/>
                  </a:cubicBezTo>
                  <a:cubicBezTo>
                    <a:pt x="25434" y="24017"/>
                    <a:pt x="25189" y="24389"/>
                    <a:pt x="24962" y="24759"/>
                  </a:cubicBezTo>
                  <a:cubicBezTo>
                    <a:pt x="24860" y="24927"/>
                    <a:pt x="24753" y="25087"/>
                    <a:pt x="24657" y="25261"/>
                  </a:cubicBezTo>
                  <a:cubicBezTo>
                    <a:pt x="24466" y="25602"/>
                    <a:pt x="24257" y="25931"/>
                    <a:pt x="24053" y="26265"/>
                  </a:cubicBezTo>
                  <a:cubicBezTo>
                    <a:pt x="23671" y="26886"/>
                    <a:pt x="23235" y="27467"/>
                    <a:pt x="22846" y="28083"/>
                  </a:cubicBezTo>
                  <a:cubicBezTo>
                    <a:pt x="22439" y="28740"/>
                    <a:pt x="21944" y="29332"/>
                    <a:pt x="21537" y="29989"/>
                  </a:cubicBezTo>
                  <a:cubicBezTo>
                    <a:pt x="20825" y="31167"/>
                    <a:pt x="19887" y="32171"/>
                    <a:pt x="19062" y="33265"/>
                  </a:cubicBezTo>
                  <a:cubicBezTo>
                    <a:pt x="18883" y="33493"/>
                    <a:pt x="18644" y="33672"/>
                    <a:pt x="18507" y="33934"/>
                  </a:cubicBezTo>
                  <a:cubicBezTo>
                    <a:pt x="18052" y="34210"/>
                    <a:pt x="17795" y="34699"/>
                    <a:pt x="17412" y="35052"/>
                  </a:cubicBezTo>
                  <a:cubicBezTo>
                    <a:pt x="16851" y="35739"/>
                    <a:pt x="16277" y="36409"/>
                    <a:pt x="15798" y="37157"/>
                  </a:cubicBezTo>
                  <a:cubicBezTo>
                    <a:pt x="15368" y="37772"/>
                    <a:pt x="14902" y="38363"/>
                    <a:pt x="14490" y="38986"/>
                  </a:cubicBezTo>
                  <a:lnTo>
                    <a:pt x="14435" y="39027"/>
                  </a:lnTo>
                  <a:cubicBezTo>
                    <a:pt x="14305" y="39242"/>
                    <a:pt x="14161" y="39446"/>
                    <a:pt x="14035" y="39654"/>
                  </a:cubicBezTo>
                  <a:cubicBezTo>
                    <a:pt x="13903" y="39894"/>
                    <a:pt x="13760" y="40128"/>
                    <a:pt x="13635" y="40366"/>
                  </a:cubicBezTo>
                  <a:cubicBezTo>
                    <a:pt x="13444" y="40707"/>
                    <a:pt x="13240" y="41041"/>
                    <a:pt x="13031" y="41376"/>
                  </a:cubicBezTo>
                  <a:cubicBezTo>
                    <a:pt x="12661" y="41927"/>
                    <a:pt x="12278" y="42476"/>
                    <a:pt x="11859" y="42990"/>
                  </a:cubicBezTo>
                  <a:cubicBezTo>
                    <a:pt x="11500" y="43409"/>
                    <a:pt x="11077" y="43767"/>
                    <a:pt x="10741" y="44198"/>
                  </a:cubicBezTo>
                  <a:cubicBezTo>
                    <a:pt x="10137" y="44962"/>
                    <a:pt x="9505" y="45715"/>
                    <a:pt x="8793" y="46385"/>
                  </a:cubicBezTo>
                  <a:cubicBezTo>
                    <a:pt x="7634" y="47635"/>
                    <a:pt x="6109" y="48460"/>
                    <a:pt x="4895" y="49655"/>
                  </a:cubicBezTo>
                  <a:cubicBezTo>
                    <a:pt x="4172" y="50319"/>
                    <a:pt x="3342" y="50844"/>
                    <a:pt x="2577" y="51454"/>
                  </a:cubicBezTo>
                  <a:cubicBezTo>
                    <a:pt x="1896" y="51986"/>
                    <a:pt x="1286" y="52590"/>
                    <a:pt x="669" y="53182"/>
                  </a:cubicBezTo>
                  <a:cubicBezTo>
                    <a:pt x="335" y="53409"/>
                    <a:pt x="114" y="53756"/>
                    <a:pt x="1" y="54144"/>
                  </a:cubicBezTo>
                  <a:lnTo>
                    <a:pt x="120" y="54198"/>
                  </a:lnTo>
                  <a:cubicBezTo>
                    <a:pt x="353" y="53552"/>
                    <a:pt x="944" y="53169"/>
                    <a:pt x="1422" y="52716"/>
                  </a:cubicBezTo>
                  <a:cubicBezTo>
                    <a:pt x="1805" y="52393"/>
                    <a:pt x="2117" y="51999"/>
                    <a:pt x="2528" y="51718"/>
                  </a:cubicBezTo>
                  <a:cubicBezTo>
                    <a:pt x="3264" y="51102"/>
                    <a:pt x="4083" y="50587"/>
                    <a:pt x="4812" y="49960"/>
                  </a:cubicBezTo>
                  <a:cubicBezTo>
                    <a:pt x="6049" y="48722"/>
                    <a:pt x="7598" y="47844"/>
                    <a:pt x="8835" y="46612"/>
                  </a:cubicBezTo>
                  <a:cubicBezTo>
                    <a:pt x="9384" y="45985"/>
                    <a:pt x="10001" y="45428"/>
                    <a:pt x="10503" y="44766"/>
                  </a:cubicBezTo>
                  <a:cubicBezTo>
                    <a:pt x="10832" y="44299"/>
                    <a:pt x="11274" y="43929"/>
                    <a:pt x="11626" y="43480"/>
                  </a:cubicBezTo>
                  <a:cubicBezTo>
                    <a:pt x="12253" y="42853"/>
                    <a:pt x="12755" y="42117"/>
                    <a:pt x="13229" y="41370"/>
                  </a:cubicBezTo>
                  <a:cubicBezTo>
                    <a:pt x="13312" y="41239"/>
                    <a:pt x="13395" y="41107"/>
                    <a:pt x="13480" y="40975"/>
                  </a:cubicBezTo>
                  <a:cubicBezTo>
                    <a:pt x="13599" y="40766"/>
                    <a:pt x="13718" y="40564"/>
                    <a:pt x="13831" y="40354"/>
                  </a:cubicBezTo>
                  <a:cubicBezTo>
                    <a:pt x="13963" y="40115"/>
                    <a:pt x="14101" y="39882"/>
                    <a:pt x="14233" y="39648"/>
                  </a:cubicBezTo>
                  <a:cubicBezTo>
                    <a:pt x="14807" y="38776"/>
                    <a:pt x="15452" y="37963"/>
                    <a:pt x="16044" y="37102"/>
                  </a:cubicBezTo>
                  <a:cubicBezTo>
                    <a:pt x="16557" y="36326"/>
                    <a:pt x="17167" y="35614"/>
                    <a:pt x="17759" y="34903"/>
                  </a:cubicBezTo>
                  <a:cubicBezTo>
                    <a:pt x="18076" y="34514"/>
                    <a:pt x="18512" y="34227"/>
                    <a:pt x="18775" y="33808"/>
                  </a:cubicBezTo>
                  <a:cubicBezTo>
                    <a:pt x="19332" y="33277"/>
                    <a:pt x="19749" y="32632"/>
                    <a:pt x="20251" y="32051"/>
                  </a:cubicBezTo>
                  <a:cubicBezTo>
                    <a:pt x="20861" y="31334"/>
                    <a:pt x="21393" y="30552"/>
                    <a:pt x="21889" y="29750"/>
                  </a:cubicBezTo>
                  <a:cubicBezTo>
                    <a:pt x="22511" y="28913"/>
                    <a:pt x="23073" y="28041"/>
                    <a:pt x="23658" y="27180"/>
                  </a:cubicBezTo>
                  <a:cubicBezTo>
                    <a:pt x="23707" y="27102"/>
                    <a:pt x="23754" y="27030"/>
                    <a:pt x="23802" y="26952"/>
                  </a:cubicBezTo>
                  <a:cubicBezTo>
                    <a:pt x="24060" y="26599"/>
                    <a:pt x="24292" y="26224"/>
                    <a:pt x="24513" y="25846"/>
                  </a:cubicBezTo>
                  <a:cubicBezTo>
                    <a:pt x="24866" y="25231"/>
                    <a:pt x="25236" y="24627"/>
                    <a:pt x="25625" y="24042"/>
                  </a:cubicBezTo>
                  <a:cubicBezTo>
                    <a:pt x="25912" y="23575"/>
                    <a:pt x="26205" y="23109"/>
                    <a:pt x="26474" y="22637"/>
                  </a:cubicBezTo>
                  <a:cubicBezTo>
                    <a:pt x="26618" y="22362"/>
                    <a:pt x="26786" y="22099"/>
                    <a:pt x="26929" y="21824"/>
                  </a:cubicBezTo>
                  <a:cubicBezTo>
                    <a:pt x="27060" y="21586"/>
                    <a:pt x="27203" y="21357"/>
                    <a:pt x="27335" y="21119"/>
                  </a:cubicBezTo>
                  <a:cubicBezTo>
                    <a:pt x="27431" y="20946"/>
                    <a:pt x="27539" y="20778"/>
                    <a:pt x="27634" y="20604"/>
                  </a:cubicBezTo>
                  <a:cubicBezTo>
                    <a:pt x="27754" y="20413"/>
                    <a:pt x="27873" y="20223"/>
                    <a:pt x="27986" y="20025"/>
                  </a:cubicBezTo>
                  <a:cubicBezTo>
                    <a:pt x="28077" y="19851"/>
                    <a:pt x="28177" y="19678"/>
                    <a:pt x="28285" y="19511"/>
                  </a:cubicBezTo>
                  <a:cubicBezTo>
                    <a:pt x="28626" y="18960"/>
                    <a:pt x="29009" y="18441"/>
                    <a:pt x="29349" y="17897"/>
                  </a:cubicBezTo>
                  <a:cubicBezTo>
                    <a:pt x="29540" y="17597"/>
                    <a:pt x="29719" y="17299"/>
                    <a:pt x="29899" y="16995"/>
                  </a:cubicBezTo>
                  <a:cubicBezTo>
                    <a:pt x="30014" y="16785"/>
                    <a:pt x="30144" y="16587"/>
                    <a:pt x="30257" y="16385"/>
                  </a:cubicBezTo>
                  <a:cubicBezTo>
                    <a:pt x="30372" y="16187"/>
                    <a:pt x="30491" y="15991"/>
                    <a:pt x="30605" y="15793"/>
                  </a:cubicBezTo>
                  <a:cubicBezTo>
                    <a:pt x="30760" y="15481"/>
                    <a:pt x="30939" y="15183"/>
                    <a:pt x="31107" y="14879"/>
                  </a:cubicBezTo>
                  <a:cubicBezTo>
                    <a:pt x="31220" y="14669"/>
                    <a:pt x="31346" y="14471"/>
                    <a:pt x="31465" y="14262"/>
                  </a:cubicBezTo>
                  <a:cubicBezTo>
                    <a:pt x="31884" y="13581"/>
                    <a:pt x="32350" y="12929"/>
                    <a:pt x="32775" y="12248"/>
                  </a:cubicBezTo>
                  <a:cubicBezTo>
                    <a:pt x="33013" y="11902"/>
                    <a:pt x="33228" y="11531"/>
                    <a:pt x="33426" y="11155"/>
                  </a:cubicBezTo>
                  <a:cubicBezTo>
                    <a:pt x="33540" y="10945"/>
                    <a:pt x="33665" y="10741"/>
                    <a:pt x="33785" y="10539"/>
                  </a:cubicBezTo>
                  <a:cubicBezTo>
                    <a:pt x="34897" y="8829"/>
                    <a:pt x="36139" y="7197"/>
                    <a:pt x="37509" y="5679"/>
                  </a:cubicBezTo>
                  <a:cubicBezTo>
                    <a:pt x="38232" y="5022"/>
                    <a:pt x="38985" y="4406"/>
                    <a:pt x="39720" y="3767"/>
                  </a:cubicBezTo>
                  <a:cubicBezTo>
                    <a:pt x="40492" y="2995"/>
                    <a:pt x="41490" y="2517"/>
                    <a:pt x="42308" y="1811"/>
                  </a:cubicBezTo>
                  <a:cubicBezTo>
                    <a:pt x="42918" y="1292"/>
                    <a:pt x="43582" y="837"/>
                    <a:pt x="44275" y="443"/>
                  </a:cubicBezTo>
                  <a:cubicBezTo>
                    <a:pt x="44413" y="377"/>
                    <a:pt x="44544" y="311"/>
                    <a:pt x="44682" y="252"/>
                  </a:cubicBezTo>
                  <a:cubicBezTo>
                    <a:pt x="44801" y="192"/>
                    <a:pt x="44897" y="103"/>
                    <a:pt x="44986" y="1"/>
                  </a:cubicBezTo>
                  <a:cubicBezTo>
                    <a:pt x="44980" y="1"/>
                    <a:pt x="44974" y="0"/>
                    <a:pt x="44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-5" y="-335047"/>
              <a:ext cx="7135294" cy="5238972"/>
            </a:xfrm>
            <a:custGeom>
              <a:rect b="b" l="l" r="r" t="t"/>
              <a:pathLst>
                <a:path extrusionOk="0" h="51934" w="41891">
                  <a:moveTo>
                    <a:pt x="41890" y="1"/>
                  </a:moveTo>
                  <a:lnTo>
                    <a:pt x="41890" y="1"/>
                  </a:lnTo>
                  <a:cubicBezTo>
                    <a:pt x="41782" y="43"/>
                    <a:pt x="41675" y="90"/>
                    <a:pt x="41567" y="139"/>
                  </a:cubicBezTo>
                  <a:cubicBezTo>
                    <a:pt x="41016" y="449"/>
                    <a:pt x="40514" y="837"/>
                    <a:pt x="40012" y="1215"/>
                  </a:cubicBezTo>
                  <a:cubicBezTo>
                    <a:pt x="37998" y="2631"/>
                    <a:pt x="36205" y="4329"/>
                    <a:pt x="34496" y="6092"/>
                  </a:cubicBezTo>
                  <a:cubicBezTo>
                    <a:pt x="33898" y="6840"/>
                    <a:pt x="33313" y="7599"/>
                    <a:pt x="32690" y="8327"/>
                  </a:cubicBezTo>
                  <a:cubicBezTo>
                    <a:pt x="32075" y="9248"/>
                    <a:pt x="31399" y="10126"/>
                    <a:pt x="30814" y="11059"/>
                  </a:cubicBezTo>
                  <a:cubicBezTo>
                    <a:pt x="30712" y="11227"/>
                    <a:pt x="30604" y="11387"/>
                    <a:pt x="30508" y="11561"/>
                  </a:cubicBezTo>
                  <a:cubicBezTo>
                    <a:pt x="30019" y="12386"/>
                    <a:pt x="29439" y="13169"/>
                    <a:pt x="29104" y="14077"/>
                  </a:cubicBezTo>
                  <a:cubicBezTo>
                    <a:pt x="29081" y="14132"/>
                    <a:pt x="29026" y="14234"/>
                    <a:pt x="29002" y="14281"/>
                  </a:cubicBezTo>
                  <a:cubicBezTo>
                    <a:pt x="28913" y="14443"/>
                    <a:pt x="28830" y="14604"/>
                    <a:pt x="28751" y="14766"/>
                  </a:cubicBezTo>
                  <a:cubicBezTo>
                    <a:pt x="28507" y="15213"/>
                    <a:pt x="28220" y="15638"/>
                    <a:pt x="27992" y="16099"/>
                  </a:cubicBezTo>
                  <a:cubicBezTo>
                    <a:pt x="27818" y="16433"/>
                    <a:pt x="27622" y="16756"/>
                    <a:pt x="27442" y="17090"/>
                  </a:cubicBezTo>
                  <a:cubicBezTo>
                    <a:pt x="27155" y="17635"/>
                    <a:pt x="26802" y="18149"/>
                    <a:pt x="26534" y="18704"/>
                  </a:cubicBezTo>
                  <a:cubicBezTo>
                    <a:pt x="26361" y="19045"/>
                    <a:pt x="26157" y="19379"/>
                    <a:pt x="25978" y="19721"/>
                  </a:cubicBezTo>
                  <a:cubicBezTo>
                    <a:pt x="25870" y="19882"/>
                    <a:pt x="25768" y="20049"/>
                    <a:pt x="25679" y="20223"/>
                  </a:cubicBezTo>
                  <a:cubicBezTo>
                    <a:pt x="25105" y="21065"/>
                    <a:pt x="24490" y="21873"/>
                    <a:pt x="23963" y="22739"/>
                  </a:cubicBezTo>
                  <a:cubicBezTo>
                    <a:pt x="23801" y="22966"/>
                    <a:pt x="23665" y="23211"/>
                    <a:pt x="23514" y="23445"/>
                  </a:cubicBezTo>
                  <a:cubicBezTo>
                    <a:pt x="23414" y="23611"/>
                    <a:pt x="23312" y="23779"/>
                    <a:pt x="23210" y="23947"/>
                  </a:cubicBezTo>
                  <a:cubicBezTo>
                    <a:pt x="22899" y="24461"/>
                    <a:pt x="22576" y="24969"/>
                    <a:pt x="22206" y="25441"/>
                  </a:cubicBezTo>
                  <a:cubicBezTo>
                    <a:pt x="21190" y="26798"/>
                    <a:pt x="20150" y="28149"/>
                    <a:pt x="19163" y="29535"/>
                  </a:cubicBezTo>
                  <a:cubicBezTo>
                    <a:pt x="18457" y="30403"/>
                    <a:pt x="17908" y="31371"/>
                    <a:pt x="17310" y="32315"/>
                  </a:cubicBezTo>
                  <a:cubicBezTo>
                    <a:pt x="16785" y="33134"/>
                    <a:pt x="16283" y="33971"/>
                    <a:pt x="15654" y="34724"/>
                  </a:cubicBezTo>
                  <a:cubicBezTo>
                    <a:pt x="15003" y="35645"/>
                    <a:pt x="14327" y="36547"/>
                    <a:pt x="13687" y="37474"/>
                  </a:cubicBezTo>
                  <a:lnTo>
                    <a:pt x="13634" y="37521"/>
                  </a:lnTo>
                  <a:cubicBezTo>
                    <a:pt x="12934" y="38639"/>
                    <a:pt x="12117" y="39679"/>
                    <a:pt x="11273" y="40689"/>
                  </a:cubicBezTo>
                  <a:cubicBezTo>
                    <a:pt x="9940" y="42046"/>
                    <a:pt x="8649" y="43450"/>
                    <a:pt x="7196" y="44677"/>
                  </a:cubicBezTo>
                  <a:cubicBezTo>
                    <a:pt x="6635" y="45257"/>
                    <a:pt x="5995" y="45753"/>
                    <a:pt x="5446" y="46350"/>
                  </a:cubicBezTo>
                  <a:cubicBezTo>
                    <a:pt x="4555" y="47337"/>
                    <a:pt x="3598" y="48263"/>
                    <a:pt x="2660" y="49213"/>
                  </a:cubicBezTo>
                  <a:cubicBezTo>
                    <a:pt x="2254" y="49655"/>
                    <a:pt x="1763" y="50002"/>
                    <a:pt x="1333" y="50415"/>
                  </a:cubicBezTo>
                  <a:cubicBezTo>
                    <a:pt x="842" y="50839"/>
                    <a:pt x="317" y="51246"/>
                    <a:pt x="0" y="51826"/>
                  </a:cubicBezTo>
                  <a:cubicBezTo>
                    <a:pt x="36" y="51850"/>
                    <a:pt x="108" y="51903"/>
                    <a:pt x="143" y="51933"/>
                  </a:cubicBezTo>
                  <a:cubicBezTo>
                    <a:pt x="436" y="51341"/>
                    <a:pt x="1010" y="50989"/>
                    <a:pt x="1446" y="50523"/>
                  </a:cubicBezTo>
                  <a:cubicBezTo>
                    <a:pt x="1996" y="50068"/>
                    <a:pt x="2516" y="49578"/>
                    <a:pt x="3036" y="49094"/>
                  </a:cubicBezTo>
                  <a:cubicBezTo>
                    <a:pt x="4304" y="47737"/>
                    <a:pt x="5618" y="46434"/>
                    <a:pt x="6939" y="45136"/>
                  </a:cubicBezTo>
                  <a:cubicBezTo>
                    <a:pt x="7471" y="44736"/>
                    <a:pt x="7902" y="44216"/>
                    <a:pt x="8434" y="43809"/>
                  </a:cubicBezTo>
                  <a:cubicBezTo>
                    <a:pt x="8996" y="43301"/>
                    <a:pt x="9516" y="42740"/>
                    <a:pt x="10059" y="42208"/>
                  </a:cubicBezTo>
                  <a:cubicBezTo>
                    <a:pt x="11452" y="40827"/>
                    <a:pt x="12702" y="39297"/>
                    <a:pt x="13766" y="37647"/>
                  </a:cubicBezTo>
                  <a:cubicBezTo>
                    <a:pt x="14250" y="36930"/>
                    <a:pt x="14788" y="36249"/>
                    <a:pt x="15278" y="35537"/>
                  </a:cubicBezTo>
                  <a:cubicBezTo>
                    <a:pt x="15756" y="34837"/>
                    <a:pt x="16313" y="34204"/>
                    <a:pt x="16760" y="33487"/>
                  </a:cubicBezTo>
                  <a:cubicBezTo>
                    <a:pt x="17472" y="32411"/>
                    <a:pt x="18112" y="31292"/>
                    <a:pt x="18840" y="30235"/>
                  </a:cubicBezTo>
                  <a:cubicBezTo>
                    <a:pt x="19318" y="29631"/>
                    <a:pt x="19756" y="29004"/>
                    <a:pt x="20209" y="28387"/>
                  </a:cubicBezTo>
                  <a:cubicBezTo>
                    <a:pt x="21387" y="26745"/>
                    <a:pt x="22725" y="25208"/>
                    <a:pt x="23718" y="23438"/>
                  </a:cubicBezTo>
                  <a:cubicBezTo>
                    <a:pt x="24394" y="22290"/>
                    <a:pt x="25224" y="21244"/>
                    <a:pt x="25930" y="20115"/>
                  </a:cubicBezTo>
                  <a:cubicBezTo>
                    <a:pt x="26013" y="19983"/>
                    <a:pt x="26097" y="19851"/>
                    <a:pt x="26181" y="19721"/>
                  </a:cubicBezTo>
                  <a:cubicBezTo>
                    <a:pt x="26211" y="19666"/>
                    <a:pt x="26253" y="19572"/>
                    <a:pt x="26276" y="19523"/>
                  </a:cubicBezTo>
                  <a:cubicBezTo>
                    <a:pt x="26504" y="19117"/>
                    <a:pt x="26742" y="18717"/>
                    <a:pt x="26940" y="18298"/>
                  </a:cubicBezTo>
                  <a:cubicBezTo>
                    <a:pt x="27036" y="18124"/>
                    <a:pt x="27144" y="17963"/>
                    <a:pt x="27244" y="17790"/>
                  </a:cubicBezTo>
                  <a:cubicBezTo>
                    <a:pt x="27382" y="17556"/>
                    <a:pt x="27514" y="17324"/>
                    <a:pt x="27646" y="17084"/>
                  </a:cubicBezTo>
                  <a:cubicBezTo>
                    <a:pt x="27837" y="16708"/>
                    <a:pt x="28069" y="16361"/>
                    <a:pt x="28249" y="15978"/>
                  </a:cubicBezTo>
                  <a:cubicBezTo>
                    <a:pt x="28375" y="15740"/>
                    <a:pt x="28512" y="15512"/>
                    <a:pt x="28656" y="15279"/>
                  </a:cubicBezTo>
                  <a:cubicBezTo>
                    <a:pt x="28847" y="14951"/>
                    <a:pt x="29020" y="14609"/>
                    <a:pt x="29205" y="14275"/>
                  </a:cubicBezTo>
                  <a:cubicBezTo>
                    <a:pt x="29324" y="14005"/>
                    <a:pt x="29439" y="13737"/>
                    <a:pt x="29558" y="13467"/>
                  </a:cubicBezTo>
                  <a:cubicBezTo>
                    <a:pt x="29798" y="12973"/>
                    <a:pt x="30113" y="12529"/>
                    <a:pt x="30413" y="12069"/>
                  </a:cubicBezTo>
                  <a:cubicBezTo>
                    <a:pt x="30508" y="11897"/>
                    <a:pt x="30610" y="11729"/>
                    <a:pt x="30712" y="11555"/>
                  </a:cubicBezTo>
                  <a:cubicBezTo>
                    <a:pt x="30808" y="11387"/>
                    <a:pt x="30915" y="11227"/>
                    <a:pt x="31017" y="11059"/>
                  </a:cubicBezTo>
                  <a:cubicBezTo>
                    <a:pt x="31627" y="10115"/>
                    <a:pt x="32301" y="9200"/>
                    <a:pt x="32947" y="8280"/>
                  </a:cubicBezTo>
                  <a:cubicBezTo>
                    <a:pt x="33569" y="7580"/>
                    <a:pt x="34119" y="6833"/>
                    <a:pt x="34698" y="6104"/>
                  </a:cubicBezTo>
                  <a:cubicBezTo>
                    <a:pt x="35081" y="5679"/>
                    <a:pt x="35506" y="5290"/>
                    <a:pt x="35906" y="4884"/>
                  </a:cubicBezTo>
                  <a:cubicBezTo>
                    <a:pt x="37018" y="3910"/>
                    <a:pt x="38058" y="2852"/>
                    <a:pt x="39259" y="1985"/>
                  </a:cubicBezTo>
                  <a:cubicBezTo>
                    <a:pt x="39995" y="1453"/>
                    <a:pt x="40694" y="867"/>
                    <a:pt x="41471" y="396"/>
                  </a:cubicBezTo>
                  <a:cubicBezTo>
                    <a:pt x="41645" y="299"/>
                    <a:pt x="41841" y="210"/>
                    <a:pt x="41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2711325" y="1092165"/>
              <a:ext cx="6924425" cy="5054972"/>
            </a:xfrm>
            <a:custGeom>
              <a:rect b="b" l="l" r="r" t="t"/>
              <a:pathLst>
                <a:path extrusionOk="0" h="50110" w="40653">
                  <a:moveTo>
                    <a:pt x="40652" y="1"/>
                  </a:moveTo>
                  <a:cubicBezTo>
                    <a:pt x="40473" y="133"/>
                    <a:pt x="40294" y="258"/>
                    <a:pt x="40126" y="395"/>
                  </a:cubicBezTo>
                  <a:cubicBezTo>
                    <a:pt x="39445" y="1029"/>
                    <a:pt x="38686" y="1579"/>
                    <a:pt x="38046" y="2249"/>
                  </a:cubicBezTo>
                  <a:cubicBezTo>
                    <a:pt x="37341" y="2823"/>
                    <a:pt x="36719" y="3480"/>
                    <a:pt x="36086" y="4125"/>
                  </a:cubicBezTo>
                  <a:cubicBezTo>
                    <a:pt x="35237" y="5124"/>
                    <a:pt x="34418" y="6152"/>
                    <a:pt x="33570" y="7149"/>
                  </a:cubicBezTo>
                  <a:cubicBezTo>
                    <a:pt x="33162" y="7676"/>
                    <a:pt x="32685" y="8142"/>
                    <a:pt x="32296" y="8686"/>
                  </a:cubicBezTo>
                  <a:cubicBezTo>
                    <a:pt x="31124" y="10366"/>
                    <a:pt x="29929" y="12040"/>
                    <a:pt x="28823" y="13767"/>
                  </a:cubicBezTo>
                  <a:cubicBezTo>
                    <a:pt x="28232" y="14724"/>
                    <a:pt x="27562" y="15632"/>
                    <a:pt x="26971" y="16589"/>
                  </a:cubicBezTo>
                  <a:cubicBezTo>
                    <a:pt x="26373" y="17527"/>
                    <a:pt x="25738" y="18441"/>
                    <a:pt x="25201" y="19409"/>
                  </a:cubicBezTo>
                  <a:cubicBezTo>
                    <a:pt x="24657" y="20247"/>
                    <a:pt x="24071" y="21059"/>
                    <a:pt x="23587" y="21933"/>
                  </a:cubicBezTo>
                  <a:cubicBezTo>
                    <a:pt x="23449" y="22165"/>
                    <a:pt x="23305" y="22392"/>
                    <a:pt x="23186" y="22637"/>
                  </a:cubicBezTo>
                  <a:cubicBezTo>
                    <a:pt x="23054" y="22877"/>
                    <a:pt x="22918" y="23109"/>
                    <a:pt x="22780" y="23343"/>
                  </a:cubicBezTo>
                  <a:cubicBezTo>
                    <a:pt x="22679" y="23511"/>
                    <a:pt x="22571" y="23671"/>
                    <a:pt x="22475" y="23845"/>
                  </a:cubicBezTo>
                  <a:cubicBezTo>
                    <a:pt x="22093" y="24526"/>
                    <a:pt x="21686" y="25196"/>
                    <a:pt x="21220" y="25823"/>
                  </a:cubicBezTo>
                  <a:cubicBezTo>
                    <a:pt x="20808" y="26373"/>
                    <a:pt x="20515" y="27001"/>
                    <a:pt x="20113" y="27569"/>
                  </a:cubicBezTo>
                  <a:cubicBezTo>
                    <a:pt x="19456" y="28591"/>
                    <a:pt x="18847" y="29672"/>
                    <a:pt x="17944" y="30516"/>
                  </a:cubicBezTo>
                  <a:cubicBezTo>
                    <a:pt x="17180" y="31365"/>
                    <a:pt x="16468" y="32268"/>
                    <a:pt x="15817" y="33211"/>
                  </a:cubicBezTo>
                  <a:cubicBezTo>
                    <a:pt x="14860" y="34586"/>
                    <a:pt x="13550" y="35662"/>
                    <a:pt x="12601" y="37043"/>
                  </a:cubicBezTo>
                  <a:cubicBezTo>
                    <a:pt x="12044" y="37857"/>
                    <a:pt x="11406" y="38603"/>
                    <a:pt x="10789" y="39369"/>
                  </a:cubicBezTo>
                  <a:cubicBezTo>
                    <a:pt x="10388" y="39846"/>
                    <a:pt x="9850" y="40181"/>
                    <a:pt x="9433" y="40635"/>
                  </a:cubicBezTo>
                  <a:cubicBezTo>
                    <a:pt x="8589" y="41413"/>
                    <a:pt x="7819" y="42249"/>
                    <a:pt x="7066" y="43110"/>
                  </a:cubicBezTo>
                  <a:cubicBezTo>
                    <a:pt x="6349" y="43833"/>
                    <a:pt x="5624" y="44556"/>
                    <a:pt x="4895" y="45274"/>
                  </a:cubicBezTo>
                  <a:cubicBezTo>
                    <a:pt x="4208" y="45860"/>
                    <a:pt x="3521" y="46451"/>
                    <a:pt x="2857" y="47061"/>
                  </a:cubicBezTo>
                  <a:cubicBezTo>
                    <a:pt x="1966" y="47784"/>
                    <a:pt x="1297" y="48724"/>
                    <a:pt x="467" y="49506"/>
                  </a:cubicBezTo>
                  <a:cubicBezTo>
                    <a:pt x="293" y="49692"/>
                    <a:pt x="72" y="49853"/>
                    <a:pt x="1" y="50110"/>
                  </a:cubicBezTo>
                  <a:cubicBezTo>
                    <a:pt x="341" y="50079"/>
                    <a:pt x="448" y="49704"/>
                    <a:pt x="675" y="49513"/>
                  </a:cubicBezTo>
                  <a:cubicBezTo>
                    <a:pt x="1422" y="48783"/>
                    <a:pt x="2104" y="47982"/>
                    <a:pt x="2881" y="47282"/>
                  </a:cubicBezTo>
                  <a:cubicBezTo>
                    <a:pt x="3640" y="46493"/>
                    <a:pt x="4548" y="45872"/>
                    <a:pt x="5309" y="45077"/>
                  </a:cubicBezTo>
                  <a:cubicBezTo>
                    <a:pt x="5990" y="44484"/>
                    <a:pt x="6623" y="43839"/>
                    <a:pt x="7215" y="43165"/>
                  </a:cubicBezTo>
                  <a:cubicBezTo>
                    <a:pt x="7819" y="42584"/>
                    <a:pt x="8314" y="41909"/>
                    <a:pt x="8931" y="41341"/>
                  </a:cubicBezTo>
                  <a:cubicBezTo>
                    <a:pt x="9684" y="40522"/>
                    <a:pt x="10634" y="39894"/>
                    <a:pt x="11309" y="38997"/>
                  </a:cubicBezTo>
                  <a:cubicBezTo>
                    <a:pt x="12331" y="37796"/>
                    <a:pt x="13150" y="36422"/>
                    <a:pt x="14268" y="35297"/>
                  </a:cubicBezTo>
                  <a:cubicBezTo>
                    <a:pt x="15051" y="34533"/>
                    <a:pt x="15721" y="33653"/>
                    <a:pt x="16348" y="32757"/>
                  </a:cubicBezTo>
                  <a:cubicBezTo>
                    <a:pt x="16952" y="31920"/>
                    <a:pt x="17616" y="31131"/>
                    <a:pt x="18297" y="30361"/>
                  </a:cubicBezTo>
                  <a:cubicBezTo>
                    <a:pt x="18764" y="29942"/>
                    <a:pt x="19128" y="29434"/>
                    <a:pt x="19456" y="28908"/>
                  </a:cubicBezTo>
                  <a:cubicBezTo>
                    <a:pt x="19905" y="28185"/>
                    <a:pt x="20395" y="27492"/>
                    <a:pt x="20819" y="26750"/>
                  </a:cubicBezTo>
                  <a:cubicBezTo>
                    <a:pt x="21286" y="25955"/>
                    <a:pt x="21884" y="25244"/>
                    <a:pt x="22331" y="24436"/>
                  </a:cubicBezTo>
                  <a:cubicBezTo>
                    <a:pt x="22439" y="24234"/>
                    <a:pt x="22559" y="24036"/>
                    <a:pt x="22679" y="23839"/>
                  </a:cubicBezTo>
                  <a:cubicBezTo>
                    <a:pt x="22792" y="23636"/>
                    <a:pt x="22918" y="23432"/>
                    <a:pt x="23037" y="23230"/>
                  </a:cubicBezTo>
                  <a:cubicBezTo>
                    <a:pt x="23192" y="22973"/>
                    <a:pt x="23341" y="22703"/>
                    <a:pt x="23485" y="22435"/>
                  </a:cubicBezTo>
                  <a:cubicBezTo>
                    <a:pt x="24066" y="21346"/>
                    <a:pt x="24812" y="20355"/>
                    <a:pt x="25452" y="19302"/>
                  </a:cubicBezTo>
                  <a:cubicBezTo>
                    <a:pt x="25553" y="19135"/>
                    <a:pt x="25661" y="18967"/>
                    <a:pt x="25757" y="18800"/>
                  </a:cubicBezTo>
                  <a:cubicBezTo>
                    <a:pt x="26199" y="18041"/>
                    <a:pt x="26713" y="17329"/>
                    <a:pt x="27167" y="16582"/>
                  </a:cubicBezTo>
                  <a:cubicBezTo>
                    <a:pt x="27735" y="15674"/>
                    <a:pt x="28381" y="14813"/>
                    <a:pt x="28936" y="13905"/>
                  </a:cubicBezTo>
                  <a:cubicBezTo>
                    <a:pt x="29374" y="13175"/>
                    <a:pt x="29893" y="12506"/>
                    <a:pt x="30342" y="11783"/>
                  </a:cubicBezTo>
                  <a:cubicBezTo>
                    <a:pt x="30939" y="10879"/>
                    <a:pt x="31597" y="10018"/>
                    <a:pt x="32200" y="9116"/>
                  </a:cubicBezTo>
                  <a:cubicBezTo>
                    <a:pt x="32685" y="8369"/>
                    <a:pt x="33342" y="7759"/>
                    <a:pt x="33874" y="7049"/>
                  </a:cubicBezTo>
                  <a:cubicBezTo>
                    <a:pt x="35069" y="5692"/>
                    <a:pt x="36098" y="4173"/>
                    <a:pt x="37485" y="3002"/>
                  </a:cubicBezTo>
                  <a:cubicBezTo>
                    <a:pt x="38501" y="2021"/>
                    <a:pt x="39559" y="1088"/>
                    <a:pt x="40652" y="204"/>
                  </a:cubicBezTo>
                  <a:lnTo>
                    <a:pt x="406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-1125529" y="-1024099"/>
              <a:ext cx="6303573" cy="4705128"/>
            </a:xfrm>
            <a:custGeom>
              <a:rect b="b" l="l" r="r" t="t"/>
              <a:pathLst>
                <a:path extrusionOk="0" h="46642" w="37008">
                  <a:moveTo>
                    <a:pt x="37007" y="0"/>
                  </a:moveTo>
                  <a:cubicBezTo>
                    <a:pt x="36601" y="238"/>
                    <a:pt x="36188" y="478"/>
                    <a:pt x="35824" y="784"/>
                  </a:cubicBezTo>
                  <a:cubicBezTo>
                    <a:pt x="35048" y="1375"/>
                    <a:pt x="34187" y="1871"/>
                    <a:pt x="33517" y="2600"/>
                  </a:cubicBezTo>
                  <a:cubicBezTo>
                    <a:pt x="32549" y="3479"/>
                    <a:pt x="31754" y="4525"/>
                    <a:pt x="30905" y="5518"/>
                  </a:cubicBezTo>
                  <a:cubicBezTo>
                    <a:pt x="29649" y="6934"/>
                    <a:pt x="28609" y="8542"/>
                    <a:pt x="27737" y="10222"/>
                  </a:cubicBezTo>
                  <a:cubicBezTo>
                    <a:pt x="27599" y="10503"/>
                    <a:pt x="27426" y="10765"/>
                    <a:pt x="27277" y="11047"/>
                  </a:cubicBezTo>
                  <a:cubicBezTo>
                    <a:pt x="27114" y="11315"/>
                    <a:pt x="26929" y="11572"/>
                    <a:pt x="26769" y="11841"/>
                  </a:cubicBezTo>
                  <a:cubicBezTo>
                    <a:pt x="26684" y="11973"/>
                    <a:pt x="26607" y="12104"/>
                    <a:pt x="26523" y="12236"/>
                  </a:cubicBezTo>
                  <a:cubicBezTo>
                    <a:pt x="26440" y="12374"/>
                    <a:pt x="26350" y="12511"/>
                    <a:pt x="26267" y="12655"/>
                  </a:cubicBezTo>
                  <a:cubicBezTo>
                    <a:pt x="26063" y="12989"/>
                    <a:pt x="25872" y="13329"/>
                    <a:pt x="25663" y="13665"/>
                  </a:cubicBezTo>
                  <a:cubicBezTo>
                    <a:pt x="25465" y="14005"/>
                    <a:pt x="25250" y="14333"/>
                    <a:pt x="25059" y="14675"/>
                  </a:cubicBezTo>
                  <a:cubicBezTo>
                    <a:pt x="24832" y="15063"/>
                    <a:pt x="24628" y="15469"/>
                    <a:pt x="24407" y="15864"/>
                  </a:cubicBezTo>
                  <a:cubicBezTo>
                    <a:pt x="23900" y="16923"/>
                    <a:pt x="23194" y="17861"/>
                    <a:pt x="22548" y="18835"/>
                  </a:cubicBezTo>
                  <a:cubicBezTo>
                    <a:pt x="21472" y="20515"/>
                    <a:pt x="20187" y="22044"/>
                    <a:pt x="19022" y="23665"/>
                  </a:cubicBezTo>
                  <a:cubicBezTo>
                    <a:pt x="18592" y="24298"/>
                    <a:pt x="18041" y="24830"/>
                    <a:pt x="17582" y="25440"/>
                  </a:cubicBezTo>
                  <a:cubicBezTo>
                    <a:pt x="17133" y="26091"/>
                    <a:pt x="16583" y="26665"/>
                    <a:pt x="16134" y="27316"/>
                  </a:cubicBezTo>
                  <a:cubicBezTo>
                    <a:pt x="15100" y="28692"/>
                    <a:pt x="13916" y="29942"/>
                    <a:pt x="12823" y="31261"/>
                  </a:cubicBezTo>
                  <a:cubicBezTo>
                    <a:pt x="11502" y="32858"/>
                    <a:pt x="10097" y="34389"/>
                    <a:pt x="8788" y="35996"/>
                  </a:cubicBezTo>
                  <a:cubicBezTo>
                    <a:pt x="8286" y="36511"/>
                    <a:pt x="7885" y="37107"/>
                    <a:pt x="7443" y="37675"/>
                  </a:cubicBezTo>
                  <a:cubicBezTo>
                    <a:pt x="6254" y="39259"/>
                    <a:pt x="4980" y="40778"/>
                    <a:pt x="3642" y="42230"/>
                  </a:cubicBezTo>
                  <a:cubicBezTo>
                    <a:pt x="2775" y="43014"/>
                    <a:pt x="1973" y="43869"/>
                    <a:pt x="1250" y="44790"/>
                  </a:cubicBezTo>
                  <a:cubicBezTo>
                    <a:pt x="844" y="45333"/>
                    <a:pt x="276" y="45764"/>
                    <a:pt x="8" y="46403"/>
                  </a:cubicBezTo>
                  <a:cubicBezTo>
                    <a:pt x="8" y="46462"/>
                    <a:pt x="1" y="46583"/>
                    <a:pt x="1" y="46642"/>
                  </a:cubicBezTo>
                  <a:cubicBezTo>
                    <a:pt x="44" y="46619"/>
                    <a:pt x="133" y="46558"/>
                    <a:pt x="180" y="46534"/>
                  </a:cubicBezTo>
                  <a:cubicBezTo>
                    <a:pt x="229" y="46307"/>
                    <a:pt x="318" y="46092"/>
                    <a:pt x="480" y="45924"/>
                  </a:cubicBezTo>
                  <a:cubicBezTo>
                    <a:pt x="1275" y="45135"/>
                    <a:pt x="1879" y="44173"/>
                    <a:pt x="2691" y="43402"/>
                  </a:cubicBezTo>
                  <a:cubicBezTo>
                    <a:pt x="3366" y="42702"/>
                    <a:pt x="4114" y="42064"/>
                    <a:pt x="4718" y="41292"/>
                  </a:cubicBezTo>
                  <a:cubicBezTo>
                    <a:pt x="5877" y="39995"/>
                    <a:pt x="6953" y="38627"/>
                    <a:pt x="7993" y="37228"/>
                  </a:cubicBezTo>
                  <a:cubicBezTo>
                    <a:pt x="9237" y="35656"/>
                    <a:pt x="10588" y="34179"/>
                    <a:pt x="11866" y="32637"/>
                  </a:cubicBezTo>
                  <a:cubicBezTo>
                    <a:pt x="12584" y="31895"/>
                    <a:pt x="13163" y="31040"/>
                    <a:pt x="13875" y="30300"/>
                  </a:cubicBezTo>
                  <a:cubicBezTo>
                    <a:pt x="14539" y="29523"/>
                    <a:pt x="15207" y="28758"/>
                    <a:pt x="15853" y="27962"/>
                  </a:cubicBezTo>
                  <a:cubicBezTo>
                    <a:pt x="16355" y="27288"/>
                    <a:pt x="16870" y="26618"/>
                    <a:pt x="17402" y="25961"/>
                  </a:cubicBezTo>
                  <a:cubicBezTo>
                    <a:pt x="17910" y="25207"/>
                    <a:pt x="18573" y="24579"/>
                    <a:pt x="19099" y="23837"/>
                  </a:cubicBezTo>
                  <a:cubicBezTo>
                    <a:pt x="20343" y="22123"/>
                    <a:pt x="21706" y="20491"/>
                    <a:pt x="22847" y="18703"/>
                  </a:cubicBezTo>
                  <a:cubicBezTo>
                    <a:pt x="23248" y="18046"/>
                    <a:pt x="23743" y="17448"/>
                    <a:pt x="24109" y="16766"/>
                  </a:cubicBezTo>
                  <a:cubicBezTo>
                    <a:pt x="24317" y="16408"/>
                    <a:pt x="24515" y="16038"/>
                    <a:pt x="24712" y="15667"/>
                  </a:cubicBezTo>
                  <a:cubicBezTo>
                    <a:pt x="24891" y="15332"/>
                    <a:pt x="25064" y="14992"/>
                    <a:pt x="25262" y="14669"/>
                  </a:cubicBezTo>
                  <a:cubicBezTo>
                    <a:pt x="25555" y="14161"/>
                    <a:pt x="25878" y="13670"/>
                    <a:pt x="26171" y="13163"/>
                  </a:cubicBezTo>
                  <a:cubicBezTo>
                    <a:pt x="26261" y="12989"/>
                    <a:pt x="26368" y="12821"/>
                    <a:pt x="26469" y="12655"/>
                  </a:cubicBezTo>
                  <a:cubicBezTo>
                    <a:pt x="27031" y="11715"/>
                    <a:pt x="27665" y="10813"/>
                    <a:pt x="28137" y="9821"/>
                  </a:cubicBezTo>
                  <a:cubicBezTo>
                    <a:pt x="28281" y="9558"/>
                    <a:pt x="28436" y="9295"/>
                    <a:pt x="28585" y="9032"/>
                  </a:cubicBezTo>
                  <a:cubicBezTo>
                    <a:pt x="29351" y="7723"/>
                    <a:pt x="30248" y="6498"/>
                    <a:pt x="31258" y="5367"/>
                  </a:cubicBezTo>
                  <a:cubicBezTo>
                    <a:pt x="31950" y="4578"/>
                    <a:pt x="32560" y="3724"/>
                    <a:pt x="33326" y="3000"/>
                  </a:cubicBezTo>
                  <a:cubicBezTo>
                    <a:pt x="33881" y="2409"/>
                    <a:pt x="34533" y="1907"/>
                    <a:pt x="35197" y="1441"/>
                  </a:cubicBezTo>
                  <a:cubicBezTo>
                    <a:pt x="35686" y="1129"/>
                    <a:pt x="36111" y="729"/>
                    <a:pt x="36613" y="436"/>
                  </a:cubicBezTo>
                  <a:cubicBezTo>
                    <a:pt x="36792" y="346"/>
                    <a:pt x="36977" y="215"/>
                    <a:pt x="37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3817959" y="1843601"/>
              <a:ext cx="5798544" cy="4325224"/>
            </a:xfrm>
            <a:custGeom>
              <a:rect b="b" l="l" r="r" t="t"/>
              <a:pathLst>
                <a:path extrusionOk="0" h="42876" w="34043">
                  <a:moveTo>
                    <a:pt x="34042" y="0"/>
                  </a:moveTo>
                  <a:lnTo>
                    <a:pt x="34042" y="0"/>
                  </a:lnTo>
                  <a:cubicBezTo>
                    <a:pt x="33546" y="89"/>
                    <a:pt x="33127" y="425"/>
                    <a:pt x="32679" y="651"/>
                  </a:cubicBezTo>
                  <a:cubicBezTo>
                    <a:pt x="31471" y="1393"/>
                    <a:pt x="30467" y="2409"/>
                    <a:pt x="29493" y="3424"/>
                  </a:cubicBezTo>
                  <a:cubicBezTo>
                    <a:pt x="28853" y="4172"/>
                    <a:pt x="28136" y="4853"/>
                    <a:pt x="27617" y="5697"/>
                  </a:cubicBezTo>
                  <a:cubicBezTo>
                    <a:pt x="27396" y="6037"/>
                    <a:pt x="27173" y="6378"/>
                    <a:pt x="26965" y="6724"/>
                  </a:cubicBezTo>
                  <a:cubicBezTo>
                    <a:pt x="26858" y="6892"/>
                    <a:pt x="26756" y="7053"/>
                    <a:pt x="26660" y="7226"/>
                  </a:cubicBezTo>
                  <a:cubicBezTo>
                    <a:pt x="26558" y="7394"/>
                    <a:pt x="26456" y="7562"/>
                    <a:pt x="26361" y="7734"/>
                  </a:cubicBezTo>
                  <a:cubicBezTo>
                    <a:pt x="26241" y="7926"/>
                    <a:pt x="26122" y="8123"/>
                    <a:pt x="26008" y="8321"/>
                  </a:cubicBezTo>
                  <a:cubicBezTo>
                    <a:pt x="25871" y="8553"/>
                    <a:pt x="25739" y="8787"/>
                    <a:pt x="25608" y="9025"/>
                  </a:cubicBezTo>
                  <a:cubicBezTo>
                    <a:pt x="25465" y="9306"/>
                    <a:pt x="25303" y="9576"/>
                    <a:pt x="25153" y="9844"/>
                  </a:cubicBezTo>
                  <a:cubicBezTo>
                    <a:pt x="24974" y="10108"/>
                    <a:pt x="24801" y="10371"/>
                    <a:pt x="24646" y="10652"/>
                  </a:cubicBezTo>
                  <a:cubicBezTo>
                    <a:pt x="24508" y="10884"/>
                    <a:pt x="24364" y="11118"/>
                    <a:pt x="24245" y="11356"/>
                  </a:cubicBezTo>
                  <a:cubicBezTo>
                    <a:pt x="23923" y="11943"/>
                    <a:pt x="23558" y="12504"/>
                    <a:pt x="23187" y="13061"/>
                  </a:cubicBezTo>
                  <a:cubicBezTo>
                    <a:pt x="22662" y="13952"/>
                    <a:pt x="22045" y="14782"/>
                    <a:pt x="21424" y="15607"/>
                  </a:cubicBezTo>
                  <a:cubicBezTo>
                    <a:pt x="20921" y="16372"/>
                    <a:pt x="20389" y="17113"/>
                    <a:pt x="19851" y="17848"/>
                  </a:cubicBezTo>
                  <a:cubicBezTo>
                    <a:pt x="19219" y="18852"/>
                    <a:pt x="18477" y="19785"/>
                    <a:pt x="17837" y="20783"/>
                  </a:cubicBezTo>
                  <a:cubicBezTo>
                    <a:pt x="17467" y="21376"/>
                    <a:pt x="17031" y="21925"/>
                    <a:pt x="16612" y="22482"/>
                  </a:cubicBezTo>
                  <a:cubicBezTo>
                    <a:pt x="15984" y="23431"/>
                    <a:pt x="15291" y="24334"/>
                    <a:pt x="14700" y="25302"/>
                  </a:cubicBezTo>
                  <a:cubicBezTo>
                    <a:pt x="14143" y="26157"/>
                    <a:pt x="13563" y="26993"/>
                    <a:pt x="13061" y="27884"/>
                  </a:cubicBezTo>
                  <a:cubicBezTo>
                    <a:pt x="12565" y="28643"/>
                    <a:pt x="12182" y="29468"/>
                    <a:pt x="11644" y="30198"/>
                  </a:cubicBezTo>
                  <a:cubicBezTo>
                    <a:pt x="10909" y="31233"/>
                    <a:pt x="10060" y="32188"/>
                    <a:pt x="9313" y="33222"/>
                  </a:cubicBezTo>
                  <a:cubicBezTo>
                    <a:pt x="8961" y="33611"/>
                    <a:pt x="8716" y="34089"/>
                    <a:pt x="8344" y="34460"/>
                  </a:cubicBezTo>
                  <a:cubicBezTo>
                    <a:pt x="7610" y="35214"/>
                    <a:pt x="6766" y="35840"/>
                    <a:pt x="5990" y="36546"/>
                  </a:cubicBezTo>
                  <a:cubicBezTo>
                    <a:pt x="5362" y="36982"/>
                    <a:pt x="4824" y="37526"/>
                    <a:pt x="4250" y="38028"/>
                  </a:cubicBezTo>
                  <a:cubicBezTo>
                    <a:pt x="3378" y="38908"/>
                    <a:pt x="2463" y="39744"/>
                    <a:pt x="1632" y="40671"/>
                  </a:cubicBezTo>
                  <a:cubicBezTo>
                    <a:pt x="1077" y="41388"/>
                    <a:pt x="341" y="42009"/>
                    <a:pt x="1" y="42876"/>
                  </a:cubicBezTo>
                  <a:cubicBezTo>
                    <a:pt x="54" y="42853"/>
                    <a:pt x="156" y="42798"/>
                    <a:pt x="210" y="42768"/>
                  </a:cubicBezTo>
                  <a:cubicBezTo>
                    <a:pt x="467" y="42362"/>
                    <a:pt x="730" y="41943"/>
                    <a:pt x="1071" y="41597"/>
                  </a:cubicBezTo>
                  <a:cubicBezTo>
                    <a:pt x="1662" y="40916"/>
                    <a:pt x="2230" y="40210"/>
                    <a:pt x="2887" y="39589"/>
                  </a:cubicBezTo>
                  <a:cubicBezTo>
                    <a:pt x="3629" y="38817"/>
                    <a:pt x="4459" y="38136"/>
                    <a:pt x="5207" y="37377"/>
                  </a:cubicBezTo>
                  <a:cubicBezTo>
                    <a:pt x="5762" y="36958"/>
                    <a:pt x="6294" y="36516"/>
                    <a:pt x="6815" y="36061"/>
                  </a:cubicBezTo>
                  <a:cubicBezTo>
                    <a:pt x="7491" y="35434"/>
                    <a:pt x="8303" y="34927"/>
                    <a:pt x="8829" y="34149"/>
                  </a:cubicBezTo>
                  <a:cubicBezTo>
                    <a:pt x="9415" y="33330"/>
                    <a:pt x="10054" y="32552"/>
                    <a:pt x="10653" y="31746"/>
                  </a:cubicBezTo>
                  <a:cubicBezTo>
                    <a:pt x="11257" y="31029"/>
                    <a:pt x="11836" y="30287"/>
                    <a:pt x="12308" y="29481"/>
                  </a:cubicBezTo>
                  <a:cubicBezTo>
                    <a:pt x="12427" y="29283"/>
                    <a:pt x="12548" y="29086"/>
                    <a:pt x="12655" y="28883"/>
                  </a:cubicBezTo>
                  <a:cubicBezTo>
                    <a:pt x="13832" y="26844"/>
                    <a:pt x="15141" y="24890"/>
                    <a:pt x="16486" y="22959"/>
                  </a:cubicBezTo>
                  <a:cubicBezTo>
                    <a:pt x="16916" y="22289"/>
                    <a:pt x="17454" y="21698"/>
                    <a:pt x="17873" y="21028"/>
                  </a:cubicBezTo>
                  <a:cubicBezTo>
                    <a:pt x="18543" y="19988"/>
                    <a:pt x="19307" y="19020"/>
                    <a:pt x="19965" y="17980"/>
                  </a:cubicBezTo>
                  <a:cubicBezTo>
                    <a:pt x="20485" y="17257"/>
                    <a:pt x="21018" y="16534"/>
                    <a:pt x="21507" y="15786"/>
                  </a:cubicBezTo>
                  <a:cubicBezTo>
                    <a:pt x="22027" y="15063"/>
                    <a:pt x="22583" y="14369"/>
                    <a:pt x="23043" y="13610"/>
                  </a:cubicBezTo>
                  <a:cubicBezTo>
                    <a:pt x="23534" y="12821"/>
                    <a:pt x="24077" y="12068"/>
                    <a:pt x="24496" y="11243"/>
                  </a:cubicBezTo>
                  <a:cubicBezTo>
                    <a:pt x="24627" y="11005"/>
                    <a:pt x="24770" y="10777"/>
                    <a:pt x="24902" y="10539"/>
                  </a:cubicBezTo>
                  <a:cubicBezTo>
                    <a:pt x="24986" y="10407"/>
                    <a:pt x="25064" y="10280"/>
                    <a:pt x="25153" y="10156"/>
                  </a:cubicBezTo>
                  <a:cubicBezTo>
                    <a:pt x="25219" y="10048"/>
                    <a:pt x="25285" y="9946"/>
                    <a:pt x="25351" y="9844"/>
                  </a:cubicBezTo>
                  <a:cubicBezTo>
                    <a:pt x="25512" y="9540"/>
                    <a:pt x="25691" y="9240"/>
                    <a:pt x="25854" y="8936"/>
                  </a:cubicBezTo>
                  <a:cubicBezTo>
                    <a:pt x="25978" y="8697"/>
                    <a:pt x="26122" y="8470"/>
                    <a:pt x="26259" y="8230"/>
                  </a:cubicBezTo>
                  <a:cubicBezTo>
                    <a:pt x="26475" y="7860"/>
                    <a:pt x="26701" y="7496"/>
                    <a:pt x="26917" y="7119"/>
                  </a:cubicBezTo>
                  <a:cubicBezTo>
                    <a:pt x="27090" y="6850"/>
                    <a:pt x="27258" y="6586"/>
                    <a:pt x="27419" y="6312"/>
                  </a:cubicBezTo>
                  <a:cubicBezTo>
                    <a:pt x="28202" y="4980"/>
                    <a:pt x="29308" y="3896"/>
                    <a:pt x="30354" y="2779"/>
                  </a:cubicBezTo>
                  <a:cubicBezTo>
                    <a:pt x="31083" y="2086"/>
                    <a:pt x="31813" y="1380"/>
                    <a:pt x="32674" y="848"/>
                  </a:cubicBezTo>
                  <a:cubicBezTo>
                    <a:pt x="32912" y="717"/>
                    <a:pt x="33146" y="580"/>
                    <a:pt x="33385" y="448"/>
                  </a:cubicBezTo>
                  <a:cubicBezTo>
                    <a:pt x="33636" y="359"/>
                    <a:pt x="33857" y="197"/>
                    <a:pt x="34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4578484" y="2198491"/>
              <a:ext cx="5057268" cy="3970337"/>
            </a:xfrm>
            <a:custGeom>
              <a:rect b="b" l="l" r="r" t="t"/>
              <a:pathLst>
                <a:path extrusionOk="0" h="39358" w="29691">
                  <a:moveTo>
                    <a:pt x="29678" y="1"/>
                  </a:moveTo>
                  <a:lnTo>
                    <a:pt x="29678" y="1"/>
                  </a:lnTo>
                  <a:cubicBezTo>
                    <a:pt x="29045" y="438"/>
                    <a:pt x="28375" y="844"/>
                    <a:pt x="27837" y="1407"/>
                  </a:cubicBezTo>
                  <a:cubicBezTo>
                    <a:pt x="27067" y="2111"/>
                    <a:pt x="26433" y="2954"/>
                    <a:pt x="25781" y="3774"/>
                  </a:cubicBezTo>
                  <a:cubicBezTo>
                    <a:pt x="25273" y="4401"/>
                    <a:pt x="24866" y="5088"/>
                    <a:pt x="24436" y="5763"/>
                  </a:cubicBezTo>
                  <a:cubicBezTo>
                    <a:pt x="23796" y="6696"/>
                    <a:pt x="23103" y="7587"/>
                    <a:pt x="22499" y="8544"/>
                  </a:cubicBezTo>
                  <a:cubicBezTo>
                    <a:pt x="22057" y="9153"/>
                    <a:pt x="21591" y="9739"/>
                    <a:pt x="21149" y="10343"/>
                  </a:cubicBezTo>
                  <a:cubicBezTo>
                    <a:pt x="20640" y="11035"/>
                    <a:pt x="20079" y="11700"/>
                    <a:pt x="19684" y="12470"/>
                  </a:cubicBezTo>
                  <a:cubicBezTo>
                    <a:pt x="19582" y="12638"/>
                    <a:pt x="19475" y="12804"/>
                    <a:pt x="19379" y="12978"/>
                  </a:cubicBezTo>
                  <a:cubicBezTo>
                    <a:pt x="18560" y="14329"/>
                    <a:pt x="17646" y="15626"/>
                    <a:pt x="16863" y="17001"/>
                  </a:cubicBezTo>
                  <a:cubicBezTo>
                    <a:pt x="16761" y="17168"/>
                    <a:pt x="16659" y="17342"/>
                    <a:pt x="16564" y="17516"/>
                  </a:cubicBezTo>
                  <a:cubicBezTo>
                    <a:pt x="16104" y="18233"/>
                    <a:pt x="15690" y="18986"/>
                    <a:pt x="15177" y="19667"/>
                  </a:cubicBezTo>
                  <a:cubicBezTo>
                    <a:pt x="14531" y="20534"/>
                    <a:pt x="13897" y="21419"/>
                    <a:pt x="13336" y="22344"/>
                  </a:cubicBezTo>
                  <a:cubicBezTo>
                    <a:pt x="13121" y="22710"/>
                    <a:pt x="12906" y="23075"/>
                    <a:pt x="12732" y="23456"/>
                  </a:cubicBezTo>
                  <a:cubicBezTo>
                    <a:pt x="12379" y="24126"/>
                    <a:pt x="11907" y="24724"/>
                    <a:pt x="11519" y="25370"/>
                  </a:cubicBezTo>
                  <a:cubicBezTo>
                    <a:pt x="11196" y="26057"/>
                    <a:pt x="10748" y="26678"/>
                    <a:pt x="10269" y="27265"/>
                  </a:cubicBezTo>
                  <a:cubicBezTo>
                    <a:pt x="9863" y="27803"/>
                    <a:pt x="9535" y="28394"/>
                    <a:pt x="9116" y="28926"/>
                  </a:cubicBezTo>
                  <a:cubicBezTo>
                    <a:pt x="8661" y="29517"/>
                    <a:pt x="8266" y="30151"/>
                    <a:pt x="7843" y="30767"/>
                  </a:cubicBezTo>
                  <a:cubicBezTo>
                    <a:pt x="6503" y="32417"/>
                    <a:pt x="5314" y="34193"/>
                    <a:pt x="3813" y="35705"/>
                  </a:cubicBezTo>
                  <a:cubicBezTo>
                    <a:pt x="3270" y="36279"/>
                    <a:pt x="2672" y="36805"/>
                    <a:pt x="1997" y="37211"/>
                  </a:cubicBezTo>
                  <a:cubicBezTo>
                    <a:pt x="1459" y="37641"/>
                    <a:pt x="850" y="38012"/>
                    <a:pt x="436" y="38580"/>
                  </a:cubicBezTo>
                  <a:cubicBezTo>
                    <a:pt x="269" y="38825"/>
                    <a:pt x="36" y="39052"/>
                    <a:pt x="0" y="39357"/>
                  </a:cubicBezTo>
                  <a:cubicBezTo>
                    <a:pt x="155" y="39285"/>
                    <a:pt x="257" y="39148"/>
                    <a:pt x="348" y="39004"/>
                  </a:cubicBezTo>
                  <a:cubicBezTo>
                    <a:pt x="718" y="38412"/>
                    <a:pt x="1250" y="37940"/>
                    <a:pt x="1835" y="37570"/>
                  </a:cubicBezTo>
                  <a:cubicBezTo>
                    <a:pt x="2218" y="37319"/>
                    <a:pt x="2571" y="37026"/>
                    <a:pt x="2941" y="36756"/>
                  </a:cubicBezTo>
                  <a:cubicBezTo>
                    <a:pt x="4310" y="35537"/>
                    <a:pt x="5505" y="34127"/>
                    <a:pt x="6588" y="32650"/>
                  </a:cubicBezTo>
                  <a:cubicBezTo>
                    <a:pt x="7137" y="31884"/>
                    <a:pt x="7783" y="31191"/>
                    <a:pt x="8302" y="30408"/>
                  </a:cubicBezTo>
                  <a:cubicBezTo>
                    <a:pt x="8781" y="29596"/>
                    <a:pt x="9403" y="28885"/>
                    <a:pt x="9910" y="28090"/>
                  </a:cubicBezTo>
                  <a:cubicBezTo>
                    <a:pt x="10365" y="27318"/>
                    <a:pt x="11022" y="26691"/>
                    <a:pt x="11430" y="25889"/>
                  </a:cubicBezTo>
                  <a:cubicBezTo>
                    <a:pt x="11596" y="25566"/>
                    <a:pt x="11788" y="25257"/>
                    <a:pt x="11979" y="24945"/>
                  </a:cubicBezTo>
                  <a:cubicBezTo>
                    <a:pt x="12098" y="24783"/>
                    <a:pt x="12212" y="24622"/>
                    <a:pt x="12326" y="24460"/>
                  </a:cubicBezTo>
                  <a:cubicBezTo>
                    <a:pt x="12410" y="24317"/>
                    <a:pt x="12498" y="24186"/>
                    <a:pt x="12583" y="24043"/>
                  </a:cubicBezTo>
                  <a:cubicBezTo>
                    <a:pt x="12816" y="23696"/>
                    <a:pt x="12995" y="23307"/>
                    <a:pt x="13187" y="22937"/>
                  </a:cubicBezTo>
                  <a:cubicBezTo>
                    <a:pt x="13318" y="22703"/>
                    <a:pt x="13461" y="22471"/>
                    <a:pt x="13587" y="22231"/>
                  </a:cubicBezTo>
                  <a:cubicBezTo>
                    <a:pt x="13725" y="22029"/>
                    <a:pt x="13861" y="21831"/>
                    <a:pt x="13993" y="21621"/>
                  </a:cubicBezTo>
                  <a:cubicBezTo>
                    <a:pt x="14609" y="20659"/>
                    <a:pt x="15356" y="19786"/>
                    <a:pt x="15954" y="18812"/>
                  </a:cubicBezTo>
                  <a:cubicBezTo>
                    <a:pt x="16677" y="17689"/>
                    <a:pt x="17304" y="16506"/>
                    <a:pt x="18046" y="15387"/>
                  </a:cubicBezTo>
                  <a:cubicBezTo>
                    <a:pt x="18542" y="14575"/>
                    <a:pt x="19105" y="13797"/>
                    <a:pt x="19582" y="12972"/>
                  </a:cubicBezTo>
                  <a:cubicBezTo>
                    <a:pt x="20455" y="11305"/>
                    <a:pt x="21770" y="9929"/>
                    <a:pt x="22810" y="8376"/>
                  </a:cubicBezTo>
                  <a:cubicBezTo>
                    <a:pt x="23211" y="7766"/>
                    <a:pt x="23635" y="7174"/>
                    <a:pt x="24066" y="6583"/>
                  </a:cubicBezTo>
                  <a:cubicBezTo>
                    <a:pt x="24741" y="5674"/>
                    <a:pt x="25261" y="4657"/>
                    <a:pt x="25984" y="3779"/>
                  </a:cubicBezTo>
                  <a:cubicBezTo>
                    <a:pt x="26576" y="3062"/>
                    <a:pt x="27114" y="2296"/>
                    <a:pt x="27796" y="1658"/>
                  </a:cubicBezTo>
                  <a:cubicBezTo>
                    <a:pt x="28292" y="1137"/>
                    <a:pt x="28883" y="731"/>
                    <a:pt x="29487" y="336"/>
                  </a:cubicBezTo>
                  <a:cubicBezTo>
                    <a:pt x="29606" y="270"/>
                    <a:pt x="29691" y="151"/>
                    <a:pt x="29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-616092" y="-714969"/>
              <a:ext cx="4133909" cy="3277913"/>
            </a:xfrm>
            <a:custGeom>
              <a:rect b="b" l="l" r="r" t="t"/>
              <a:pathLst>
                <a:path extrusionOk="0" h="32494" w="24270">
                  <a:moveTo>
                    <a:pt x="24270" y="1"/>
                  </a:moveTo>
                  <a:lnTo>
                    <a:pt x="24270" y="1"/>
                  </a:lnTo>
                  <a:cubicBezTo>
                    <a:pt x="23738" y="102"/>
                    <a:pt x="23367" y="544"/>
                    <a:pt x="22918" y="814"/>
                  </a:cubicBezTo>
                  <a:cubicBezTo>
                    <a:pt x="21031" y="2475"/>
                    <a:pt x="19536" y="4531"/>
                    <a:pt x="18156" y="6630"/>
                  </a:cubicBezTo>
                  <a:cubicBezTo>
                    <a:pt x="17588" y="7419"/>
                    <a:pt x="17014" y="8202"/>
                    <a:pt x="16499" y="9033"/>
                  </a:cubicBezTo>
                  <a:cubicBezTo>
                    <a:pt x="16404" y="9206"/>
                    <a:pt x="16296" y="9367"/>
                    <a:pt x="16195" y="9535"/>
                  </a:cubicBezTo>
                  <a:cubicBezTo>
                    <a:pt x="16021" y="9882"/>
                    <a:pt x="15817" y="10210"/>
                    <a:pt x="15645" y="10556"/>
                  </a:cubicBezTo>
                  <a:cubicBezTo>
                    <a:pt x="15525" y="10754"/>
                    <a:pt x="15406" y="10951"/>
                    <a:pt x="15298" y="11154"/>
                  </a:cubicBezTo>
                  <a:cubicBezTo>
                    <a:pt x="15064" y="11519"/>
                    <a:pt x="14802" y="11872"/>
                    <a:pt x="14586" y="12249"/>
                  </a:cubicBezTo>
                  <a:cubicBezTo>
                    <a:pt x="14426" y="12523"/>
                    <a:pt x="14258" y="12793"/>
                    <a:pt x="14132" y="13080"/>
                  </a:cubicBezTo>
                  <a:cubicBezTo>
                    <a:pt x="14079" y="13174"/>
                    <a:pt x="14031" y="13270"/>
                    <a:pt x="13977" y="13367"/>
                  </a:cubicBezTo>
                  <a:cubicBezTo>
                    <a:pt x="13797" y="13731"/>
                    <a:pt x="13654" y="14107"/>
                    <a:pt x="13480" y="14473"/>
                  </a:cubicBezTo>
                  <a:cubicBezTo>
                    <a:pt x="13367" y="14752"/>
                    <a:pt x="13248" y="15022"/>
                    <a:pt x="13122" y="15298"/>
                  </a:cubicBezTo>
                  <a:cubicBezTo>
                    <a:pt x="12572" y="16427"/>
                    <a:pt x="11729" y="17378"/>
                    <a:pt x="11162" y="18501"/>
                  </a:cubicBezTo>
                  <a:cubicBezTo>
                    <a:pt x="11108" y="18609"/>
                    <a:pt x="11054" y="18710"/>
                    <a:pt x="11006" y="18818"/>
                  </a:cubicBezTo>
                  <a:cubicBezTo>
                    <a:pt x="10922" y="18979"/>
                    <a:pt x="10839" y="19141"/>
                    <a:pt x="10760" y="19307"/>
                  </a:cubicBezTo>
                  <a:cubicBezTo>
                    <a:pt x="10354" y="19941"/>
                    <a:pt x="10020" y="20623"/>
                    <a:pt x="9548" y="21221"/>
                  </a:cubicBezTo>
                  <a:cubicBezTo>
                    <a:pt x="9016" y="21955"/>
                    <a:pt x="8352" y="22584"/>
                    <a:pt x="7850" y="23337"/>
                  </a:cubicBezTo>
                  <a:cubicBezTo>
                    <a:pt x="7383" y="24060"/>
                    <a:pt x="6756" y="24664"/>
                    <a:pt x="6266" y="25368"/>
                  </a:cubicBezTo>
                  <a:cubicBezTo>
                    <a:pt x="5518" y="26397"/>
                    <a:pt x="4699" y="27365"/>
                    <a:pt x="3904" y="28352"/>
                  </a:cubicBezTo>
                  <a:cubicBezTo>
                    <a:pt x="3421" y="28847"/>
                    <a:pt x="2930" y="29332"/>
                    <a:pt x="2428" y="29804"/>
                  </a:cubicBezTo>
                  <a:cubicBezTo>
                    <a:pt x="1645" y="30540"/>
                    <a:pt x="982" y="31382"/>
                    <a:pt x="229" y="32141"/>
                  </a:cubicBezTo>
                  <a:cubicBezTo>
                    <a:pt x="133" y="32243"/>
                    <a:pt x="1" y="32369"/>
                    <a:pt x="152" y="32494"/>
                  </a:cubicBezTo>
                  <a:cubicBezTo>
                    <a:pt x="516" y="32082"/>
                    <a:pt x="880" y="31658"/>
                    <a:pt x="1281" y="31275"/>
                  </a:cubicBezTo>
                  <a:cubicBezTo>
                    <a:pt x="2160" y="30174"/>
                    <a:pt x="3272" y="29296"/>
                    <a:pt x="4204" y="28250"/>
                  </a:cubicBezTo>
                  <a:cubicBezTo>
                    <a:pt x="4903" y="27371"/>
                    <a:pt x="5639" y="26523"/>
                    <a:pt x="6296" y="25608"/>
                  </a:cubicBezTo>
                  <a:cubicBezTo>
                    <a:pt x="6756" y="24932"/>
                    <a:pt x="7330" y="24353"/>
                    <a:pt x="7814" y="23696"/>
                  </a:cubicBezTo>
                  <a:cubicBezTo>
                    <a:pt x="8580" y="22506"/>
                    <a:pt x="9679" y="21561"/>
                    <a:pt x="10354" y="20311"/>
                  </a:cubicBezTo>
                  <a:cubicBezTo>
                    <a:pt x="10755" y="19654"/>
                    <a:pt x="11126" y="18984"/>
                    <a:pt x="11460" y="18297"/>
                  </a:cubicBezTo>
                  <a:cubicBezTo>
                    <a:pt x="11872" y="17521"/>
                    <a:pt x="12434" y="16840"/>
                    <a:pt x="12876" y="16087"/>
                  </a:cubicBezTo>
                  <a:cubicBezTo>
                    <a:pt x="13152" y="15638"/>
                    <a:pt x="13386" y="15160"/>
                    <a:pt x="13576" y="14669"/>
                  </a:cubicBezTo>
                  <a:cubicBezTo>
                    <a:pt x="13701" y="14407"/>
                    <a:pt x="13803" y="14137"/>
                    <a:pt x="13924" y="13874"/>
                  </a:cubicBezTo>
                  <a:cubicBezTo>
                    <a:pt x="14024" y="13671"/>
                    <a:pt x="14120" y="13468"/>
                    <a:pt x="14228" y="13270"/>
                  </a:cubicBezTo>
                  <a:cubicBezTo>
                    <a:pt x="14305" y="13097"/>
                    <a:pt x="14396" y="12923"/>
                    <a:pt x="14479" y="12751"/>
                  </a:cubicBezTo>
                  <a:cubicBezTo>
                    <a:pt x="14790" y="12195"/>
                    <a:pt x="15160" y="11681"/>
                    <a:pt x="15494" y="11143"/>
                  </a:cubicBezTo>
                  <a:cubicBezTo>
                    <a:pt x="15645" y="10879"/>
                    <a:pt x="15806" y="10622"/>
                    <a:pt x="15943" y="10348"/>
                  </a:cubicBezTo>
                  <a:cubicBezTo>
                    <a:pt x="16081" y="10073"/>
                    <a:pt x="16242" y="9797"/>
                    <a:pt x="16398" y="9529"/>
                  </a:cubicBezTo>
                  <a:cubicBezTo>
                    <a:pt x="16499" y="9361"/>
                    <a:pt x="16601" y="9193"/>
                    <a:pt x="16702" y="9027"/>
                  </a:cubicBezTo>
                  <a:cubicBezTo>
                    <a:pt x="17342" y="7998"/>
                    <a:pt x="18107" y="7049"/>
                    <a:pt x="18765" y="6026"/>
                  </a:cubicBezTo>
                  <a:cubicBezTo>
                    <a:pt x="19285" y="5220"/>
                    <a:pt x="19877" y="4459"/>
                    <a:pt x="20451" y="3689"/>
                  </a:cubicBezTo>
                  <a:cubicBezTo>
                    <a:pt x="21078" y="2917"/>
                    <a:pt x="21759" y="2183"/>
                    <a:pt x="22441" y="1454"/>
                  </a:cubicBezTo>
                  <a:cubicBezTo>
                    <a:pt x="22973" y="880"/>
                    <a:pt x="23726" y="557"/>
                    <a:pt x="2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5840978" y="3164582"/>
              <a:ext cx="3623771" cy="2626245"/>
            </a:xfrm>
            <a:custGeom>
              <a:rect b="b" l="l" r="r" t="t"/>
              <a:pathLst>
                <a:path extrusionOk="0" h="26034" w="21275">
                  <a:moveTo>
                    <a:pt x="21275" y="1"/>
                  </a:moveTo>
                  <a:cubicBezTo>
                    <a:pt x="21215" y="12"/>
                    <a:pt x="21107" y="37"/>
                    <a:pt x="21047" y="43"/>
                  </a:cubicBezTo>
                  <a:cubicBezTo>
                    <a:pt x="20216" y="420"/>
                    <a:pt x="19386" y="845"/>
                    <a:pt x="18721" y="1477"/>
                  </a:cubicBezTo>
                  <a:cubicBezTo>
                    <a:pt x="17909" y="2440"/>
                    <a:pt x="17036" y="3348"/>
                    <a:pt x="16290" y="4371"/>
                  </a:cubicBezTo>
                  <a:cubicBezTo>
                    <a:pt x="15070" y="5858"/>
                    <a:pt x="13916" y="7401"/>
                    <a:pt x="12924" y="9050"/>
                  </a:cubicBezTo>
                  <a:cubicBezTo>
                    <a:pt x="12428" y="9781"/>
                    <a:pt x="11896" y="10485"/>
                    <a:pt x="11465" y="11257"/>
                  </a:cubicBezTo>
                  <a:cubicBezTo>
                    <a:pt x="11142" y="11812"/>
                    <a:pt x="10838" y="12380"/>
                    <a:pt x="10605" y="12984"/>
                  </a:cubicBezTo>
                  <a:cubicBezTo>
                    <a:pt x="10533" y="13116"/>
                    <a:pt x="10467" y="13254"/>
                    <a:pt x="10401" y="13390"/>
                  </a:cubicBezTo>
                  <a:cubicBezTo>
                    <a:pt x="10300" y="13588"/>
                    <a:pt x="10199" y="13785"/>
                    <a:pt x="10102" y="13988"/>
                  </a:cubicBezTo>
                  <a:cubicBezTo>
                    <a:pt x="9965" y="14228"/>
                    <a:pt x="9821" y="14460"/>
                    <a:pt x="9696" y="14700"/>
                  </a:cubicBezTo>
                  <a:cubicBezTo>
                    <a:pt x="9564" y="14926"/>
                    <a:pt x="9421" y="15155"/>
                    <a:pt x="9296" y="15393"/>
                  </a:cubicBezTo>
                  <a:cubicBezTo>
                    <a:pt x="8674" y="16319"/>
                    <a:pt x="8077" y="17263"/>
                    <a:pt x="7388" y="18149"/>
                  </a:cubicBezTo>
                  <a:cubicBezTo>
                    <a:pt x="6731" y="18998"/>
                    <a:pt x="6133" y="19900"/>
                    <a:pt x="5380" y="20671"/>
                  </a:cubicBezTo>
                  <a:cubicBezTo>
                    <a:pt x="4770" y="21305"/>
                    <a:pt x="4149" y="21933"/>
                    <a:pt x="3443" y="22471"/>
                  </a:cubicBezTo>
                  <a:cubicBezTo>
                    <a:pt x="2523" y="23139"/>
                    <a:pt x="1680" y="23917"/>
                    <a:pt x="879" y="24736"/>
                  </a:cubicBezTo>
                  <a:cubicBezTo>
                    <a:pt x="670" y="24946"/>
                    <a:pt x="532" y="25214"/>
                    <a:pt x="383" y="25465"/>
                  </a:cubicBezTo>
                  <a:cubicBezTo>
                    <a:pt x="264" y="25663"/>
                    <a:pt x="115" y="25835"/>
                    <a:pt x="0" y="26033"/>
                  </a:cubicBezTo>
                  <a:cubicBezTo>
                    <a:pt x="7" y="26033"/>
                    <a:pt x="13" y="26033"/>
                    <a:pt x="20" y="26033"/>
                  </a:cubicBezTo>
                  <a:cubicBezTo>
                    <a:pt x="148" y="26033"/>
                    <a:pt x="249" y="25980"/>
                    <a:pt x="317" y="25878"/>
                  </a:cubicBezTo>
                  <a:cubicBezTo>
                    <a:pt x="593" y="25484"/>
                    <a:pt x="778" y="25023"/>
                    <a:pt x="1130" y="24682"/>
                  </a:cubicBezTo>
                  <a:cubicBezTo>
                    <a:pt x="1506" y="24287"/>
                    <a:pt x="1955" y="23964"/>
                    <a:pt x="2344" y="23576"/>
                  </a:cubicBezTo>
                  <a:cubicBezTo>
                    <a:pt x="2888" y="23038"/>
                    <a:pt x="3558" y="22650"/>
                    <a:pt x="4113" y="22118"/>
                  </a:cubicBezTo>
                  <a:cubicBezTo>
                    <a:pt x="5106" y="21310"/>
                    <a:pt x="5978" y="20348"/>
                    <a:pt x="6725" y="19308"/>
                  </a:cubicBezTo>
                  <a:cubicBezTo>
                    <a:pt x="7862" y="17826"/>
                    <a:pt x="8966" y="16314"/>
                    <a:pt x="9899" y="14688"/>
                  </a:cubicBezTo>
                  <a:cubicBezTo>
                    <a:pt x="10078" y="14347"/>
                    <a:pt x="10293" y="14018"/>
                    <a:pt x="10455" y="13665"/>
                  </a:cubicBezTo>
                  <a:cubicBezTo>
                    <a:pt x="10521" y="13528"/>
                    <a:pt x="10587" y="13397"/>
                    <a:pt x="10659" y="13259"/>
                  </a:cubicBezTo>
                  <a:cubicBezTo>
                    <a:pt x="10795" y="12967"/>
                    <a:pt x="10922" y="12661"/>
                    <a:pt x="11059" y="12357"/>
                  </a:cubicBezTo>
                  <a:cubicBezTo>
                    <a:pt x="11256" y="11950"/>
                    <a:pt x="11490" y="11561"/>
                    <a:pt x="11711" y="11161"/>
                  </a:cubicBezTo>
                  <a:cubicBezTo>
                    <a:pt x="11788" y="11023"/>
                    <a:pt x="11884" y="10887"/>
                    <a:pt x="11967" y="10749"/>
                  </a:cubicBezTo>
                  <a:cubicBezTo>
                    <a:pt x="12416" y="10032"/>
                    <a:pt x="12947" y="9362"/>
                    <a:pt x="13378" y="8633"/>
                  </a:cubicBezTo>
                  <a:cubicBezTo>
                    <a:pt x="14221" y="7312"/>
                    <a:pt x="15135" y="6032"/>
                    <a:pt x="16139" y="4831"/>
                  </a:cubicBezTo>
                  <a:cubicBezTo>
                    <a:pt x="16773" y="4024"/>
                    <a:pt x="17389" y="3199"/>
                    <a:pt x="18106" y="2458"/>
                  </a:cubicBezTo>
                  <a:cubicBezTo>
                    <a:pt x="18578" y="1866"/>
                    <a:pt x="19093" y="1292"/>
                    <a:pt x="19756" y="903"/>
                  </a:cubicBezTo>
                  <a:cubicBezTo>
                    <a:pt x="20228" y="550"/>
                    <a:pt x="20862" y="437"/>
                    <a:pt x="2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6589228" y="4011257"/>
              <a:ext cx="2975154" cy="2064055"/>
            </a:xfrm>
            <a:custGeom>
              <a:rect b="b" l="l" r="r" t="t"/>
              <a:pathLst>
                <a:path extrusionOk="0" h="20461" w="17467">
                  <a:moveTo>
                    <a:pt x="17467" y="1"/>
                  </a:moveTo>
                  <a:lnTo>
                    <a:pt x="17467" y="1"/>
                  </a:lnTo>
                  <a:cubicBezTo>
                    <a:pt x="16672" y="395"/>
                    <a:pt x="16081" y="1088"/>
                    <a:pt x="15399" y="1645"/>
                  </a:cubicBezTo>
                  <a:cubicBezTo>
                    <a:pt x="14807" y="2194"/>
                    <a:pt x="14299" y="2828"/>
                    <a:pt x="13773" y="3438"/>
                  </a:cubicBezTo>
                  <a:cubicBezTo>
                    <a:pt x="13104" y="4197"/>
                    <a:pt x="12512" y="5022"/>
                    <a:pt x="12004" y="5894"/>
                  </a:cubicBezTo>
                  <a:cubicBezTo>
                    <a:pt x="11262" y="7042"/>
                    <a:pt x="10480" y="8154"/>
                    <a:pt x="9738" y="9301"/>
                  </a:cubicBezTo>
                  <a:cubicBezTo>
                    <a:pt x="9612" y="9541"/>
                    <a:pt x="9469" y="9773"/>
                    <a:pt x="9338" y="10007"/>
                  </a:cubicBezTo>
                  <a:cubicBezTo>
                    <a:pt x="8536" y="11453"/>
                    <a:pt x="7353" y="12655"/>
                    <a:pt x="6618" y="14143"/>
                  </a:cubicBezTo>
                  <a:cubicBezTo>
                    <a:pt x="5961" y="15321"/>
                    <a:pt x="4806" y="16085"/>
                    <a:pt x="3981" y="17133"/>
                  </a:cubicBezTo>
                  <a:cubicBezTo>
                    <a:pt x="3402" y="17795"/>
                    <a:pt x="2762" y="18399"/>
                    <a:pt x="2129" y="19009"/>
                  </a:cubicBezTo>
                  <a:cubicBezTo>
                    <a:pt x="1650" y="19404"/>
                    <a:pt x="1101" y="19715"/>
                    <a:pt x="593" y="20079"/>
                  </a:cubicBezTo>
                  <a:cubicBezTo>
                    <a:pt x="425" y="20210"/>
                    <a:pt x="210" y="20253"/>
                    <a:pt x="0" y="20276"/>
                  </a:cubicBezTo>
                  <a:cubicBezTo>
                    <a:pt x="85" y="20336"/>
                    <a:pt x="174" y="20402"/>
                    <a:pt x="264" y="20461"/>
                  </a:cubicBezTo>
                  <a:cubicBezTo>
                    <a:pt x="1214" y="19894"/>
                    <a:pt x="2160" y="19296"/>
                    <a:pt x="2936" y="18501"/>
                  </a:cubicBezTo>
                  <a:cubicBezTo>
                    <a:pt x="3713" y="17765"/>
                    <a:pt x="4347" y="16899"/>
                    <a:pt x="5136" y="16176"/>
                  </a:cubicBezTo>
                  <a:cubicBezTo>
                    <a:pt x="5799" y="15489"/>
                    <a:pt x="6505" y="14813"/>
                    <a:pt x="6917" y="13934"/>
                  </a:cubicBezTo>
                  <a:cubicBezTo>
                    <a:pt x="7581" y="12727"/>
                    <a:pt x="8513" y="11687"/>
                    <a:pt x="9236" y="10515"/>
                  </a:cubicBezTo>
                  <a:cubicBezTo>
                    <a:pt x="9350" y="10311"/>
                    <a:pt x="9469" y="10115"/>
                    <a:pt x="9584" y="9917"/>
                  </a:cubicBezTo>
                  <a:cubicBezTo>
                    <a:pt x="10373" y="8518"/>
                    <a:pt x="11364" y="7251"/>
                    <a:pt x="12207" y="5888"/>
                  </a:cubicBezTo>
                  <a:cubicBezTo>
                    <a:pt x="12458" y="5477"/>
                    <a:pt x="12715" y="5069"/>
                    <a:pt x="12991" y="4675"/>
                  </a:cubicBezTo>
                  <a:cubicBezTo>
                    <a:pt x="14174" y="3127"/>
                    <a:pt x="15477" y="1656"/>
                    <a:pt x="17025" y="467"/>
                  </a:cubicBezTo>
                  <a:cubicBezTo>
                    <a:pt x="17193" y="335"/>
                    <a:pt x="17402" y="228"/>
                    <a:pt x="1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9"/>
          <p:cNvSpPr txBox="1"/>
          <p:nvPr>
            <p:ph type="title"/>
          </p:nvPr>
        </p:nvSpPr>
        <p:spPr>
          <a:xfrm>
            <a:off x="875896" y="1293788"/>
            <a:ext cx="52068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8" name="Google Shape;158;p9"/>
          <p:cNvSpPr txBox="1"/>
          <p:nvPr>
            <p:ph idx="1" type="subTitle"/>
          </p:nvPr>
        </p:nvSpPr>
        <p:spPr>
          <a:xfrm>
            <a:off x="875900" y="2091575"/>
            <a:ext cx="5206800" cy="143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9"/>
          <p:cNvSpPr/>
          <p:nvPr/>
        </p:nvSpPr>
        <p:spPr>
          <a:xfrm rot="2281569">
            <a:off x="-44097" y="3965791"/>
            <a:ext cx="1627491" cy="1762204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"/>
          <p:cNvSpPr/>
          <p:nvPr/>
        </p:nvSpPr>
        <p:spPr>
          <a:xfrm flipH="1" rot="-1333926">
            <a:off x="7261651" y="-245372"/>
            <a:ext cx="2334501" cy="2527735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>
            <p:ph type="title"/>
          </p:nvPr>
        </p:nvSpPr>
        <p:spPr>
          <a:xfrm>
            <a:off x="720000" y="403580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3" name="Google Shape;163;p10"/>
          <p:cNvSpPr/>
          <p:nvPr/>
        </p:nvSpPr>
        <p:spPr>
          <a:xfrm rot="-1366444">
            <a:off x="-410254" y="4210250"/>
            <a:ext cx="1152744" cy="1248160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"/>
          <p:cNvSpPr/>
          <p:nvPr/>
        </p:nvSpPr>
        <p:spPr>
          <a:xfrm flipH="1" rot="-5222427">
            <a:off x="7011674" y="-932108"/>
            <a:ext cx="2334489" cy="2527721"/>
          </a:xfrm>
          <a:custGeom>
            <a:rect b="b" l="l" r="r" t="t"/>
            <a:pathLst>
              <a:path extrusionOk="0" h="33658" w="31085">
                <a:moveTo>
                  <a:pt x="20320" y="0"/>
                </a:moveTo>
                <a:cubicBezTo>
                  <a:pt x="20300" y="0"/>
                  <a:pt x="20276" y="3"/>
                  <a:pt x="20247" y="10"/>
                </a:cubicBezTo>
                <a:cubicBezTo>
                  <a:pt x="19978" y="231"/>
                  <a:pt x="19732" y="482"/>
                  <a:pt x="19428" y="656"/>
                </a:cubicBezTo>
                <a:cubicBezTo>
                  <a:pt x="19302" y="740"/>
                  <a:pt x="19171" y="818"/>
                  <a:pt x="19045" y="890"/>
                </a:cubicBezTo>
                <a:cubicBezTo>
                  <a:pt x="18131" y="1392"/>
                  <a:pt x="17127" y="1781"/>
                  <a:pt x="16374" y="2515"/>
                </a:cubicBezTo>
                <a:cubicBezTo>
                  <a:pt x="15513" y="3196"/>
                  <a:pt x="14813" y="4069"/>
                  <a:pt x="14281" y="5026"/>
                </a:cubicBezTo>
                <a:cubicBezTo>
                  <a:pt x="14239" y="5103"/>
                  <a:pt x="14203" y="5188"/>
                  <a:pt x="14162" y="5271"/>
                </a:cubicBezTo>
                <a:cubicBezTo>
                  <a:pt x="14000" y="5594"/>
                  <a:pt x="13881" y="5934"/>
                  <a:pt x="13737" y="6264"/>
                </a:cubicBezTo>
                <a:cubicBezTo>
                  <a:pt x="13695" y="6371"/>
                  <a:pt x="13654" y="6472"/>
                  <a:pt x="13618" y="6579"/>
                </a:cubicBezTo>
                <a:cubicBezTo>
                  <a:pt x="13211" y="7638"/>
                  <a:pt x="12937" y="8731"/>
                  <a:pt x="12493" y="9771"/>
                </a:cubicBezTo>
                <a:cubicBezTo>
                  <a:pt x="12457" y="9879"/>
                  <a:pt x="12416" y="9981"/>
                  <a:pt x="12380" y="10088"/>
                </a:cubicBezTo>
                <a:cubicBezTo>
                  <a:pt x="12338" y="10184"/>
                  <a:pt x="12303" y="10286"/>
                  <a:pt x="12261" y="10388"/>
                </a:cubicBezTo>
                <a:cubicBezTo>
                  <a:pt x="12183" y="10567"/>
                  <a:pt x="12112" y="10752"/>
                  <a:pt x="12027" y="10938"/>
                </a:cubicBezTo>
                <a:cubicBezTo>
                  <a:pt x="11950" y="11141"/>
                  <a:pt x="11872" y="11349"/>
                  <a:pt x="11795" y="11553"/>
                </a:cubicBezTo>
                <a:cubicBezTo>
                  <a:pt x="11717" y="11768"/>
                  <a:pt x="11645" y="11978"/>
                  <a:pt x="11561" y="12187"/>
                </a:cubicBezTo>
                <a:cubicBezTo>
                  <a:pt x="11496" y="12389"/>
                  <a:pt x="11425" y="12593"/>
                  <a:pt x="11364" y="12802"/>
                </a:cubicBezTo>
                <a:cubicBezTo>
                  <a:pt x="11053" y="13729"/>
                  <a:pt x="10844" y="14698"/>
                  <a:pt x="10724" y="15672"/>
                </a:cubicBezTo>
                <a:cubicBezTo>
                  <a:pt x="10587" y="16855"/>
                  <a:pt x="10521" y="18039"/>
                  <a:pt x="10318" y="19217"/>
                </a:cubicBezTo>
                <a:cubicBezTo>
                  <a:pt x="10169" y="20113"/>
                  <a:pt x="10026" y="21021"/>
                  <a:pt x="9775" y="21906"/>
                </a:cubicBezTo>
                <a:cubicBezTo>
                  <a:pt x="9739" y="22031"/>
                  <a:pt x="9690" y="22163"/>
                  <a:pt x="9654" y="22288"/>
                </a:cubicBezTo>
                <a:cubicBezTo>
                  <a:pt x="9601" y="22420"/>
                  <a:pt x="9552" y="22558"/>
                  <a:pt x="9499" y="22690"/>
                </a:cubicBezTo>
                <a:cubicBezTo>
                  <a:pt x="9367" y="23000"/>
                  <a:pt x="9230" y="23305"/>
                  <a:pt x="9075" y="23603"/>
                </a:cubicBezTo>
                <a:cubicBezTo>
                  <a:pt x="9033" y="23687"/>
                  <a:pt x="8991" y="23766"/>
                  <a:pt x="8956" y="23849"/>
                </a:cubicBezTo>
                <a:cubicBezTo>
                  <a:pt x="8890" y="23974"/>
                  <a:pt x="8824" y="24106"/>
                  <a:pt x="8763" y="24232"/>
                </a:cubicBezTo>
                <a:cubicBezTo>
                  <a:pt x="8735" y="24387"/>
                  <a:pt x="8674" y="24530"/>
                  <a:pt x="8567" y="24644"/>
                </a:cubicBezTo>
                <a:cubicBezTo>
                  <a:pt x="8004" y="25325"/>
                  <a:pt x="7497" y="26054"/>
                  <a:pt x="6898" y="26707"/>
                </a:cubicBezTo>
                <a:cubicBezTo>
                  <a:pt x="5835" y="27919"/>
                  <a:pt x="4526" y="28876"/>
                  <a:pt x="3444" y="30071"/>
                </a:cubicBezTo>
                <a:cubicBezTo>
                  <a:pt x="3540" y="29863"/>
                  <a:pt x="3623" y="29647"/>
                  <a:pt x="3706" y="29432"/>
                </a:cubicBezTo>
                <a:cubicBezTo>
                  <a:pt x="3767" y="29282"/>
                  <a:pt x="3814" y="29127"/>
                  <a:pt x="3863" y="28972"/>
                </a:cubicBezTo>
                <a:cubicBezTo>
                  <a:pt x="4059" y="28559"/>
                  <a:pt x="4203" y="28122"/>
                  <a:pt x="4448" y="27734"/>
                </a:cubicBezTo>
                <a:cubicBezTo>
                  <a:pt x="4586" y="27430"/>
                  <a:pt x="4675" y="27107"/>
                  <a:pt x="4795" y="26795"/>
                </a:cubicBezTo>
                <a:cubicBezTo>
                  <a:pt x="4848" y="26663"/>
                  <a:pt x="4903" y="26539"/>
                  <a:pt x="4950" y="26407"/>
                </a:cubicBezTo>
                <a:cubicBezTo>
                  <a:pt x="4975" y="26365"/>
                  <a:pt x="5010" y="26288"/>
                  <a:pt x="5028" y="26246"/>
                </a:cubicBezTo>
                <a:cubicBezTo>
                  <a:pt x="5105" y="26090"/>
                  <a:pt x="5184" y="25935"/>
                  <a:pt x="5267" y="25780"/>
                </a:cubicBezTo>
                <a:cubicBezTo>
                  <a:pt x="5339" y="25623"/>
                  <a:pt x="5399" y="25468"/>
                  <a:pt x="5464" y="25314"/>
                </a:cubicBezTo>
                <a:cubicBezTo>
                  <a:pt x="5471" y="25283"/>
                  <a:pt x="5488" y="25212"/>
                  <a:pt x="5494" y="25176"/>
                </a:cubicBezTo>
                <a:cubicBezTo>
                  <a:pt x="5805" y="24279"/>
                  <a:pt x="5985" y="23335"/>
                  <a:pt x="6313" y="22439"/>
                </a:cubicBezTo>
                <a:cubicBezTo>
                  <a:pt x="6600" y="21434"/>
                  <a:pt x="6738" y="20381"/>
                  <a:pt x="7168" y="19413"/>
                </a:cubicBezTo>
                <a:cubicBezTo>
                  <a:pt x="7204" y="19305"/>
                  <a:pt x="7246" y="19204"/>
                  <a:pt x="7287" y="19096"/>
                </a:cubicBezTo>
                <a:cubicBezTo>
                  <a:pt x="7342" y="18965"/>
                  <a:pt x="7389" y="18839"/>
                  <a:pt x="7444" y="18709"/>
                </a:cubicBezTo>
                <a:cubicBezTo>
                  <a:pt x="7766" y="17901"/>
                  <a:pt x="7957" y="17052"/>
                  <a:pt x="8220" y="16221"/>
                </a:cubicBezTo>
                <a:cubicBezTo>
                  <a:pt x="8244" y="16144"/>
                  <a:pt x="8274" y="16072"/>
                  <a:pt x="8297" y="15994"/>
                </a:cubicBezTo>
                <a:cubicBezTo>
                  <a:pt x="8548" y="15258"/>
                  <a:pt x="8842" y="14535"/>
                  <a:pt x="8997" y="13771"/>
                </a:cubicBezTo>
                <a:cubicBezTo>
                  <a:pt x="9135" y="13191"/>
                  <a:pt x="9230" y="12599"/>
                  <a:pt x="9320" y="12013"/>
                </a:cubicBezTo>
                <a:cubicBezTo>
                  <a:pt x="9469" y="11098"/>
                  <a:pt x="9649" y="10190"/>
                  <a:pt x="9822" y="9276"/>
                </a:cubicBezTo>
                <a:cubicBezTo>
                  <a:pt x="10133" y="7512"/>
                  <a:pt x="10360" y="5743"/>
                  <a:pt x="10617" y="3974"/>
                </a:cubicBezTo>
                <a:cubicBezTo>
                  <a:pt x="10653" y="3759"/>
                  <a:pt x="10719" y="3549"/>
                  <a:pt x="10689" y="3334"/>
                </a:cubicBezTo>
                <a:lnTo>
                  <a:pt x="10689" y="3334"/>
                </a:lnTo>
                <a:cubicBezTo>
                  <a:pt x="10515" y="3723"/>
                  <a:pt x="10139" y="3950"/>
                  <a:pt x="9947" y="4320"/>
                </a:cubicBezTo>
                <a:cubicBezTo>
                  <a:pt x="9703" y="4733"/>
                  <a:pt x="9654" y="5224"/>
                  <a:pt x="9422" y="5647"/>
                </a:cubicBezTo>
                <a:cubicBezTo>
                  <a:pt x="9243" y="5922"/>
                  <a:pt x="9111" y="6228"/>
                  <a:pt x="8956" y="6515"/>
                </a:cubicBezTo>
                <a:cubicBezTo>
                  <a:pt x="8848" y="6694"/>
                  <a:pt x="8735" y="6873"/>
                  <a:pt x="8608" y="7040"/>
                </a:cubicBezTo>
                <a:cubicBezTo>
                  <a:pt x="8555" y="7117"/>
                  <a:pt x="8507" y="7196"/>
                  <a:pt x="8454" y="7279"/>
                </a:cubicBezTo>
                <a:cubicBezTo>
                  <a:pt x="8142" y="7763"/>
                  <a:pt x="7795" y="8236"/>
                  <a:pt x="7521" y="8750"/>
                </a:cubicBezTo>
                <a:cubicBezTo>
                  <a:pt x="7497" y="8791"/>
                  <a:pt x="7461" y="8869"/>
                  <a:pt x="7436" y="8910"/>
                </a:cubicBezTo>
                <a:cubicBezTo>
                  <a:pt x="7121" y="9694"/>
                  <a:pt x="6863" y="10507"/>
                  <a:pt x="6432" y="11242"/>
                </a:cubicBezTo>
                <a:cubicBezTo>
                  <a:pt x="6296" y="11493"/>
                  <a:pt x="6170" y="11757"/>
                  <a:pt x="6045" y="12013"/>
                </a:cubicBezTo>
                <a:cubicBezTo>
                  <a:pt x="5602" y="12880"/>
                  <a:pt x="5399" y="13837"/>
                  <a:pt x="5309" y="14792"/>
                </a:cubicBezTo>
                <a:cubicBezTo>
                  <a:pt x="5082" y="16370"/>
                  <a:pt x="4807" y="17943"/>
                  <a:pt x="4693" y="19534"/>
                </a:cubicBezTo>
                <a:cubicBezTo>
                  <a:pt x="4567" y="20753"/>
                  <a:pt x="4359" y="21965"/>
                  <a:pt x="4233" y="23185"/>
                </a:cubicBezTo>
                <a:cubicBezTo>
                  <a:pt x="4221" y="23855"/>
                  <a:pt x="4252" y="24530"/>
                  <a:pt x="4180" y="25206"/>
                </a:cubicBezTo>
                <a:cubicBezTo>
                  <a:pt x="4144" y="25570"/>
                  <a:pt x="4173" y="25940"/>
                  <a:pt x="4137" y="26305"/>
                </a:cubicBezTo>
                <a:cubicBezTo>
                  <a:pt x="3982" y="27303"/>
                  <a:pt x="3910" y="28332"/>
                  <a:pt x="3557" y="29289"/>
                </a:cubicBezTo>
                <a:cubicBezTo>
                  <a:pt x="3491" y="29683"/>
                  <a:pt x="3176" y="29952"/>
                  <a:pt x="3049" y="30316"/>
                </a:cubicBezTo>
                <a:cubicBezTo>
                  <a:pt x="2930" y="30459"/>
                  <a:pt x="2817" y="30609"/>
                  <a:pt x="2721" y="30771"/>
                </a:cubicBezTo>
                <a:cubicBezTo>
                  <a:pt x="2553" y="30992"/>
                  <a:pt x="2344" y="31177"/>
                  <a:pt x="2171" y="31392"/>
                </a:cubicBezTo>
                <a:cubicBezTo>
                  <a:pt x="1424" y="32086"/>
                  <a:pt x="688" y="32796"/>
                  <a:pt x="1" y="33549"/>
                </a:cubicBezTo>
                <a:cubicBezTo>
                  <a:pt x="20" y="33580"/>
                  <a:pt x="55" y="33628"/>
                  <a:pt x="78" y="33657"/>
                </a:cubicBezTo>
                <a:cubicBezTo>
                  <a:pt x="401" y="33329"/>
                  <a:pt x="694" y="32970"/>
                  <a:pt x="1030" y="32653"/>
                </a:cubicBezTo>
                <a:cubicBezTo>
                  <a:pt x="1573" y="32073"/>
                  <a:pt x="2255" y="31626"/>
                  <a:pt x="2709" y="30961"/>
                </a:cubicBezTo>
                <a:cubicBezTo>
                  <a:pt x="2738" y="30980"/>
                  <a:pt x="2804" y="31016"/>
                  <a:pt x="2840" y="31033"/>
                </a:cubicBezTo>
                <a:cubicBezTo>
                  <a:pt x="3065" y="31037"/>
                  <a:pt x="3290" y="31044"/>
                  <a:pt x="3516" y="31044"/>
                </a:cubicBezTo>
                <a:cubicBezTo>
                  <a:pt x="3679" y="31044"/>
                  <a:pt x="3843" y="31040"/>
                  <a:pt x="4006" y="31027"/>
                </a:cubicBezTo>
                <a:cubicBezTo>
                  <a:pt x="4233" y="30961"/>
                  <a:pt x="4473" y="30950"/>
                  <a:pt x="4711" y="30950"/>
                </a:cubicBezTo>
                <a:cubicBezTo>
                  <a:pt x="5399" y="30807"/>
                  <a:pt x="6104" y="30795"/>
                  <a:pt x="6791" y="30657"/>
                </a:cubicBezTo>
                <a:cubicBezTo>
                  <a:pt x="6962" y="30650"/>
                  <a:pt x="7134" y="30644"/>
                  <a:pt x="7306" y="30644"/>
                </a:cubicBezTo>
                <a:cubicBezTo>
                  <a:pt x="7579" y="30644"/>
                  <a:pt x="7850" y="30659"/>
                  <a:pt x="8118" y="30710"/>
                </a:cubicBezTo>
                <a:cubicBezTo>
                  <a:pt x="9373" y="30735"/>
                  <a:pt x="10605" y="31022"/>
                  <a:pt x="11861" y="31046"/>
                </a:cubicBezTo>
                <a:cubicBezTo>
                  <a:pt x="12050" y="31066"/>
                  <a:pt x="12240" y="31076"/>
                  <a:pt x="12429" y="31076"/>
                </a:cubicBezTo>
                <a:cubicBezTo>
                  <a:pt x="13358" y="31076"/>
                  <a:pt x="14285" y="30846"/>
                  <a:pt x="15154" y="30514"/>
                </a:cubicBezTo>
                <a:cubicBezTo>
                  <a:pt x="15649" y="30340"/>
                  <a:pt x="16140" y="30155"/>
                  <a:pt x="16636" y="29970"/>
                </a:cubicBezTo>
                <a:cubicBezTo>
                  <a:pt x="16918" y="29874"/>
                  <a:pt x="17204" y="29766"/>
                  <a:pt x="17486" y="29659"/>
                </a:cubicBezTo>
                <a:cubicBezTo>
                  <a:pt x="17646" y="29593"/>
                  <a:pt x="17808" y="29527"/>
                  <a:pt x="17963" y="29461"/>
                </a:cubicBezTo>
                <a:cubicBezTo>
                  <a:pt x="18734" y="29109"/>
                  <a:pt x="19481" y="28715"/>
                  <a:pt x="20223" y="28296"/>
                </a:cubicBezTo>
                <a:cubicBezTo>
                  <a:pt x="20450" y="28158"/>
                  <a:pt x="20678" y="28021"/>
                  <a:pt x="20922" y="27907"/>
                </a:cubicBezTo>
                <a:cubicBezTo>
                  <a:pt x="21072" y="27818"/>
                  <a:pt x="21227" y="27734"/>
                  <a:pt x="21376" y="27639"/>
                </a:cubicBezTo>
                <a:cubicBezTo>
                  <a:pt x="21837" y="27333"/>
                  <a:pt x="22297" y="27016"/>
                  <a:pt x="22739" y="26682"/>
                </a:cubicBezTo>
                <a:cubicBezTo>
                  <a:pt x="23307" y="26269"/>
                  <a:pt x="23804" y="25761"/>
                  <a:pt x="24419" y="25415"/>
                </a:cubicBezTo>
                <a:cubicBezTo>
                  <a:pt x="24551" y="25336"/>
                  <a:pt x="24676" y="25259"/>
                  <a:pt x="24808" y="25187"/>
                </a:cubicBezTo>
                <a:cubicBezTo>
                  <a:pt x="25154" y="24955"/>
                  <a:pt x="25435" y="24649"/>
                  <a:pt x="25793" y="24447"/>
                </a:cubicBezTo>
                <a:cubicBezTo>
                  <a:pt x="25835" y="24423"/>
                  <a:pt x="25920" y="24381"/>
                  <a:pt x="25961" y="24357"/>
                </a:cubicBezTo>
                <a:cubicBezTo>
                  <a:pt x="26003" y="24357"/>
                  <a:pt x="26093" y="24351"/>
                  <a:pt x="26135" y="24351"/>
                </a:cubicBezTo>
                <a:cubicBezTo>
                  <a:pt x="26265" y="23998"/>
                  <a:pt x="26696" y="24009"/>
                  <a:pt x="27007" y="23938"/>
                </a:cubicBezTo>
                <a:cubicBezTo>
                  <a:pt x="27354" y="23837"/>
                  <a:pt x="27713" y="23783"/>
                  <a:pt x="28041" y="23639"/>
                </a:cubicBezTo>
                <a:cubicBezTo>
                  <a:pt x="28006" y="23603"/>
                  <a:pt x="27940" y="23526"/>
                  <a:pt x="27904" y="23490"/>
                </a:cubicBezTo>
                <a:cubicBezTo>
                  <a:pt x="27705" y="23548"/>
                  <a:pt x="27501" y="23572"/>
                  <a:pt x="27297" y="23572"/>
                </a:cubicBezTo>
                <a:cubicBezTo>
                  <a:pt x="27100" y="23572"/>
                  <a:pt x="26902" y="23550"/>
                  <a:pt x="26709" y="23515"/>
                </a:cubicBezTo>
                <a:cubicBezTo>
                  <a:pt x="26273" y="23550"/>
                  <a:pt x="25842" y="23645"/>
                  <a:pt x="25405" y="23669"/>
                </a:cubicBezTo>
                <a:cubicBezTo>
                  <a:pt x="25017" y="23801"/>
                  <a:pt x="24598" y="23849"/>
                  <a:pt x="24251" y="24075"/>
                </a:cubicBezTo>
                <a:cubicBezTo>
                  <a:pt x="24013" y="24225"/>
                  <a:pt x="23785" y="24404"/>
                  <a:pt x="23558" y="24572"/>
                </a:cubicBezTo>
                <a:cubicBezTo>
                  <a:pt x="23189" y="24726"/>
                  <a:pt x="22796" y="24755"/>
                  <a:pt x="22401" y="24755"/>
                </a:cubicBezTo>
                <a:cubicBezTo>
                  <a:pt x="22163" y="24755"/>
                  <a:pt x="21924" y="24744"/>
                  <a:pt x="21690" y="24744"/>
                </a:cubicBezTo>
                <a:cubicBezTo>
                  <a:pt x="21651" y="24744"/>
                  <a:pt x="21613" y="24745"/>
                  <a:pt x="21574" y="24745"/>
                </a:cubicBezTo>
                <a:cubicBezTo>
                  <a:pt x="21539" y="24748"/>
                  <a:pt x="21505" y="24749"/>
                  <a:pt x="21470" y="24749"/>
                </a:cubicBezTo>
                <a:cubicBezTo>
                  <a:pt x="21129" y="24749"/>
                  <a:pt x="20795" y="24654"/>
                  <a:pt x="20454" y="24654"/>
                </a:cubicBezTo>
                <a:cubicBezTo>
                  <a:pt x="20437" y="24654"/>
                  <a:pt x="20419" y="24655"/>
                  <a:pt x="20402" y="24655"/>
                </a:cubicBezTo>
                <a:cubicBezTo>
                  <a:pt x="20121" y="24610"/>
                  <a:pt x="19833" y="24575"/>
                  <a:pt x="19545" y="24575"/>
                </a:cubicBezTo>
                <a:cubicBezTo>
                  <a:pt x="19269" y="24575"/>
                  <a:pt x="18994" y="24607"/>
                  <a:pt x="18728" y="24691"/>
                </a:cubicBezTo>
                <a:cubicBezTo>
                  <a:pt x="18232" y="24834"/>
                  <a:pt x="17742" y="25002"/>
                  <a:pt x="17258" y="25187"/>
                </a:cubicBezTo>
                <a:cubicBezTo>
                  <a:pt x="16899" y="25314"/>
                  <a:pt x="16540" y="25433"/>
                  <a:pt x="16176" y="25540"/>
                </a:cubicBezTo>
                <a:cubicBezTo>
                  <a:pt x="15470" y="25738"/>
                  <a:pt x="14796" y="26031"/>
                  <a:pt x="14079" y="26180"/>
                </a:cubicBezTo>
                <a:cubicBezTo>
                  <a:pt x="13175" y="26371"/>
                  <a:pt x="12278" y="26599"/>
                  <a:pt x="11436" y="26975"/>
                </a:cubicBezTo>
                <a:cubicBezTo>
                  <a:pt x="11089" y="27107"/>
                  <a:pt x="10755" y="27267"/>
                  <a:pt x="10413" y="27405"/>
                </a:cubicBezTo>
                <a:cubicBezTo>
                  <a:pt x="9433" y="27824"/>
                  <a:pt x="8357" y="27949"/>
                  <a:pt x="7378" y="28368"/>
                </a:cubicBezTo>
                <a:cubicBezTo>
                  <a:pt x="7013" y="28511"/>
                  <a:pt x="6655" y="28672"/>
                  <a:pt x="6296" y="28840"/>
                </a:cubicBezTo>
                <a:cubicBezTo>
                  <a:pt x="6117" y="28917"/>
                  <a:pt x="5937" y="28989"/>
                  <a:pt x="5758" y="29074"/>
                </a:cubicBezTo>
                <a:cubicBezTo>
                  <a:pt x="5207" y="29306"/>
                  <a:pt x="4639" y="29480"/>
                  <a:pt x="4108" y="29736"/>
                </a:cubicBezTo>
                <a:cubicBezTo>
                  <a:pt x="4059" y="29761"/>
                  <a:pt x="3965" y="29808"/>
                  <a:pt x="3916" y="29827"/>
                </a:cubicBezTo>
                <a:lnTo>
                  <a:pt x="3976" y="29898"/>
                </a:lnTo>
                <a:cubicBezTo>
                  <a:pt x="3922" y="29910"/>
                  <a:pt x="3803" y="29927"/>
                  <a:pt x="3742" y="29940"/>
                </a:cubicBezTo>
                <a:cubicBezTo>
                  <a:pt x="4275" y="29348"/>
                  <a:pt x="4903" y="28858"/>
                  <a:pt x="5464" y="28302"/>
                </a:cubicBezTo>
                <a:cubicBezTo>
                  <a:pt x="6738" y="27262"/>
                  <a:pt x="7723" y="25935"/>
                  <a:pt x="8728" y="24644"/>
                </a:cubicBezTo>
                <a:cubicBezTo>
                  <a:pt x="9086" y="24440"/>
                  <a:pt x="9344" y="24106"/>
                  <a:pt x="9703" y="23896"/>
                </a:cubicBezTo>
                <a:cubicBezTo>
                  <a:pt x="10306" y="23681"/>
                  <a:pt x="10915" y="23484"/>
                  <a:pt x="11513" y="23239"/>
                </a:cubicBezTo>
                <a:cubicBezTo>
                  <a:pt x="11693" y="23162"/>
                  <a:pt x="11872" y="23084"/>
                  <a:pt x="12057" y="23012"/>
                </a:cubicBezTo>
                <a:cubicBezTo>
                  <a:pt x="12882" y="22522"/>
                  <a:pt x="13624" y="21912"/>
                  <a:pt x="14466" y="21452"/>
                </a:cubicBezTo>
                <a:cubicBezTo>
                  <a:pt x="14616" y="21363"/>
                  <a:pt x="14766" y="21272"/>
                  <a:pt x="14915" y="21183"/>
                </a:cubicBezTo>
                <a:cubicBezTo>
                  <a:pt x="15238" y="20980"/>
                  <a:pt x="15591" y="20818"/>
                  <a:pt x="15943" y="20674"/>
                </a:cubicBezTo>
                <a:cubicBezTo>
                  <a:pt x="16397" y="20483"/>
                  <a:pt x="16869" y="20351"/>
                  <a:pt x="17329" y="20172"/>
                </a:cubicBezTo>
                <a:cubicBezTo>
                  <a:pt x="17575" y="20077"/>
                  <a:pt x="17808" y="19945"/>
                  <a:pt x="18041" y="19820"/>
                </a:cubicBezTo>
                <a:cubicBezTo>
                  <a:pt x="18507" y="19515"/>
                  <a:pt x="19034" y="19324"/>
                  <a:pt x="19511" y="19043"/>
                </a:cubicBezTo>
                <a:cubicBezTo>
                  <a:pt x="19781" y="18869"/>
                  <a:pt x="20068" y="18732"/>
                  <a:pt x="20361" y="18613"/>
                </a:cubicBezTo>
                <a:cubicBezTo>
                  <a:pt x="20593" y="18529"/>
                  <a:pt x="20838" y="18463"/>
                  <a:pt x="21072" y="18379"/>
                </a:cubicBezTo>
                <a:cubicBezTo>
                  <a:pt x="21108" y="18373"/>
                  <a:pt x="21180" y="18356"/>
                  <a:pt x="21216" y="18350"/>
                </a:cubicBezTo>
                <a:cubicBezTo>
                  <a:pt x="21586" y="18199"/>
                  <a:pt x="21939" y="18003"/>
                  <a:pt x="22309" y="17841"/>
                </a:cubicBezTo>
                <a:cubicBezTo>
                  <a:pt x="22673" y="17674"/>
                  <a:pt x="23038" y="17495"/>
                  <a:pt x="23409" y="17333"/>
                </a:cubicBezTo>
                <a:cubicBezTo>
                  <a:pt x="23534" y="17274"/>
                  <a:pt x="23660" y="17220"/>
                  <a:pt x="23791" y="17172"/>
                </a:cubicBezTo>
                <a:cubicBezTo>
                  <a:pt x="24323" y="16957"/>
                  <a:pt x="24880" y="16814"/>
                  <a:pt x="25418" y="16598"/>
                </a:cubicBezTo>
                <a:cubicBezTo>
                  <a:pt x="25548" y="16550"/>
                  <a:pt x="25680" y="16497"/>
                  <a:pt x="25812" y="16442"/>
                </a:cubicBezTo>
                <a:cubicBezTo>
                  <a:pt x="25937" y="16395"/>
                  <a:pt x="26069" y="16347"/>
                  <a:pt x="26188" y="16287"/>
                </a:cubicBezTo>
                <a:cubicBezTo>
                  <a:pt x="26273" y="16245"/>
                  <a:pt x="26350" y="16204"/>
                  <a:pt x="26433" y="16168"/>
                </a:cubicBezTo>
                <a:cubicBezTo>
                  <a:pt x="26894" y="15917"/>
                  <a:pt x="27330" y="15611"/>
                  <a:pt x="27707" y="15236"/>
                </a:cubicBezTo>
                <a:cubicBezTo>
                  <a:pt x="28113" y="14924"/>
                  <a:pt x="28453" y="14541"/>
                  <a:pt x="28830" y="14190"/>
                </a:cubicBezTo>
                <a:cubicBezTo>
                  <a:pt x="29487" y="13550"/>
                  <a:pt x="30133" y="12880"/>
                  <a:pt x="30612" y="12091"/>
                </a:cubicBezTo>
                <a:cubicBezTo>
                  <a:pt x="30737" y="11823"/>
                  <a:pt x="30988" y="11625"/>
                  <a:pt x="31084" y="11343"/>
                </a:cubicBezTo>
                <a:lnTo>
                  <a:pt x="31084" y="11343"/>
                </a:lnTo>
                <a:cubicBezTo>
                  <a:pt x="31048" y="11356"/>
                  <a:pt x="30977" y="11374"/>
                  <a:pt x="30941" y="11385"/>
                </a:cubicBezTo>
                <a:cubicBezTo>
                  <a:pt x="30635" y="11643"/>
                  <a:pt x="30331" y="11906"/>
                  <a:pt x="29959" y="12049"/>
                </a:cubicBezTo>
                <a:cubicBezTo>
                  <a:pt x="29832" y="12065"/>
                  <a:pt x="29704" y="12070"/>
                  <a:pt x="29574" y="12070"/>
                </a:cubicBezTo>
                <a:cubicBezTo>
                  <a:pt x="29391" y="12070"/>
                  <a:pt x="29207" y="12060"/>
                  <a:pt x="29023" y="12060"/>
                </a:cubicBezTo>
                <a:cubicBezTo>
                  <a:pt x="28946" y="12060"/>
                  <a:pt x="28870" y="12062"/>
                  <a:pt x="28795" y="12067"/>
                </a:cubicBezTo>
                <a:cubicBezTo>
                  <a:pt x="28513" y="12115"/>
                  <a:pt x="28251" y="12223"/>
                  <a:pt x="27987" y="12318"/>
                </a:cubicBezTo>
                <a:cubicBezTo>
                  <a:pt x="27832" y="12384"/>
                  <a:pt x="27677" y="12444"/>
                  <a:pt x="27521" y="12510"/>
                </a:cubicBezTo>
                <a:cubicBezTo>
                  <a:pt x="27396" y="12563"/>
                  <a:pt x="27264" y="12612"/>
                  <a:pt x="27139" y="12670"/>
                </a:cubicBezTo>
                <a:cubicBezTo>
                  <a:pt x="27007" y="12719"/>
                  <a:pt x="26875" y="12767"/>
                  <a:pt x="26745" y="12820"/>
                </a:cubicBezTo>
                <a:cubicBezTo>
                  <a:pt x="26637" y="12863"/>
                  <a:pt x="26535" y="12899"/>
                  <a:pt x="26427" y="12940"/>
                </a:cubicBezTo>
                <a:cubicBezTo>
                  <a:pt x="26326" y="12982"/>
                  <a:pt x="26224" y="13018"/>
                  <a:pt x="26122" y="13059"/>
                </a:cubicBezTo>
                <a:cubicBezTo>
                  <a:pt x="26014" y="13095"/>
                  <a:pt x="25907" y="13131"/>
                  <a:pt x="25806" y="13173"/>
                </a:cubicBezTo>
                <a:cubicBezTo>
                  <a:pt x="25674" y="13227"/>
                  <a:pt x="25542" y="13274"/>
                  <a:pt x="25412" y="13329"/>
                </a:cubicBezTo>
                <a:cubicBezTo>
                  <a:pt x="25106" y="13478"/>
                  <a:pt x="24802" y="13603"/>
                  <a:pt x="24497" y="13752"/>
                </a:cubicBezTo>
                <a:cubicBezTo>
                  <a:pt x="24389" y="13807"/>
                  <a:pt x="24287" y="13854"/>
                  <a:pt x="24179" y="13909"/>
                </a:cubicBezTo>
                <a:cubicBezTo>
                  <a:pt x="23898" y="14039"/>
                  <a:pt x="23611" y="14165"/>
                  <a:pt x="23332" y="14297"/>
                </a:cubicBezTo>
                <a:cubicBezTo>
                  <a:pt x="22835" y="14535"/>
                  <a:pt x="22333" y="14756"/>
                  <a:pt x="21843" y="14996"/>
                </a:cubicBezTo>
                <a:cubicBezTo>
                  <a:pt x="21376" y="15211"/>
                  <a:pt x="20922" y="15462"/>
                  <a:pt x="20444" y="15666"/>
                </a:cubicBezTo>
                <a:cubicBezTo>
                  <a:pt x="20259" y="15743"/>
                  <a:pt x="20074" y="15821"/>
                  <a:pt x="19894" y="15898"/>
                </a:cubicBezTo>
                <a:cubicBezTo>
                  <a:pt x="19530" y="16055"/>
                  <a:pt x="19141" y="16174"/>
                  <a:pt x="18813" y="16400"/>
                </a:cubicBezTo>
                <a:cubicBezTo>
                  <a:pt x="18562" y="16491"/>
                  <a:pt x="18334" y="16621"/>
                  <a:pt x="18101" y="16748"/>
                </a:cubicBezTo>
                <a:cubicBezTo>
                  <a:pt x="17359" y="17214"/>
                  <a:pt x="16689" y="17776"/>
                  <a:pt x="15997" y="18307"/>
                </a:cubicBezTo>
                <a:cubicBezTo>
                  <a:pt x="15327" y="18839"/>
                  <a:pt x="14616" y="19318"/>
                  <a:pt x="13928" y="19826"/>
                </a:cubicBezTo>
                <a:cubicBezTo>
                  <a:pt x="13869" y="19862"/>
                  <a:pt x="13809" y="19898"/>
                  <a:pt x="13749" y="19940"/>
                </a:cubicBezTo>
                <a:cubicBezTo>
                  <a:pt x="13420" y="20166"/>
                  <a:pt x="13050" y="20334"/>
                  <a:pt x="12721" y="20561"/>
                </a:cubicBezTo>
                <a:cubicBezTo>
                  <a:pt x="11298" y="21559"/>
                  <a:pt x="10360" y="23066"/>
                  <a:pt x="9063" y="24196"/>
                </a:cubicBezTo>
                <a:cubicBezTo>
                  <a:pt x="9631" y="23394"/>
                  <a:pt x="10288" y="22660"/>
                  <a:pt x="10821" y="21829"/>
                </a:cubicBezTo>
                <a:cubicBezTo>
                  <a:pt x="10940" y="21589"/>
                  <a:pt x="11089" y="21363"/>
                  <a:pt x="11209" y="21123"/>
                </a:cubicBezTo>
                <a:cubicBezTo>
                  <a:pt x="11304" y="20938"/>
                  <a:pt x="11417" y="20764"/>
                  <a:pt x="11519" y="20579"/>
                </a:cubicBezTo>
                <a:cubicBezTo>
                  <a:pt x="11591" y="20447"/>
                  <a:pt x="11676" y="20323"/>
                  <a:pt x="11753" y="20191"/>
                </a:cubicBezTo>
                <a:cubicBezTo>
                  <a:pt x="11891" y="19951"/>
                  <a:pt x="12040" y="19719"/>
                  <a:pt x="12183" y="19485"/>
                </a:cubicBezTo>
                <a:cubicBezTo>
                  <a:pt x="12363" y="19211"/>
                  <a:pt x="12512" y="18924"/>
                  <a:pt x="12686" y="18643"/>
                </a:cubicBezTo>
                <a:cubicBezTo>
                  <a:pt x="12780" y="18458"/>
                  <a:pt x="12888" y="18278"/>
                  <a:pt x="12995" y="18099"/>
                </a:cubicBezTo>
                <a:cubicBezTo>
                  <a:pt x="13318" y="17506"/>
                  <a:pt x="13737" y="16974"/>
                  <a:pt x="14156" y="16449"/>
                </a:cubicBezTo>
                <a:cubicBezTo>
                  <a:pt x="14545" y="15940"/>
                  <a:pt x="15076" y="15564"/>
                  <a:pt x="15536" y="15122"/>
                </a:cubicBezTo>
                <a:cubicBezTo>
                  <a:pt x="15991" y="14805"/>
                  <a:pt x="16319" y="14290"/>
                  <a:pt x="16882" y="14147"/>
                </a:cubicBezTo>
                <a:cubicBezTo>
                  <a:pt x="17550" y="13711"/>
                  <a:pt x="18143" y="13167"/>
                  <a:pt x="18818" y="12742"/>
                </a:cubicBezTo>
                <a:cubicBezTo>
                  <a:pt x="18896" y="12689"/>
                  <a:pt x="18973" y="12635"/>
                  <a:pt x="19051" y="12587"/>
                </a:cubicBezTo>
                <a:cubicBezTo>
                  <a:pt x="19128" y="12533"/>
                  <a:pt x="19207" y="12485"/>
                  <a:pt x="19290" y="12432"/>
                </a:cubicBezTo>
                <a:cubicBezTo>
                  <a:pt x="19415" y="12353"/>
                  <a:pt x="19541" y="12270"/>
                  <a:pt x="19673" y="12199"/>
                </a:cubicBezTo>
                <a:cubicBezTo>
                  <a:pt x="19751" y="12145"/>
                  <a:pt x="19828" y="12091"/>
                  <a:pt x="19906" y="12044"/>
                </a:cubicBezTo>
                <a:cubicBezTo>
                  <a:pt x="20008" y="11978"/>
                  <a:pt x="20110" y="11917"/>
                  <a:pt x="20204" y="11851"/>
                </a:cubicBezTo>
                <a:cubicBezTo>
                  <a:pt x="20336" y="11780"/>
                  <a:pt x="20474" y="11702"/>
                  <a:pt x="20599" y="11625"/>
                </a:cubicBezTo>
                <a:cubicBezTo>
                  <a:pt x="20886" y="11457"/>
                  <a:pt x="21155" y="11260"/>
                  <a:pt x="21395" y="11034"/>
                </a:cubicBezTo>
                <a:cubicBezTo>
                  <a:pt x="22356" y="10077"/>
                  <a:pt x="23553" y="9365"/>
                  <a:pt x="24389" y="8284"/>
                </a:cubicBezTo>
                <a:cubicBezTo>
                  <a:pt x="25824" y="6830"/>
                  <a:pt x="27264" y="5396"/>
                  <a:pt x="28704" y="3961"/>
                </a:cubicBezTo>
                <a:cubicBezTo>
                  <a:pt x="29057" y="3693"/>
                  <a:pt x="29357" y="3310"/>
                  <a:pt x="29357" y="2844"/>
                </a:cubicBezTo>
                <a:lnTo>
                  <a:pt x="29357" y="2844"/>
                </a:lnTo>
                <a:cubicBezTo>
                  <a:pt x="28949" y="3059"/>
                  <a:pt x="28717" y="3508"/>
                  <a:pt x="28310" y="3734"/>
                </a:cubicBezTo>
                <a:cubicBezTo>
                  <a:pt x="28006" y="3889"/>
                  <a:pt x="27671" y="3974"/>
                  <a:pt x="27330" y="4040"/>
                </a:cubicBezTo>
                <a:cubicBezTo>
                  <a:pt x="26935" y="4105"/>
                  <a:pt x="26565" y="4267"/>
                  <a:pt x="26194" y="4427"/>
                </a:cubicBezTo>
                <a:cubicBezTo>
                  <a:pt x="25440" y="4697"/>
                  <a:pt x="24646" y="4829"/>
                  <a:pt x="23911" y="5158"/>
                </a:cubicBezTo>
                <a:cubicBezTo>
                  <a:pt x="23139" y="5533"/>
                  <a:pt x="22530" y="6149"/>
                  <a:pt x="21867" y="6681"/>
                </a:cubicBezTo>
                <a:cubicBezTo>
                  <a:pt x="21244" y="7196"/>
                  <a:pt x="20642" y="7734"/>
                  <a:pt x="20038" y="8278"/>
                </a:cubicBezTo>
                <a:cubicBezTo>
                  <a:pt x="19566" y="8797"/>
                  <a:pt x="19100" y="9329"/>
                  <a:pt x="18717" y="9922"/>
                </a:cubicBezTo>
                <a:cubicBezTo>
                  <a:pt x="18526" y="10196"/>
                  <a:pt x="18358" y="10496"/>
                  <a:pt x="18173" y="10775"/>
                </a:cubicBezTo>
                <a:cubicBezTo>
                  <a:pt x="18095" y="10907"/>
                  <a:pt x="18016" y="11034"/>
                  <a:pt x="17939" y="11158"/>
                </a:cubicBezTo>
                <a:cubicBezTo>
                  <a:pt x="17622" y="11702"/>
                  <a:pt x="17312" y="12246"/>
                  <a:pt x="17001" y="12791"/>
                </a:cubicBezTo>
                <a:cubicBezTo>
                  <a:pt x="16720" y="13424"/>
                  <a:pt x="16314" y="13986"/>
                  <a:pt x="15925" y="14554"/>
                </a:cubicBezTo>
                <a:cubicBezTo>
                  <a:pt x="15255" y="15266"/>
                  <a:pt x="14430" y="15827"/>
                  <a:pt x="13850" y="16621"/>
                </a:cubicBezTo>
                <a:cubicBezTo>
                  <a:pt x="13462" y="17106"/>
                  <a:pt x="13116" y="17620"/>
                  <a:pt x="12805" y="18164"/>
                </a:cubicBezTo>
                <a:cubicBezTo>
                  <a:pt x="12708" y="18343"/>
                  <a:pt x="12601" y="18522"/>
                  <a:pt x="12493" y="18709"/>
                </a:cubicBezTo>
                <a:cubicBezTo>
                  <a:pt x="12206" y="19211"/>
                  <a:pt x="11897" y="19700"/>
                  <a:pt x="11597" y="20196"/>
                </a:cubicBezTo>
                <a:cubicBezTo>
                  <a:pt x="11389" y="20555"/>
                  <a:pt x="11155" y="20908"/>
                  <a:pt x="10976" y="21284"/>
                </a:cubicBezTo>
                <a:cubicBezTo>
                  <a:pt x="10504" y="22193"/>
                  <a:pt x="9822" y="22969"/>
                  <a:pt x="9188" y="23771"/>
                </a:cubicBezTo>
                <a:cubicBezTo>
                  <a:pt x="9373" y="23317"/>
                  <a:pt x="9786" y="22994"/>
                  <a:pt x="9930" y="22516"/>
                </a:cubicBezTo>
                <a:cubicBezTo>
                  <a:pt x="10032" y="22282"/>
                  <a:pt x="10133" y="22050"/>
                  <a:pt x="10241" y="21822"/>
                </a:cubicBezTo>
                <a:cubicBezTo>
                  <a:pt x="10581" y="21159"/>
                  <a:pt x="10658" y="20400"/>
                  <a:pt x="10976" y="19724"/>
                </a:cubicBezTo>
                <a:cubicBezTo>
                  <a:pt x="11030" y="19598"/>
                  <a:pt x="11083" y="19468"/>
                  <a:pt x="11138" y="19336"/>
                </a:cubicBezTo>
                <a:cubicBezTo>
                  <a:pt x="11310" y="18684"/>
                  <a:pt x="11400" y="18009"/>
                  <a:pt x="11549" y="17352"/>
                </a:cubicBezTo>
                <a:cubicBezTo>
                  <a:pt x="11753" y="16527"/>
                  <a:pt x="12027" y="15725"/>
                  <a:pt x="12267" y="14907"/>
                </a:cubicBezTo>
                <a:cubicBezTo>
                  <a:pt x="12291" y="14828"/>
                  <a:pt x="12314" y="14751"/>
                  <a:pt x="12338" y="14673"/>
                </a:cubicBezTo>
                <a:cubicBezTo>
                  <a:pt x="12380" y="14566"/>
                  <a:pt x="12416" y="14458"/>
                  <a:pt x="12457" y="14350"/>
                </a:cubicBezTo>
                <a:cubicBezTo>
                  <a:pt x="12465" y="14315"/>
                  <a:pt x="12482" y="14243"/>
                  <a:pt x="12488" y="14207"/>
                </a:cubicBezTo>
                <a:cubicBezTo>
                  <a:pt x="12536" y="14105"/>
                  <a:pt x="12565" y="13997"/>
                  <a:pt x="12608" y="13890"/>
                </a:cubicBezTo>
                <a:cubicBezTo>
                  <a:pt x="12644" y="13782"/>
                  <a:pt x="12686" y="13675"/>
                  <a:pt x="12727" y="13567"/>
                </a:cubicBezTo>
                <a:cubicBezTo>
                  <a:pt x="12805" y="13394"/>
                  <a:pt x="12882" y="13214"/>
                  <a:pt x="12960" y="13035"/>
                </a:cubicBezTo>
                <a:cubicBezTo>
                  <a:pt x="13056" y="12833"/>
                  <a:pt x="13133" y="12623"/>
                  <a:pt x="13229" y="12419"/>
                </a:cubicBezTo>
                <a:cubicBezTo>
                  <a:pt x="13325" y="12204"/>
                  <a:pt x="13414" y="11995"/>
                  <a:pt x="13505" y="11787"/>
                </a:cubicBezTo>
                <a:cubicBezTo>
                  <a:pt x="13576" y="11636"/>
                  <a:pt x="13635" y="11481"/>
                  <a:pt x="13701" y="11332"/>
                </a:cubicBezTo>
                <a:cubicBezTo>
                  <a:pt x="13749" y="11200"/>
                  <a:pt x="13797" y="11069"/>
                  <a:pt x="13850" y="10938"/>
                </a:cubicBezTo>
                <a:cubicBezTo>
                  <a:pt x="13905" y="10811"/>
                  <a:pt x="13952" y="10681"/>
                  <a:pt x="14007" y="10554"/>
                </a:cubicBezTo>
                <a:cubicBezTo>
                  <a:pt x="14071" y="10394"/>
                  <a:pt x="14132" y="10232"/>
                  <a:pt x="14203" y="10077"/>
                </a:cubicBezTo>
                <a:cubicBezTo>
                  <a:pt x="14264" y="9951"/>
                  <a:pt x="14330" y="9826"/>
                  <a:pt x="14394" y="9699"/>
                </a:cubicBezTo>
                <a:cubicBezTo>
                  <a:pt x="14545" y="9437"/>
                  <a:pt x="14694" y="9174"/>
                  <a:pt x="14860" y="8923"/>
                </a:cubicBezTo>
                <a:cubicBezTo>
                  <a:pt x="15047" y="8636"/>
                  <a:pt x="15232" y="8355"/>
                  <a:pt x="15406" y="8063"/>
                </a:cubicBezTo>
                <a:cubicBezTo>
                  <a:pt x="15530" y="7853"/>
                  <a:pt x="15662" y="7649"/>
                  <a:pt x="15800" y="7447"/>
                </a:cubicBezTo>
                <a:cubicBezTo>
                  <a:pt x="15872" y="7315"/>
                  <a:pt x="15955" y="7189"/>
                  <a:pt x="16032" y="7058"/>
                </a:cubicBezTo>
                <a:cubicBezTo>
                  <a:pt x="16206" y="6717"/>
                  <a:pt x="16380" y="6377"/>
                  <a:pt x="16570" y="6041"/>
                </a:cubicBezTo>
                <a:cubicBezTo>
                  <a:pt x="16804" y="5635"/>
                  <a:pt x="17091" y="5271"/>
                  <a:pt x="17354" y="4882"/>
                </a:cubicBezTo>
                <a:cubicBezTo>
                  <a:pt x="17742" y="4314"/>
                  <a:pt x="18148" y="3753"/>
                  <a:pt x="18519" y="3172"/>
                </a:cubicBezTo>
                <a:cubicBezTo>
                  <a:pt x="18615" y="3011"/>
                  <a:pt x="18717" y="2856"/>
                  <a:pt x="18830" y="2706"/>
                </a:cubicBezTo>
                <a:cubicBezTo>
                  <a:pt x="18962" y="2498"/>
                  <a:pt x="19092" y="2294"/>
                  <a:pt x="19219" y="2085"/>
                </a:cubicBezTo>
                <a:cubicBezTo>
                  <a:pt x="19308" y="1924"/>
                  <a:pt x="19409" y="1762"/>
                  <a:pt x="19494" y="1601"/>
                </a:cubicBezTo>
                <a:cubicBezTo>
                  <a:pt x="19595" y="1415"/>
                  <a:pt x="19702" y="1243"/>
                  <a:pt x="19804" y="1063"/>
                </a:cubicBezTo>
                <a:cubicBezTo>
                  <a:pt x="19978" y="805"/>
                  <a:pt x="20140" y="542"/>
                  <a:pt x="20312" y="291"/>
                </a:cubicBezTo>
                <a:cubicBezTo>
                  <a:pt x="20360" y="181"/>
                  <a:pt x="20469" y="0"/>
                  <a:pt x="203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b="1"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b="1"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b="1"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b="1"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b="1"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b="1"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b="1"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b="1"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b="1"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●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○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■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●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○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■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●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○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Jura Medium"/>
              <a:buChar char="■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4"/>
          <p:cNvSpPr txBox="1"/>
          <p:nvPr>
            <p:ph idx="1" type="subTitle"/>
          </p:nvPr>
        </p:nvSpPr>
        <p:spPr>
          <a:xfrm>
            <a:off x="2392500" y="3748343"/>
            <a:ext cx="43590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Очень благородный проект</a:t>
            </a:r>
            <a:endParaRPr/>
          </a:p>
        </p:txBody>
      </p:sp>
      <p:grpSp>
        <p:nvGrpSpPr>
          <p:cNvPr id="621" name="Google Shape;621;p34"/>
          <p:cNvGrpSpPr/>
          <p:nvPr/>
        </p:nvGrpSpPr>
        <p:grpSpPr>
          <a:xfrm>
            <a:off x="7112967" y="3006633"/>
            <a:ext cx="1820468" cy="1831212"/>
            <a:chOff x="296977" y="2442774"/>
            <a:chExt cx="1758906" cy="1769458"/>
          </a:xfrm>
        </p:grpSpPr>
        <p:sp>
          <p:nvSpPr>
            <p:cNvPr id="622" name="Google Shape;622;p34"/>
            <p:cNvSpPr/>
            <p:nvPr/>
          </p:nvSpPr>
          <p:spPr>
            <a:xfrm>
              <a:off x="296977" y="2442774"/>
              <a:ext cx="1758906" cy="1769458"/>
            </a:xfrm>
            <a:custGeom>
              <a:rect b="b" l="l" r="r" t="t"/>
              <a:pathLst>
                <a:path extrusionOk="0" h="101620" w="101014">
                  <a:moveTo>
                    <a:pt x="50502" y="0"/>
                  </a:moveTo>
                  <a:cubicBezTo>
                    <a:pt x="47475" y="0"/>
                    <a:pt x="44420" y="275"/>
                    <a:pt x="41425" y="825"/>
                  </a:cubicBezTo>
                  <a:cubicBezTo>
                    <a:pt x="41351" y="833"/>
                    <a:pt x="41282" y="845"/>
                    <a:pt x="41212" y="859"/>
                  </a:cubicBezTo>
                  <a:cubicBezTo>
                    <a:pt x="39726" y="1138"/>
                    <a:pt x="38201" y="1495"/>
                    <a:pt x="36650" y="1935"/>
                  </a:cubicBezTo>
                  <a:cubicBezTo>
                    <a:pt x="35447" y="2289"/>
                    <a:pt x="34257" y="2676"/>
                    <a:pt x="33111" y="3094"/>
                  </a:cubicBezTo>
                  <a:cubicBezTo>
                    <a:pt x="30850" y="3936"/>
                    <a:pt x="28684" y="4912"/>
                    <a:pt x="26675" y="6002"/>
                  </a:cubicBezTo>
                  <a:cubicBezTo>
                    <a:pt x="26379" y="6163"/>
                    <a:pt x="26087" y="6324"/>
                    <a:pt x="25812" y="6481"/>
                  </a:cubicBezTo>
                  <a:cubicBezTo>
                    <a:pt x="25463" y="6676"/>
                    <a:pt x="25119" y="6877"/>
                    <a:pt x="24744" y="7094"/>
                  </a:cubicBezTo>
                  <a:cubicBezTo>
                    <a:pt x="24692" y="7130"/>
                    <a:pt x="24635" y="7160"/>
                    <a:pt x="24583" y="7199"/>
                  </a:cubicBezTo>
                  <a:cubicBezTo>
                    <a:pt x="23825" y="7653"/>
                    <a:pt x="23145" y="8084"/>
                    <a:pt x="22505" y="8516"/>
                  </a:cubicBezTo>
                  <a:cubicBezTo>
                    <a:pt x="22465" y="8542"/>
                    <a:pt x="22426" y="8568"/>
                    <a:pt x="22391" y="8598"/>
                  </a:cubicBezTo>
                  <a:cubicBezTo>
                    <a:pt x="20831" y="9649"/>
                    <a:pt x="19305" y="10807"/>
                    <a:pt x="17863" y="12041"/>
                  </a:cubicBezTo>
                  <a:cubicBezTo>
                    <a:pt x="12791" y="16360"/>
                    <a:pt x="8668" y="21563"/>
                    <a:pt x="5614" y="27498"/>
                  </a:cubicBezTo>
                  <a:cubicBezTo>
                    <a:pt x="1940" y="34653"/>
                    <a:pt x="1" y="42720"/>
                    <a:pt x="1" y="50817"/>
                  </a:cubicBezTo>
                  <a:cubicBezTo>
                    <a:pt x="1" y="51073"/>
                    <a:pt x="1" y="51335"/>
                    <a:pt x="9" y="51596"/>
                  </a:cubicBezTo>
                  <a:cubicBezTo>
                    <a:pt x="9" y="51648"/>
                    <a:pt x="13" y="51871"/>
                    <a:pt x="13" y="51889"/>
                  </a:cubicBezTo>
                  <a:cubicBezTo>
                    <a:pt x="40" y="53070"/>
                    <a:pt x="105" y="54251"/>
                    <a:pt x="210" y="55419"/>
                  </a:cubicBezTo>
                  <a:lnTo>
                    <a:pt x="240" y="55706"/>
                  </a:lnTo>
                  <a:cubicBezTo>
                    <a:pt x="379" y="57235"/>
                    <a:pt x="598" y="58796"/>
                    <a:pt x="890" y="60355"/>
                  </a:cubicBezTo>
                  <a:cubicBezTo>
                    <a:pt x="2149" y="67014"/>
                    <a:pt x="4689" y="73272"/>
                    <a:pt x="8450" y="78959"/>
                  </a:cubicBezTo>
                  <a:cubicBezTo>
                    <a:pt x="8873" y="79595"/>
                    <a:pt x="9353" y="80275"/>
                    <a:pt x="9910" y="81033"/>
                  </a:cubicBezTo>
                  <a:lnTo>
                    <a:pt x="10011" y="81168"/>
                  </a:lnTo>
                  <a:cubicBezTo>
                    <a:pt x="10216" y="81447"/>
                    <a:pt x="10416" y="81722"/>
                    <a:pt x="10625" y="81992"/>
                  </a:cubicBezTo>
                  <a:cubicBezTo>
                    <a:pt x="10629" y="81996"/>
                    <a:pt x="10634" y="82001"/>
                    <a:pt x="10638" y="82005"/>
                  </a:cubicBezTo>
                  <a:cubicBezTo>
                    <a:pt x="11375" y="82964"/>
                    <a:pt x="12163" y="83909"/>
                    <a:pt x="12956" y="84790"/>
                  </a:cubicBezTo>
                  <a:lnTo>
                    <a:pt x="13082" y="84929"/>
                  </a:lnTo>
                  <a:cubicBezTo>
                    <a:pt x="13396" y="85278"/>
                    <a:pt x="13714" y="85622"/>
                    <a:pt x="14054" y="85979"/>
                  </a:cubicBezTo>
                  <a:lnTo>
                    <a:pt x="14085" y="86010"/>
                  </a:lnTo>
                  <a:cubicBezTo>
                    <a:pt x="14216" y="86141"/>
                    <a:pt x="14342" y="86276"/>
                    <a:pt x="14472" y="86407"/>
                  </a:cubicBezTo>
                  <a:lnTo>
                    <a:pt x="14704" y="86638"/>
                  </a:lnTo>
                  <a:cubicBezTo>
                    <a:pt x="14848" y="86785"/>
                    <a:pt x="14995" y="86938"/>
                    <a:pt x="15140" y="87077"/>
                  </a:cubicBezTo>
                  <a:cubicBezTo>
                    <a:pt x="15301" y="87239"/>
                    <a:pt x="15462" y="87391"/>
                    <a:pt x="15628" y="87548"/>
                  </a:cubicBezTo>
                  <a:lnTo>
                    <a:pt x="15689" y="87605"/>
                  </a:lnTo>
                  <a:cubicBezTo>
                    <a:pt x="15872" y="87783"/>
                    <a:pt x="16059" y="87962"/>
                    <a:pt x="16242" y="88132"/>
                  </a:cubicBezTo>
                  <a:cubicBezTo>
                    <a:pt x="16421" y="88298"/>
                    <a:pt x="16600" y="88463"/>
                    <a:pt x="16783" y="88625"/>
                  </a:cubicBezTo>
                  <a:cubicBezTo>
                    <a:pt x="16983" y="88808"/>
                    <a:pt x="17187" y="88991"/>
                    <a:pt x="17397" y="89174"/>
                  </a:cubicBezTo>
                  <a:cubicBezTo>
                    <a:pt x="17563" y="89317"/>
                    <a:pt x="17732" y="89466"/>
                    <a:pt x="17903" y="89609"/>
                  </a:cubicBezTo>
                  <a:cubicBezTo>
                    <a:pt x="18133" y="89806"/>
                    <a:pt x="18364" y="89997"/>
                    <a:pt x="18595" y="90189"/>
                  </a:cubicBezTo>
                  <a:lnTo>
                    <a:pt x="18648" y="90233"/>
                  </a:lnTo>
                  <a:cubicBezTo>
                    <a:pt x="18787" y="90346"/>
                    <a:pt x="18927" y="90460"/>
                    <a:pt x="19062" y="90568"/>
                  </a:cubicBezTo>
                  <a:cubicBezTo>
                    <a:pt x="19323" y="90777"/>
                    <a:pt x="19589" y="90982"/>
                    <a:pt x="19859" y="91192"/>
                  </a:cubicBezTo>
                  <a:lnTo>
                    <a:pt x="20260" y="91496"/>
                  </a:lnTo>
                  <a:cubicBezTo>
                    <a:pt x="20565" y="91727"/>
                    <a:pt x="20874" y="91954"/>
                    <a:pt x="21197" y="92185"/>
                  </a:cubicBezTo>
                  <a:lnTo>
                    <a:pt x="21493" y="92399"/>
                  </a:lnTo>
                  <a:cubicBezTo>
                    <a:pt x="21916" y="92695"/>
                    <a:pt x="22338" y="92986"/>
                    <a:pt x="22774" y="93274"/>
                  </a:cubicBezTo>
                  <a:lnTo>
                    <a:pt x="22845" y="93318"/>
                  </a:lnTo>
                  <a:cubicBezTo>
                    <a:pt x="23022" y="93436"/>
                    <a:pt x="23201" y="93557"/>
                    <a:pt x="23380" y="93671"/>
                  </a:cubicBezTo>
                  <a:cubicBezTo>
                    <a:pt x="23825" y="93954"/>
                    <a:pt x="24269" y="94229"/>
                    <a:pt x="24714" y="94495"/>
                  </a:cubicBezTo>
                  <a:lnTo>
                    <a:pt x="24848" y="94577"/>
                  </a:lnTo>
                  <a:lnTo>
                    <a:pt x="25323" y="94856"/>
                  </a:lnTo>
                  <a:cubicBezTo>
                    <a:pt x="25524" y="94974"/>
                    <a:pt x="25725" y="95088"/>
                    <a:pt x="25925" y="95196"/>
                  </a:cubicBezTo>
                  <a:lnTo>
                    <a:pt x="26692" y="95623"/>
                  </a:lnTo>
                  <a:cubicBezTo>
                    <a:pt x="26779" y="95671"/>
                    <a:pt x="26862" y="95719"/>
                    <a:pt x="26962" y="95776"/>
                  </a:cubicBezTo>
                  <a:cubicBezTo>
                    <a:pt x="27294" y="95946"/>
                    <a:pt x="27638" y="96124"/>
                    <a:pt x="27995" y="96303"/>
                  </a:cubicBezTo>
                  <a:lnTo>
                    <a:pt x="28269" y="96443"/>
                  </a:lnTo>
                  <a:cubicBezTo>
                    <a:pt x="28496" y="96552"/>
                    <a:pt x="28722" y="96665"/>
                    <a:pt x="28919" y="96757"/>
                  </a:cubicBezTo>
                  <a:cubicBezTo>
                    <a:pt x="28958" y="96778"/>
                    <a:pt x="29002" y="96795"/>
                    <a:pt x="29045" y="96817"/>
                  </a:cubicBezTo>
                  <a:cubicBezTo>
                    <a:pt x="29385" y="96978"/>
                    <a:pt x="29721" y="97131"/>
                    <a:pt x="30025" y="97266"/>
                  </a:cubicBezTo>
                  <a:cubicBezTo>
                    <a:pt x="30418" y="97449"/>
                    <a:pt x="30828" y="97614"/>
                    <a:pt x="31242" y="97789"/>
                  </a:cubicBezTo>
                  <a:cubicBezTo>
                    <a:pt x="31564" y="97924"/>
                    <a:pt x="31891" y="98059"/>
                    <a:pt x="32179" y="98169"/>
                  </a:cubicBezTo>
                  <a:cubicBezTo>
                    <a:pt x="32479" y="98286"/>
                    <a:pt x="32789" y="98404"/>
                    <a:pt x="33094" y="98517"/>
                  </a:cubicBezTo>
                  <a:cubicBezTo>
                    <a:pt x="33137" y="98535"/>
                    <a:pt x="33350" y="98613"/>
                    <a:pt x="33403" y="98630"/>
                  </a:cubicBezTo>
                  <a:cubicBezTo>
                    <a:pt x="33734" y="98752"/>
                    <a:pt x="34066" y="98869"/>
                    <a:pt x="34396" y="98983"/>
                  </a:cubicBezTo>
                  <a:cubicBezTo>
                    <a:pt x="34767" y="99105"/>
                    <a:pt x="35142" y="99227"/>
                    <a:pt x="35530" y="99349"/>
                  </a:cubicBezTo>
                  <a:cubicBezTo>
                    <a:pt x="35878" y="99458"/>
                    <a:pt x="36236" y="99563"/>
                    <a:pt x="36610" y="99672"/>
                  </a:cubicBezTo>
                  <a:cubicBezTo>
                    <a:pt x="36885" y="99750"/>
                    <a:pt x="37159" y="99828"/>
                    <a:pt x="37439" y="99899"/>
                  </a:cubicBezTo>
                  <a:cubicBezTo>
                    <a:pt x="37565" y="99937"/>
                    <a:pt x="37691" y="99973"/>
                    <a:pt x="37827" y="100003"/>
                  </a:cubicBezTo>
                  <a:cubicBezTo>
                    <a:pt x="38044" y="100064"/>
                    <a:pt x="38266" y="100116"/>
                    <a:pt x="38489" y="100168"/>
                  </a:cubicBezTo>
                  <a:lnTo>
                    <a:pt x="38877" y="100265"/>
                  </a:lnTo>
                  <a:cubicBezTo>
                    <a:pt x="39273" y="100360"/>
                    <a:pt x="39678" y="100452"/>
                    <a:pt x="40084" y="100530"/>
                  </a:cubicBezTo>
                  <a:cubicBezTo>
                    <a:pt x="40371" y="100595"/>
                    <a:pt x="40655" y="100653"/>
                    <a:pt x="40938" y="100709"/>
                  </a:cubicBezTo>
                  <a:cubicBezTo>
                    <a:pt x="41299" y="100778"/>
                    <a:pt x="41670" y="100848"/>
                    <a:pt x="42031" y="100905"/>
                  </a:cubicBezTo>
                  <a:cubicBezTo>
                    <a:pt x="42223" y="100940"/>
                    <a:pt x="42423" y="100975"/>
                    <a:pt x="42616" y="101001"/>
                  </a:cubicBezTo>
                  <a:cubicBezTo>
                    <a:pt x="42929" y="101053"/>
                    <a:pt x="43251" y="101105"/>
                    <a:pt x="43561" y="101144"/>
                  </a:cubicBezTo>
                  <a:lnTo>
                    <a:pt x="43923" y="101188"/>
                  </a:lnTo>
                  <a:cubicBezTo>
                    <a:pt x="44180" y="101223"/>
                    <a:pt x="44442" y="101258"/>
                    <a:pt x="44698" y="101288"/>
                  </a:cubicBezTo>
                  <a:cubicBezTo>
                    <a:pt x="44738" y="101293"/>
                    <a:pt x="44776" y="101297"/>
                    <a:pt x="44820" y="101301"/>
                  </a:cubicBezTo>
                  <a:cubicBezTo>
                    <a:pt x="45200" y="101345"/>
                    <a:pt x="45592" y="101385"/>
                    <a:pt x="45997" y="101419"/>
                  </a:cubicBezTo>
                  <a:cubicBezTo>
                    <a:pt x="46067" y="101423"/>
                    <a:pt x="46141" y="101428"/>
                    <a:pt x="46210" y="101437"/>
                  </a:cubicBezTo>
                  <a:cubicBezTo>
                    <a:pt x="46267" y="101445"/>
                    <a:pt x="46319" y="101450"/>
                    <a:pt x="46376" y="101454"/>
                  </a:cubicBezTo>
                  <a:cubicBezTo>
                    <a:pt x="46393" y="101458"/>
                    <a:pt x="46415" y="101458"/>
                    <a:pt x="46433" y="101458"/>
                  </a:cubicBezTo>
                  <a:cubicBezTo>
                    <a:pt x="46747" y="101484"/>
                    <a:pt x="47060" y="101506"/>
                    <a:pt x="47335" y="101520"/>
                  </a:cubicBezTo>
                  <a:cubicBezTo>
                    <a:pt x="47857" y="101554"/>
                    <a:pt x="48385" y="101580"/>
                    <a:pt x="48903" y="101594"/>
                  </a:cubicBezTo>
                  <a:cubicBezTo>
                    <a:pt x="48995" y="101598"/>
                    <a:pt x="49086" y="101602"/>
                    <a:pt x="49178" y="101602"/>
                  </a:cubicBezTo>
                  <a:cubicBezTo>
                    <a:pt x="49257" y="101606"/>
                    <a:pt x="49339" y="101606"/>
                    <a:pt x="49418" y="101606"/>
                  </a:cubicBezTo>
                  <a:lnTo>
                    <a:pt x="49488" y="101606"/>
                  </a:lnTo>
                  <a:cubicBezTo>
                    <a:pt x="49828" y="101615"/>
                    <a:pt x="50163" y="101620"/>
                    <a:pt x="50502" y="101620"/>
                  </a:cubicBezTo>
                  <a:lnTo>
                    <a:pt x="50691" y="101620"/>
                  </a:lnTo>
                  <a:cubicBezTo>
                    <a:pt x="51135" y="101620"/>
                    <a:pt x="51584" y="101611"/>
                    <a:pt x="52024" y="101594"/>
                  </a:cubicBezTo>
                  <a:lnTo>
                    <a:pt x="52207" y="101594"/>
                  </a:lnTo>
                  <a:cubicBezTo>
                    <a:pt x="52594" y="101580"/>
                    <a:pt x="52992" y="101558"/>
                    <a:pt x="53392" y="101532"/>
                  </a:cubicBezTo>
                  <a:cubicBezTo>
                    <a:pt x="53462" y="101528"/>
                    <a:pt x="54006" y="101489"/>
                    <a:pt x="54006" y="101489"/>
                  </a:cubicBezTo>
                  <a:lnTo>
                    <a:pt x="54420" y="101458"/>
                  </a:lnTo>
                  <a:cubicBezTo>
                    <a:pt x="54629" y="101445"/>
                    <a:pt x="54839" y="101428"/>
                    <a:pt x="55017" y="101411"/>
                  </a:cubicBezTo>
                  <a:lnTo>
                    <a:pt x="55532" y="101367"/>
                  </a:lnTo>
                  <a:cubicBezTo>
                    <a:pt x="55532" y="101367"/>
                    <a:pt x="55972" y="101327"/>
                    <a:pt x="56011" y="101323"/>
                  </a:cubicBezTo>
                  <a:lnTo>
                    <a:pt x="56652" y="101240"/>
                  </a:lnTo>
                  <a:cubicBezTo>
                    <a:pt x="56992" y="101196"/>
                    <a:pt x="57332" y="101154"/>
                    <a:pt x="57680" y="101105"/>
                  </a:cubicBezTo>
                  <a:lnTo>
                    <a:pt x="57885" y="101075"/>
                  </a:lnTo>
                  <a:cubicBezTo>
                    <a:pt x="57946" y="101066"/>
                    <a:pt x="58012" y="101057"/>
                    <a:pt x="58072" y="101049"/>
                  </a:cubicBezTo>
                  <a:cubicBezTo>
                    <a:pt x="58129" y="101040"/>
                    <a:pt x="58181" y="101031"/>
                    <a:pt x="58229" y="101023"/>
                  </a:cubicBezTo>
                  <a:cubicBezTo>
                    <a:pt x="58469" y="100983"/>
                    <a:pt x="58712" y="100944"/>
                    <a:pt x="58953" y="100905"/>
                  </a:cubicBezTo>
                  <a:lnTo>
                    <a:pt x="58992" y="100896"/>
                  </a:lnTo>
                  <a:cubicBezTo>
                    <a:pt x="59127" y="100878"/>
                    <a:pt x="59262" y="100857"/>
                    <a:pt x="59406" y="100830"/>
                  </a:cubicBezTo>
                  <a:lnTo>
                    <a:pt x="60042" y="100717"/>
                  </a:lnTo>
                  <a:cubicBezTo>
                    <a:pt x="60064" y="100713"/>
                    <a:pt x="60339" y="100657"/>
                    <a:pt x="60448" y="100635"/>
                  </a:cubicBezTo>
                  <a:cubicBezTo>
                    <a:pt x="60604" y="100604"/>
                    <a:pt x="60757" y="100574"/>
                    <a:pt x="60905" y="100539"/>
                  </a:cubicBezTo>
                  <a:lnTo>
                    <a:pt x="61258" y="100464"/>
                  </a:lnTo>
                  <a:cubicBezTo>
                    <a:pt x="61258" y="100464"/>
                    <a:pt x="62059" y="100281"/>
                    <a:pt x="62242" y="100238"/>
                  </a:cubicBezTo>
                  <a:cubicBezTo>
                    <a:pt x="62290" y="100229"/>
                    <a:pt x="62338" y="100216"/>
                    <a:pt x="62387" y="100203"/>
                  </a:cubicBezTo>
                  <a:cubicBezTo>
                    <a:pt x="62451" y="100182"/>
                    <a:pt x="62517" y="100164"/>
                    <a:pt x="62582" y="100151"/>
                  </a:cubicBezTo>
                  <a:cubicBezTo>
                    <a:pt x="62666" y="100138"/>
                    <a:pt x="62739" y="100120"/>
                    <a:pt x="62805" y="100103"/>
                  </a:cubicBezTo>
                  <a:cubicBezTo>
                    <a:pt x="62914" y="100082"/>
                    <a:pt x="63018" y="100051"/>
                    <a:pt x="63127" y="100016"/>
                  </a:cubicBezTo>
                  <a:lnTo>
                    <a:pt x="63136" y="100016"/>
                  </a:lnTo>
                  <a:cubicBezTo>
                    <a:pt x="63389" y="99955"/>
                    <a:pt x="63642" y="99885"/>
                    <a:pt x="63889" y="99811"/>
                  </a:cubicBezTo>
                  <a:lnTo>
                    <a:pt x="64038" y="99772"/>
                  </a:lnTo>
                  <a:cubicBezTo>
                    <a:pt x="64156" y="99737"/>
                    <a:pt x="64277" y="99706"/>
                    <a:pt x="64400" y="99672"/>
                  </a:cubicBezTo>
                  <a:cubicBezTo>
                    <a:pt x="64452" y="99654"/>
                    <a:pt x="64504" y="99641"/>
                    <a:pt x="64548" y="99628"/>
                  </a:cubicBezTo>
                  <a:cubicBezTo>
                    <a:pt x="64609" y="99611"/>
                    <a:pt x="64687" y="99589"/>
                    <a:pt x="64778" y="99559"/>
                  </a:cubicBezTo>
                  <a:cubicBezTo>
                    <a:pt x="64840" y="99541"/>
                    <a:pt x="64971" y="99506"/>
                    <a:pt x="64971" y="99506"/>
                  </a:cubicBezTo>
                  <a:cubicBezTo>
                    <a:pt x="64988" y="99497"/>
                    <a:pt x="65019" y="99489"/>
                    <a:pt x="65019" y="99489"/>
                  </a:cubicBezTo>
                  <a:cubicBezTo>
                    <a:pt x="65607" y="99314"/>
                    <a:pt x="66217" y="99118"/>
                    <a:pt x="66940" y="98869"/>
                  </a:cubicBezTo>
                  <a:cubicBezTo>
                    <a:pt x="66958" y="98865"/>
                    <a:pt x="67515" y="98660"/>
                    <a:pt x="67515" y="98660"/>
                  </a:cubicBezTo>
                  <a:cubicBezTo>
                    <a:pt x="67803" y="98561"/>
                    <a:pt x="68087" y="98456"/>
                    <a:pt x="68366" y="98352"/>
                  </a:cubicBezTo>
                  <a:cubicBezTo>
                    <a:pt x="68387" y="98346"/>
                    <a:pt x="68831" y="98169"/>
                    <a:pt x="68831" y="98169"/>
                  </a:cubicBezTo>
                  <a:cubicBezTo>
                    <a:pt x="69098" y="98064"/>
                    <a:pt x="69359" y="97964"/>
                    <a:pt x="69616" y="97855"/>
                  </a:cubicBezTo>
                  <a:cubicBezTo>
                    <a:pt x="69638" y="97845"/>
                    <a:pt x="69664" y="97837"/>
                    <a:pt x="69686" y="97829"/>
                  </a:cubicBezTo>
                  <a:cubicBezTo>
                    <a:pt x="69851" y="97754"/>
                    <a:pt x="70017" y="97684"/>
                    <a:pt x="70182" y="97614"/>
                  </a:cubicBezTo>
                  <a:cubicBezTo>
                    <a:pt x="70409" y="97519"/>
                    <a:pt x="70635" y="97423"/>
                    <a:pt x="70844" y="97332"/>
                  </a:cubicBezTo>
                  <a:cubicBezTo>
                    <a:pt x="71172" y="97188"/>
                    <a:pt x="71494" y="97035"/>
                    <a:pt x="71817" y="96882"/>
                  </a:cubicBezTo>
                  <a:lnTo>
                    <a:pt x="72091" y="96757"/>
                  </a:lnTo>
                  <a:cubicBezTo>
                    <a:pt x="72453" y="96582"/>
                    <a:pt x="72805" y="96407"/>
                    <a:pt x="73159" y="96229"/>
                  </a:cubicBezTo>
                  <a:cubicBezTo>
                    <a:pt x="73215" y="96208"/>
                    <a:pt x="73268" y="96181"/>
                    <a:pt x="73324" y="96150"/>
                  </a:cubicBezTo>
                  <a:cubicBezTo>
                    <a:pt x="73355" y="96138"/>
                    <a:pt x="74492" y="95532"/>
                    <a:pt x="74492" y="95532"/>
                  </a:cubicBezTo>
                  <a:cubicBezTo>
                    <a:pt x="74579" y="95492"/>
                    <a:pt x="74662" y="95444"/>
                    <a:pt x="74740" y="95392"/>
                  </a:cubicBezTo>
                  <a:lnTo>
                    <a:pt x="74845" y="95335"/>
                  </a:lnTo>
                  <a:cubicBezTo>
                    <a:pt x="74985" y="95261"/>
                    <a:pt x="75120" y="95183"/>
                    <a:pt x="75255" y="95109"/>
                  </a:cubicBezTo>
                  <a:cubicBezTo>
                    <a:pt x="75329" y="95070"/>
                    <a:pt x="75430" y="95017"/>
                    <a:pt x="75538" y="94947"/>
                  </a:cubicBezTo>
                  <a:cubicBezTo>
                    <a:pt x="75591" y="94917"/>
                    <a:pt x="75856" y="94764"/>
                    <a:pt x="75856" y="94764"/>
                  </a:cubicBezTo>
                  <a:cubicBezTo>
                    <a:pt x="76184" y="94573"/>
                    <a:pt x="76506" y="94382"/>
                    <a:pt x="76828" y="94177"/>
                  </a:cubicBezTo>
                  <a:cubicBezTo>
                    <a:pt x="77286" y="93901"/>
                    <a:pt x="77721" y="93619"/>
                    <a:pt x="78118" y="93352"/>
                  </a:cubicBezTo>
                  <a:cubicBezTo>
                    <a:pt x="78475" y="93127"/>
                    <a:pt x="78819" y="92891"/>
                    <a:pt x="79133" y="92668"/>
                  </a:cubicBezTo>
                  <a:cubicBezTo>
                    <a:pt x="79478" y="92433"/>
                    <a:pt x="79813" y="92194"/>
                    <a:pt x="80148" y="91946"/>
                  </a:cubicBezTo>
                  <a:cubicBezTo>
                    <a:pt x="80219" y="91898"/>
                    <a:pt x="80283" y="91850"/>
                    <a:pt x="80353" y="91797"/>
                  </a:cubicBezTo>
                  <a:lnTo>
                    <a:pt x="80393" y="91767"/>
                  </a:lnTo>
                  <a:cubicBezTo>
                    <a:pt x="80754" y="91496"/>
                    <a:pt x="81125" y="91214"/>
                    <a:pt x="81465" y="90947"/>
                  </a:cubicBezTo>
                  <a:cubicBezTo>
                    <a:pt x="81765" y="90717"/>
                    <a:pt x="82061" y="90476"/>
                    <a:pt x="82354" y="90237"/>
                  </a:cubicBezTo>
                  <a:lnTo>
                    <a:pt x="82568" y="90067"/>
                  </a:lnTo>
                  <a:cubicBezTo>
                    <a:pt x="82820" y="89854"/>
                    <a:pt x="83077" y="89640"/>
                    <a:pt x="83334" y="89418"/>
                  </a:cubicBezTo>
                  <a:cubicBezTo>
                    <a:pt x="83386" y="89374"/>
                    <a:pt x="83435" y="89331"/>
                    <a:pt x="83483" y="89287"/>
                  </a:cubicBezTo>
                  <a:cubicBezTo>
                    <a:pt x="83622" y="89169"/>
                    <a:pt x="83757" y="89048"/>
                    <a:pt x="83892" y="88929"/>
                  </a:cubicBezTo>
                  <a:cubicBezTo>
                    <a:pt x="83984" y="88851"/>
                    <a:pt x="84075" y="88768"/>
                    <a:pt x="84141" y="88704"/>
                  </a:cubicBezTo>
                  <a:cubicBezTo>
                    <a:pt x="84424" y="88446"/>
                    <a:pt x="84702" y="88189"/>
                    <a:pt x="84977" y="87928"/>
                  </a:cubicBezTo>
                  <a:cubicBezTo>
                    <a:pt x="85094" y="87819"/>
                    <a:pt x="85213" y="87710"/>
                    <a:pt x="85325" y="87600"/>
                  </a:cubicBezTo>
                  <a:cubicBezTo>
                    <a:pt x="85325" y="87600"/>
                    <a:pt x="85601" y="87339"/>
                    <a:pt x="85623" y="87318"/>
                  </a:cubicBezTo>
                  <a:cubicBezTo>
                    <a:pt x="85897" y="87056"/>
                    <a:pt x="86172" y="86785"/>
                    <a:pt x="86437" y="86507"/>
                  </a:cubicBezTo>
                  <a:cubicBezTo>
                    <a:pt x="86773" y="86176"/>
                    <a:pt x="87051" y="85884"/>
                    <a:pt x="87313" y="85592"/>
                  </a:cubicBezTo>
                  <a:cubicBezTo>
                    <a:pt x="87326" y="85578"/>
                    <a:pt x="87365" y="85535"/>
                    <a:pt x="87369" y="85535"/>
                  </a:cubicBezTo>
                  <a:cubicBezTo>
                    <a:pt x="87465" y="85435"/>
                    <a:pt x="87557" y="85335"/>
                    <a:pt x="87648" y="85234"/>
                  </a:cubicBezTo>
                  <a:lnTo>
                    <a:pt x="87783" y="85082"/>
                  </a:lnTo>
                  <a:cubicBezTo>
                    <a:pt x="87831" y="85029"/>
                    <a:pt x="87966" y="84873"/>
                    <a:pt x="87966" y="84873"/>
                  </a:cubicBezTo>
                  <a:cubicBezTo>
                    <a:pt x="88133" y="84689"/>
                    <a:pt x="88298" y="84498"/>
                    <a:pt x="88459" y="84311"/>
                  </a:cubicBezTo>
                  <a:lnTo>
                    <a:pt x="88751" y="83979"/>
                  </a:lnTo>
                  <a:cubicBezTo>
                    <a:pt x="88855" y="83861"/>
                    <a:pt x="88960" y="83744"/>
                    <a:pt x="89060" y="83622"/>
                  </a:cubicBezTo>
                  <a:cubicBezTo>
                    <a:pt x="89126" y="83547"/>
                    <a:pt x="89191" y="83469"/>
                    <a:pt x="89257" y="83391"/>
                  </a:cubicBezTo>
                  <a:lnTo>
                    <a:pt x="89431" y="83177"/>
                  </a:lnTo>
                  <a:cubicBezTo>
                    <a:pt x="89911" y="82594"/>
                    <a:pt x="90346" y="82044"/>
                    <a:pt x="90760" y="81495"/>
                  </a:cubicBezTo>
                  <a:cubicBezTo>
                    <a:pt x="90778" y="81469"/>
                    <a:pt x="90869" y="81356"/>
                    <a:pt x="90895" y="81321"/>
                  </a:cubicBezTo>
                  <a:cubicBezTo>
                    <a:pt x="91222" y="80880"/>
                    <a:pt x="91544" y="80436"/>
                    <a:pt x="91850" y="79997"/>
                  </a:cubicBezTo>
                  <a:cubicBezTo>
                    <a:pt x="91858" y="79987"/>
                    <a:pt x="91876" y="79957"/>
                    <a:pt x="91884" y="79944"/>
                  </a:cubicBezTo>
                  <a:cubicBezTo>
                    <a:pt x="92185" y="79512"/>
                    <a:pt x="92481" y="79072"/>
                    <a:pt x="92769" y="78632"/>
                  </a:cubicBezTo>
                  <a:cubicBezTo>
                    <a:pt x="92948" y="78370"/>
                    <a:pt x="93113" y="78105"/>
                    <a:pt x="93283" y="77835"/>
                  </a:cubicBezTo>
                  <a:cubicBezTo>
                    <a:pt x="93296" y="77809"/>
                    <a:pt x="93310" y="77787"/>
                    <a:pt x="93326" y="77756"/>
                  </a:cubicBezTo>
                  <a:lnTo>
                    <a:pt x="93401" y="77643"/>
                  </a:lnTo>
                  <a:cubicBezTo>
                    <a:pt x="94638" y="75647"/>
                    <a:pt x="95736" y="73559"/>
                    <a:pt x="96669" y="71441"/>
                  </a:cubicBezTo>
                  <a:cubicBezTo>
                    <a:pt x="98351" y="67638"/>
                    <a:pt x="99563" y="63646"/>
                    <a:pt x="100255" y="59584"/>
                  </a:cubicBezTo>
                  <a:cubicBezTo>
                    <a:pt x="100329" y="59184"/>
                    <a:pt x="100395" y="58782"/>
                    <a:pt x="100452" y="58386"/>
                  </a:cubicBezTo>
                  <a:cubicBezTo>
                    <a:pt x="100547" y="57780"/>
                    <a:pt x="100617" y="57218"/>
                    <a:pt x="100674" y="56713"/>
                  </a:cubicBezTo>
                  <a:cubicBezTo>
                    <a:pt x="100683" y="56616"/>
                    <a:pt x="100696" y="56521"/>
                    <a:pt x="100704" y="56425"/>
                  </a:cubicBezTo>
                  <a:cubicBezTo>
                    <a:pt x="100739" y="56115"/>
                    <a:pt x="100770" y="55802"/>
                    <a:pt x="100796" y="55492"/>
                  </a:cubicBezTo>
                  <a:cubicBezTo>
                    <a:pt x="100866" y="54778"/>
                    <a:pt x="100918" y="54019"/>
                    <a:pt x="100953" y="53205"/>
                  </a:cubicBezTo>
                  <a:cubicBezTo>
                    <a:pt x="100979" y="52747"/>
                    <a:pt x="100997" y="52281"/>
                    <a:pt x="101005" y="51805"/>
                  </a:cubicBezTo>
                  <a:lnTo>
                    <a:pt x="101005" y="51714"/>
                  </a:lnTo>
                  <a:cubicBezTo>
                    <a:pt x="101009" y="51413"/>
                    <a:pt x="101013" y="51117"/>
                    <a:pt x="101013" y="50817"/>
                  </a:cubicBezTo>
                  <a:cubicBezTo>
                    <a:pt x="101013" y="50572"/>
                    <a:pt x="101013" y="50329"/>
                    <a:pt x="101005" y="50089"/>
                  </a:cubicBezTo>
                  <a:cubicBezTo>
                    <a:pt x="100961" y="47134"/>
                    <a:pt x="100669" y="44171"/>
                    <a:pt x="100129" y="41282"/>
                  </a:cubicBezTo>
                  <a:cubicBezTo>
                    <a:pt x="99332" y="37081"/>
                    <a:pt x="98011" y="33006"/>
                    <a:pt x="96216" y="29176"/>
                  </a:cubicBezTo>
                  <a:cubicBezTo>
                    <a:pt x="95702" y="28064"/>
                    <a:pt x="95130" y="26953"/>
                    <a:pt x="94517" y="25859"/>
                  </a:cubicBezTo>
                  <a:cubicBezTo>
                    <a:pt x="94547" y="25493"/>
                    <a:pt x="94555" y="25123"/>
                    <a:pt x="94543" y="24749"/>
                  </a:cubicBezTo>
                  <a:cubicBezTo>
                    <a:pt x="94316" y="18390"/>
                    <a:pt x="90381" y="13780"/>
                    <a:pt x="85178" y="13780"/>
                  </a:cubicBezTo>
                  <a:lnTo>
                    <a:pt x="85082" y="13780"/>
                  </a:lnTo>
                  <a:cubicBezTo>
                    <a:pt x="84973" y="13675"/>
                    <a:pt x="84458" y="13196"/>
                    <a:pt x="84458" y="13196"/>
                  </a:cubicBezTo>
                  <a:cubicBezTo>
                    <a:pt x="84354" y="13104"/>
                    <a:pt x="84253" y="13009"/>
                    <a:pt x="84145" y="12917"/>
                  </a:cubicBezTo>
                  <a:cubicBezTo>
                    <a:pt x="84145" y="12917"/>
                    <a:pt x="83779" y="12591"/>
                    <a:pt x="83709" y="12529"/>
                  </a:cubicBezTo>
                  <a:lnTo>
                    <a:pt x="83709" y="12525"/>
                  </a:lnTo>
                  <a:cubicBezTo>
                    <a:pt x="83225" y="10171"/>
                    <a:pt x="82184" y="8437"/>
                    <a:pt x="80607" y="7370"/>
                  </a:cubicBezTo>
                  <a:cubicBezTo>
                    <a:pt x="79547" y="6650"/>
                    <a:pt x="78253" y="6267"/>
                    <a:pt x="76868" y="6267"/>
                  </a:cubicBezTo>
                  <a:cubicBezTo>
                    <a:pt x="76301" y="6267"/>
                    <a:pt x="75721" y="6328"/>
                    <a:pt x="75142" y="6450"/>
                  </a:cubicBezTo>
                  <a:cubicBezTo>
                    <a:pt x="72936" y="5208"/>
                    <a:pt x="70635" y="4127"/>
                    <a:pt x="68287" y="3238"/>
                  </a:cubicBezTo>
                  <a:cubicBezTo>
                    <a:pt x="63027" y="1251"/>
                    <a:pt x="57493" y="166"/>
                    <a:pt x="51845" y="18"/>
                  </a:cubicBezTo>
                  <a:cubicBezTo>
                    <a:pt x="51697" y="14"/>
                    <a:pt x="51554" y="9"/>
                    <a:pt x="51440" y="9"/>
                  </a:cubicBezTo>
                  <a:lnTo>
                    <a:pt x="51431" y="9"/>
                  </a:lnTo>
                  <a:cubicBezTo>
                    <a:pt x="51122" y="5"/>
                    <a:pt x="50812" y="0"/>
                    <a:pt x="50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42863" rotWithShape="0" algn="bl" dir="3720000" dist="76200">
                <a:srgbClr val="000000">
                  <a:alpha val="2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343869" y="2492173"/>
              <a:ext cx="1660108" cy="1670311"/>
            </a:xfrm>
            <a:custGeom>
              <a:rect b="b" l="l" r="r" t="t"/>
              <a:pathLst>
                <a:path extrusionOk="0" h="95926" w="95340">
                  <a:moveTo>
                    <a:pt x="47666" y="1"/>
                  </a:moveTo>
                  <a:cubicBezTo>
                    <a:pt x="44720" y="1"/>
                    <a:pt x="41831" y="275"/>
                    <a:pt x="39029" y="794"/>
                  </a:cubicBezTo>
                  <a:cubicBezTo>
                    <a:pt x="38985" y="798"/>
                    <a:pt x="38942" y="806"/>
                    <a:pt x="38893" y="816"/>
                  </a:cubicBezTo>
                  <a:cubicBezTo>
                    <a:pt x="37447" y="1085"/>
                    <a:pt x="36017" y="1425"/>
                    <a:pt x="34611" y="1822"/>
                  </a:cubicBezTo>
                  <a:cubicBezTo>
                    <a:pt x="33481" y="2153"/>
                    <a:pt x="32362" y="2519"/>
                    <a:pt x="31259" y="2920"/>
                  </a:cubicBezTo>
                  <a:cubicBezTo>
                    <a:pt x="29167" y="3696"/>
                    <a:pt x="27137" y="4607"/>
                    <a:pt x="25193" y="5661"/>
                  </a:cubicBezTo>
                  <a:cubicBezTo>
                    <a:pt x="24914" y="5814"/>
                    <a:pt x="24639" y="5966"/>
                    <a:pt x="24365" y="6119"/>
                  </a:cubicBezTo>
                  <a:cubicBezTo>
                    <a:pt x="24021" y="6315"/>
                    <a:pt x="23676" y="6516"/>
                    <a:pt x="23336" y="6711"/>
                  </a:cubicBezTo>
                  <a:lnTo>
                    <a:pt x="23336" y="6715"/>
                  </a:lnTo>
                  <a:cubicBezTo>
                    <a:pt x="22630" y="7139"/>
                    <a:pt x="21938" y="7574"/>
                    <a:pt x="21254" y="8032"/>
                  </a:cubicBezTo>
                  <a:lnTo>
                    <a:pt x="21254" y="8036"/>
                  </a:lnTo>
                  <a:cubicBezTo>
                    <a:pt x="19728" y="9060"/>
                    <a:pt x="18264" y="10172"/>
                    <a:pt x="16870" y="11369"/>
                  </a:cubicBezTo>
                  <a:cubicBezTo>
                    <a:pt x="12133" y="15401"/>
                    <a:pt x="8185" y="20360"/>
                    <a:pt x="5300" y="25959"/>
                  </a:cubicBezTo>
                  <a:cubicBezTo>
                    <a:pt x="1918" y="32553"/>
                    <a:pt x="1" y="40040"/>
                    <a:pt x="1" y="47980"/>
                  </a:cubicBezTo>
                  <a:cubicBezTo>
                    <a:pt x="1" y="48215"/>
                    <a:pt x="1" y="48459"/>
                    <a:pt x="9" y="48698"/>
                  </a:cubicBezTo>
                  <a:cubicBezTo>
                    <a:pt x="9" y="48799"/>
                    <a:pt x="13" y="48895"/>
                    <a:pt x="13" y="48990"/>
                  </a:cubicBezTo>
                  <a:cubicBezTo>
                    <a:pt x="40" y="50110"/>
                    <a:pt x="101" y="51217"/>
                    <a:pt x="202" y="52311"/>
                  </a:cubicBezTo>
                  <a:cubicBezTo>
                    <a:pt x="210" y="52411"/>
                    <a:pt x="218" y="52508"/>
                    <a:pt x="228" y="52608"/>
                  </a:cubicBezTo>
                  <a:cubicBezTo>
                    <a:pt x="367" y="54093"/>
                    <a:pt x="576" y="55553"/>
                    <a:pt x="842" y="56991"/>
                  </a:cubicBezTo>
                  <a:cubicBezTo>
                    <a:pt x="2049" y="63389"/>
                    <a:pt x="4520" y="69324"/>
                    <a:pt x="7980" y="74553"/>
                  </a:cubicBezTo>
                  <a:cubicBezTo>
                    <a:pt x="8633" y="75539"/>
                    <a:pt x="9327" y="76501"/>
                    <a:pt x="10050" y="77434"/>
                  </a:cubicBezTo>
                  <a:cubicBezTo>
                    <a:pt x="10747" y="78345"/>
                    <a:pt x="11488" y="79229"/>
                    <a:pt x="12255" y="80079"/>
                  </a:cubicBezTo>
                  <a:cubicBezTo>
                    <a:pt x="12286" y="80118"/>
                    <a:pt x="12320" y="80153"/>
                    <a:pt x="12355" y="80187"/>
                  </a:cubicBezTo>
                  <a:cubicBezTo>
                    <a:pt x="12652" y="80519"/>
                    <a:pt x="12948" y="80841"/>
                    <a:pt x="13257" y="81164"/>
                  </a:cubicBezTo>
                  <a:cubicBezTo>
                    <a:pt x="15733" y="83761"/>
                    <a:pt x="18491" y="86080"/>
                    <a:pt x="21498" y="88063"/>
                  </a:cubicBezTo>
                  <a:cubicBezTo>
                    <a:pt x="21689" y="88194"/>
                    <a:pt x="21886" y="88319"/>
                    <a:pt x="22081" y="88446"/>
                  </a:cubicBezTo>
                  <a:cubicBezTo>
                    <a:pt x="22531" y="88737"/>
                    <a:pt x="22984" y="89017"/>
                    <a:pt x="23437" y="89287"/>
                  </a:cubicBezTo>
                  <a:cubicBezTo>
                    <a:pt x="25097" y="90276"/>
                    <a:pt x="26814" y="91161"/>
                    <a:pt x="28588" y="91933"/>
                  </a:cubicBezTo>
                  <a:cubicBezTo>
                    <a:pt x="34623" y="94564"/>
                    <a:pt x="41213" y="95926"/>
                    <a:pt x="47800" y="95926"/>
                  </a:cubicBezTo>
                  <a:cubicBezTo>
                    <a:pt x="50659" y="95926"/>
                    <a:pt x="53517" y="95669"/>
                    <a:pt x="56329" y="95149"/>
                  </a:cubicBezTo>
                  <a:cubicBezTo>
                    <a:pt x="57588" y="94917"/>
                    <a:pt x="58835" y="94630"/>
                    <a:pt x="60068" y="94294"/>
                  </a:cubicBezTo>
                  <a:cubicBezTo>
                    <a:pt x="70204" y="91523"/>
                    <a:pt x="79342" y="85338"/>
                    <a:pt x="85670" y="76929"/>
                  </a:cubicBezTo>
                  <a:cubicBezTo>
                    <a:pt x="85709" y="76880"/>
                    <a:pt x="85740" y="76828"/>
                    <a:pt x="85784" y="76780"/>
                  </a:cubicBezTo>
                  <a:cubicBezTo>
                    <a:pt x="86102" y="76358"/>
                    <a:pt x="86411" y="75926"/>
                    <a:pt x="86716" y="75490"/>
                  </a:cubicBezTo>
                  <a:cubicBezTo>
                    <a:pt x="87003" y="75072"/>
                    <a:pt x="87287" y="74654"/>
                    <a:pt x="87562" y="74226"/>
                  </a:cubicBezTo>
                  <a:cubicBezTo>
                    <a:pt x="87723" y="73991"/>
                    <a:pt x="87875" y="73751"/>
                    <a:pt x="88028" y="73508"/>
                  </a:cubicBezTo>
                  <a:cubicBezTo>
                    <a:pt x="88063" y="73442"/>
                    <a:pt x="88107" y="73377"/>
                    <a:pt x="88149" y="73307"/>
                  </a:cubicBezTo>
                  <a:cubicBezTo>
                    <a:pt x="89309" y="71438"/>
                    <a:pt x="90342" y="69489"/>
                    <a:pt x="91235" y="67454"/>
                  </a:cubicBezTo>
                  <a:cubicBezTo>
                    <a:pt x="92795" y="63929"/>
                    <a:pt x="93950" y="60177"/>
                    <a:pt x="94625" y="56255"/>
                  </a:cubicBezTo>
                  <a:cubicBezTo>
                    <a:pt x="94690" y="55880"/>
                    <a:pt x="94752" y="55501"/>
                    <a:pt x="94808" y="55122"/>
                  </a:cubicBezTo>
                  <a:cubicBezTo>
                    <a:pt x="94887" y="54595"/>
                    <a:pt x="94961" y="54067"/>
                    <a:pt x="95018" y="53536"/>
                  </a:cubicBezTo>
                  <a:cubicBezTo>
                    <a:pt x="95026" y="53457"/>
                    <a:pt x="95035" y="53375"/>
                    <a:pt x="95040" y="53300"/>
                  </a:cubicBezTo>
                  <a:cubicBezTo>
                    <a:pt x="95078" y="53000"/>
                    <a:pt x="95104" y="52703"/>
                    <a:pt x="95131" y="52403"/>
                  </a:cubicBezTo>
                  <a:cubicBezTo>
                    <a:pt x="95201" y="51675"/>
                    <a:pt x="95249" y="50947"/>
                    <a:pt x="95283" y="50211"/>
                  </a:cubicBezTo>
                  <a:cubicBezTo>
                    <a:pt x="95305" y="49784"/>
                    <a:pt x="95318" y="49352"/>
                    <a:pt x="95327" y="48925"/>
                  </a:cubicBezTo>
                  <a:cubicBezTo>
                    <a:pt x="95336" y="48608"/>
                    <a:pt x="95340" y="48298"/>
                    <a:pt x="95340" y="47980"/>
                  </a:cubicBezTo>
                  <a:cubicBezTo>
                    <a:pt x="95340" y="47761"/>
                    <a:pt x="95340" y="47544"/>
                    <a:pt x="95327" y="47331"/>
                  </a:cubicBezTo>
                  <a:cubicBezTo>
                    <a:pt x="95292" y="44476"/>
                    <a:pt x="95009" y="41683"/>
                    <a:pt x="94499" y="38972"/>
                  </a:cubicBezTo>
                  <a:cubicBezTo>
                    <a:pt x="93741" y="34959"/>
                    <a:pt x="92490" y="31128"/>
                    <a:pt x="90804" y="27537"/>
                  </a:cubicBezTo>
                  <a:cubicBezTo>
                    <a:pt x="90176" y="26182"/>
                    <a:pt x="89479" y="24866"/>
                    <a:pt x="88725" y="23589"/>
                  </a:cubicBezTo>
                  <a:cubicBezTo>
                    <a:pt x="88415" y="23062"/>
                    <a:pt x="88093" y="22539"/>
                    <a:pt x="87767" y="22033"/>
                  </a:cubicBezTo>
                  <a:cubicBezTo>
                    <a:pt x="87592" y="21759"/>
                    <a:pt x="87417" y="21488"/>
                    <a:pt x="87230" y="21218"/>
                  </a:cubicBezTo>
                  <a:cubicBezTo>
                    <a:pt x="86830" y="20613"/>
                    <a:pt x="86411" y="20016"/>
                    <a:pt x="85975" y="19428"/>
                  </a:cubicBezTo>
                  <a:cubicBezTo>
                    <a:pt x="85957" y="19392"/>
                    <a:pt x="85936" y="19358"/>
                    <a:pt x="85901" y="19327"/>
                  </a:cubicBezTo>
                  <a:cubicBezTo>
                    <a:pt x="85696" y="19044"/>
                    <a:pt x="85478" y="18765"/>
                    <a:pt x="85269" y="18491"/>
                  </a:cubicBezTo>
                  <a:cubicBezTo>
                    <a:pt x="85247" y="18460"/>
                    <a:pt x="85230" y="18434"/>
                    <a:pt x="85199" y="18408"/>
                  </a:cubicBezTo>
                  <a:cubicBezTo>
                    <a:pt x="85195" y="18408"/>
                    <a:pt x="85191" y="18403"/>
                    <a:pt x="85186" y="18394"/>
                  </a:cubicBezTo>
                  <a:cubicBezTo>
                    <a:pt x="85116" y="18298"/>
                    <a:pt x="85038" y="18199"/>
                    <a:pt x="84964" y="18099"/>
                  </a:cubicBezTo>
                  <a:cubicBezTo>
                    <a:pt x="84925" y="18050"/>
                    <a:pt x="84891" y="18006"/>
                    <a:pt x="84855" y="17964"/>
                  </a:cubicBezTo>
                  <a:cubicBezTo>
                    <a:pt x="84829" y="17920"/>
                    <a:pt x="84790" y="17876"/>
                    <a:pt x="84760" y="17850"/>
                  </a:cubicBezTo>
                  <a:cubicBezTo>
                    <a:pt x="84650" y="17719"/>
                    <a:pt x="84551" y="17588"/>
                    <a:pt x="84446" y="17457"/>
                  </a:cubicBezTo>
                  <a:cubicBezTo>
                    <a:pt x="84223" y="17183"/>
                    <a:pt x="83992" y="16918"/>
                    <a:pt x="83761" y="16647"/>
                  </a:cubicBezTo>
                  <a:cubicBezTo>
                    <a:pt x="83744" y="16617"/>
                    <a:pt x="83714" y="16586"/>
                    <a:pt x="83678" y="16552"/>
                  </a:cubicBezTo>
                  <a:cubicBezTo>
                    <a:pt x="83491" y="16329"/>
                    <a:pt x="83300" y="16107"/>
                    <a:pt x="83091" y="15880"/>
                  </a:cubicBezTo>
                  <a:cubicBezTo>
                    <a:pt x="83073" y="15850"/>
                    <a:pt x="83042" y="15820"/>
                    <a:pt x="83016" y="15788"/>
                  </a:cubicBezTo>
                  <a:cubicBezTo>
                    <a:pt x="82725" y="15474"/>
                    <a:pt x="82441" y="15170"/>
                    <a:pt x="82153" y="14865"/>
                  </a:cubicBezTo>
                  <a:cubicBezTo>
                    <a:pt x="81944" y="14643"/>
                    <a:pt x="81731" y="14424"/>
                    <a:pt x="81526" y="14207"/>
                  </a:cubicBezTo>
                  <a:cubicBezTo>
                    <a:pt x="81021" y="13692"/>
                    <a:pt x="80506" y="13195"/>
                    <a:pt x="79983" y="12712"/>
                  </a:cubicBezTo>
                  <a:cubicBezTo>
                    <a:pt x="79913" y="12651"/>
                    <a:pt x="79844" y="12586"/>
                    <a:pt x="79778" y="12525"/>
                  </a:cubicBezTo>
                  <a:cubicBezTo>
                    <a:pt x="79670" y="12425"/>
                    <a:pt x="79565" y="12324"/>
                    <a:pt x="79452" y="12228"/>
                  </a:cubicBezTo>
                  <a:cubicBezTo>
                    <a:pt x="79347" y="12137"/>
                    <a:pt x="79243" y="12045"/>
                    <a:pt x="79142" y="11954"/>
                  </a:cubicBezTo>
                  <a:cubicBezTo>
                    <a:pt x="79008" y="11827"/>
                    <a:pt x="78863" y="11705"/>
                    <a:pt x="78720" y="11588"/>
                  </a:cubicBezTo>
                  <a:cubicBezTo>
                    <a:pt x="78288" y="11213"/>
                    <a:pt x="77852" y="10846"/>
                    <a:pt x="77407" y="10486"/>
                  </a:cubicBezTo>
                  <a:cubicBezTo>
                    <a:pt x="76946" y="10110"/>
                    <a:pt x="76480" y="9748"/>
                    <a:pt x="76005" y="9404"/>
                  </a:cubicBezTo>
                  <a:cubicBezTo>
                    <a:pt x="75311" y="8881"/>
                    <a:pt x="74597" y="8384"/>
                    <a:pt x="73865" y="7897"/>
                  </a:cubicBezTo>
                  <a:cubicBezTo>
                    <a:pt x="73843" y="7879"/>
                    <a:pt x="73813" y="7862"/>
                    <a:pt x="73791" y="7853"/>
                  </a:cubicBezTo>
                  <a:cubicBezTo>
                    <a:pt x="73686" y="7771"/>
                    <a:pt x="73582" y="7709"/>
                    <a:pt x="73481" y="7644"/>
                  </a:cubicBezTo>
                  <a:cubicBezTo>
                    <a:pt x="70657" y="5805"/>
                    <a:pt x="67634" y="4267"/>
                    <a:pt x="64444" y="3060"/>
                  </a:cubicBezTo>
                  <a:cubicBezTo>
                    <a:pt x="59602" y="1224"/>
                    <a:pt x="54382" y="162"/>
                    <a:pt x="48934" y="22"/>
                  </a:cubicBezTo>
                  <a:cubicBezTo>
                    <a:pt x="48808" y="13"/>
                    <a:pt x="48682" y="9"/>
                    <a:pt x="48547" y="9"/>
                  </a:cubicBezTo>
                  <a:cubicBezTo>
                    <a:pt x="48254" y="5"/>
                    <a:pt x="47962" y="1"/>
                    <a:pt x="476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1502409" y="2601349"/>
              <a:ext cx="211875" cy="267944"/>
            </a:xfrm>
            <a:custGeom>
              <a:rect b="b" l="l" r="r" t="t"/>
              <a:pathLst>
                <a:path extrusionOk="0" h="15388" w="12168">
                  <a:moveTo>
                    <a:pt x="7490" y="1"/>
                  </a:moveTo>
                  <a:cubicBezTo>
                    <a:pt x="6620" y="1"/>
                    <a:pt x="5723" y="233"/>
                    <a:pt x="4929" y="594"/>
                  </a:cubicBezTo>
                  <a:cubicBezTo>
                    <a:pt x="3887" y="1064"/>
                    <a:pt x="2946" y="1744"/>
                    <a:pt x="2157" y="2568"/>
                  </a:cubicBezTo>
                  <a:cubicBezTo>
                    <a:pt x="906" y="3880"/>
                    <a:pt x="1" y="5300"/>
                    <a:pt x="65" y="7139"/>
                  </a:cubicBezTo>
                  <a:cubicBezTo>
                    <a:pt x="140" y="9178"/>
                    <a:pt x="906" y="11187"/>
                    <a:pt x="2227" y="12739"/>
                  </a:cubicBezTo>
                  <a:cubicBezTo>
                    <a:pt x="3561" y="14303"/>
                    <a:pt x="5586" y="15388"/>
                    <a:pt x="7597" y="15388"/>
                  </a:cubicBezTo>
                  <a:cubicBezTo>
                    <a:pt x="8147" y="15388"/>
                    <a:pt x="8696" y="15306"/>
                    <a:pt x="9230" y="15131"/>
                  </a:cubicBezTo>
                  <a:cubicBezTo>
                    <a:pt x="9853" y="14926"/>
                    <a:pt x="10468" y="14570"/>
                    <a:pt x="10773" y="13985"/>
                  </a:cubicBezTo>
                  <a:cubicBezTo>
                    <a:pt x="10925" y="13693"/>
                    <a:pt x="10986" y="13362"/>
                    <a:pt x="11047" y="13040"/>
                  </a:cubicBezTo>
                  <a:cubicBezTo>
                    <a:pt x="11610" y="10046"/>
                    <a:pt x="12167" y="6965"/>
                    <a:pt x="11557" y="3989"/>
                  </a:cubicBezTo>
                  <a:cubicBezTo>
                    <a:pt x="11287" y="2690"/>
                    <a:pt x="10742" y="1356"/>
                    <a:pt x="9643" y="612"/>
                  </a:cubicBezTo>
                  <a:cubicBezTo>
                    <a:pt x="9004" y="181"/>
                    <a:pt x="8257" y="1"/>
                    <a:pt x="74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1515155" y="2601349"/>
              <a:ext cx="193139" cy="236775"/>
            </a:xfrm>
            <a:custGeom>
              <a:rect b="b" l="l" r="r" t="t"/>
              <a:pathLst>
                <a:path extrusionOk="0" h="13598" w="11092">
                  <a:moveTo>
                    <a:pt x="1" y="1"/>
                  </a:moveTo>
                  <a:lnTo>
                    <a:pt x="1" y="13597"/>
                  </a:lnTo>
                  <a:lnTo>
                    <a:pt x="11091" y="13597"/>
                  </a:lnTo>
                  <a:lnTo>
                    <a:pt x="11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558983" y="2654718"/>
              <a:ext cx="1317691" cy="1508114"/>
            </a:xfrm>
            <a:custGeom>
              <a:rect b="b" l="l" r="r" t="t"/>
              <a:pathLst>
                <a:path extrusionOk="0" h="86611" w="75675">
                  <a:moveTo>
                    <a:pt x="47473" y="0"/>
                  </a:moveTo>
                  <a:cubicBezTo>
                    <a:pt x="47230" y="0"/>
                    <a:pt x="46983" y="4"/>
                    <a:pt x="46734" y="13"/>
                  </a:cubicBezTo>
                  <a:cubicBezTo>
                    <a:pt x="37229" y="335"/>
                    <a:pt x="32070" y="8066"/>
                    <a:pt x="32070" y="8066"/>
                  </a:cubicBezTo>
                  <a:cubicBezTo>
                    <a:pt x="32070" y="8066"/>
                    <a:pt x="24735" y="9387"/>
                    <a:pt x="20147" y="11473"/>
                  </a:cubicBezTo>
                  <a:cubicBezTo>
                    <a:pt x="19930" y="11570"/>
                    <a:pt x="19715" y="11670"/>
                    <a:pt x="19506" y="11775"/>
                  </a:cubicBezTo>
                  <a:cubicBezTo>
                    <a:pt x="17480" y="12786"/>
                    <a:pt x="17080" y="15165"/>
                    <a:pt x="17402" y="18054"/>
                  </a:cubicBezTo>
                  <a:cubicBezTo>
                    <a:pt x="17554" y="19387"/>
                    <a:pt x="17855" y="20834"/>
                    <a:pt x="18221" y="22303"/>
                  </a:cubicBezTo>
                  <a:cubicBezTo>
                    <a:pt x="18243" y="22394"/>
                    <a:pt x="18269" y="22481"/>
                    <a:pt x="18291" y="22573"/>
                  </a:cubicBezTo>
                  <a:cubicBezTo>
                    <a:pt x="18884" y="24896"/>
                    <a:pt x="19620" y="27262"/>
                    <a:pt x="20151" y="29332"/>
                  </a:cubicBezTo>
                  <a:cubicBezTo>
                    <a:pt x="21485" y="34548"/>
                    <a:pt x="33474" y="35991"/>
                    <a:pt x="37513" y="36326"/>
                  </a:cubicBezTo>
                  <a:cubicBezTo>
                    <a:pt x="38341" y="36396"/>
                    <a:pt x="38838" y="36423"/>
                    <a:pt x="38838" y="36423"/>
                  </a:cubicBezTo>
                  <a:cubicBezTo>
                    <a:pt x="37269" y="38527"/>
                    <a:pt x="35757" y="40401"/>
                    <a:pt x="34310" y="42079"/>
                  </a:cubicBezTo>
                  <a:cubicBezTo>
                    <a:pt x="27446" y="50036"/>
                    <a:pt x="21933" y="53670"/>
                    <a:pt x="17410" y="57527"/>
                  </a:cubicBezTo>
                  <a:cubicBezTo>
                    <a:pt x="13681" y="60708"/>
                    <a:pt x="5095" y="67101"/>
                    <a:pt x="1" y="70852"/>
                  </a:cubicBezTo>
                  <a:cubicBezTo>
                    <a:pt x="2699" y="73851"/>
                    <a:pt x="5767" y="76500"/>
                    <a:pt x="9144" y="78728"/>
                  </a:cubicBezTo>
                  <a:cubicBezTo>
                    <a:pt x="9335" y="78859"/>
                    <a:pt x="9532" y="78984"/>
                    <a:pt x="9727" y="79111"/>
                  </a:cubicBezTo>
                  <a:cubicBezTo>
                    <a:pt x="10821" y="79817"/>
                    <a:pt x="11941" y="80474"/>
                    <a:pt x="13088" y="81085"/>
                  </a:cubicBezTo>
                  <a:cubicBezTo>
                    <a:pt x="13405" y="81250"/>
                    <a:pt x="13733" y="81421"/>
                    <a:pt x="14055" y="81582"/>
                  </a:cubicBezTo>
                  <a:cubicBezTo>
                    <a:pt x="14365" y="81735"/>
                    <a:pt x="14669" y="81892"/>
                    <a:pt x="14983" y="82039"/>
                  </a:cubicBezTo>
                  <a:cubicBezTo>
                    <a:pt x="15000" y="82048"/>
                    <a:pt x="15014" y="82057"/>
                    <a:pt x="15035" y="82061"/>
                  </a:cubicBezTo>
                  <a:cubicBezTo>
                    <a:pt x="15366" y="82222"/>
                    <a:pt x="15694" y="82371"/>
                    <a:pt x="16024" y="82514"/>
                  </a:cubicBezTo>
                  <a:cubicBezTo>
                    <a:pt x="16395" y="82684"/>
                    <a:pt x="16770" y="82841"/>
                    <a:pt x="17149" y="82998"/>
                  </a:cubicBezTo>
                  <a:cubicBezTo>
                    <a:pt x="17446" y="83121"/>
                    <a:pt x="17742" y="83242"/>
                    <a:pt x="18038" y="83360"/>
                  </a:cubicBezTo>
                  <a:cubicBezTo>
                    <a:pt x="18325" y="83473"/>
                    <a:pt x="18613" y="83582"/>
                    <a:pt x="18900" y="83690"/>
                  </a:cubicBezTo>
                  <a:cubicBezTo>
                    <a:pt x="18992" y="83717"/>
                    <a:pt x="19079" y="83756"/>
                    <a:pt x="19176" y="83787"/>
                  </a:cubicBezTo>
                  <a:cubicBezTo>
                    <a:pt x="19485" y="83900"/>
                    <a:pt x="19789" y="84009"/>
                    <a:pt x="20103" y="84114"/>
                  </a:cubicBezTo>
                  <a:cubicBezTo>
                    <a:pt x="20457" y="84231"/>
                    <a:pt x="20813" y="84354"/>
                    <a:pt x="21175" y="84467"/>
                  </a:cubicBezTo>
                  <a:cubicBezTo>
                    <a:pt x="21515" y="84571"/>
                    <a:pt x="21859" y="84667"/>
                    <a:pt x="22204" y="84768"/>
                  </a:cubicBezTo>
                  <a:cubicBezTo>
                    <a:pt x="22466" y="84846"/>
                    <a:pt x="22727" y="84919"/>
                    <a:pt x="22989" y="84985"/>
                  </a:cubicBezTo>
                  <a:cubicBezTo>
                    <a:pt x="23102" y="85020"/>
                    <a:pt x="23219" y="85050"/>
                    <a:pt x="23337" y="85082"/>
                  </a:cubicBezTo>
                  <a:cubicBezTo>
                    <a:pt x="23673" y="85168"/>
                    <a:pt x="24008" y="85247"/>
                    <a:pt x="24348" y="85329"/>
                  </a:cubicBezTo>
                  <a:cubicBezTo>
                    <a:pt x="24723" y="85421"/>
                    <a:pt x="25101" y="85508"/>
                    <a:pt x="25485" y="85582"/>
                  </a:cubicBezTo>
                  <a:cubicBezTo>
                    <a:pt x="25755" y="85643"/>
                    <a:pt x="26017" y="85695"/>
                    <a:pt x="26287" y="85748"/>
                  </a:cubicBezTo>
                  <a:cubicBezTo>
                    <a:pt x="26631" y="85814"/>
                    <a:pt x="26980" y="85878"/>
                    <a:pt x="27324" y="85931"/>
                  </a:cubicBezTo>
                  <a:cubicBezTo>
                    <a:pt x="27494" y="85965"/>
                    <a:pt x="27677" y="86001"/>
                    <a:pt x="27847" y="86023"/>
                  </a:cubicBezTo>
                  <a:cubicBezTo>
                    <a:pt x="28140" y="86070"/>
                    <a:pt x="28436" y="86118"/>
                    <a:pt x="28736" y="86154"/>
                  </a:cubicBezTo>
                  <a:cubicBezTo>
                    <a:pt x="29107" y="86201"/>
                    <a:pt x="29473" y="86253"/>
                    <a:pt x="29839" y="86297"/>
                  </a:cubicBezTo>
                  <a:lnTo>
                    <a:pt x="29869" y="86297"/>
                  </a:lnTo>
                  <a:cubicBezTo>
                    <a:pt x="30248" y="86345"/>
                    <a:pt x="30636" y="86384"/>
                    <a:pt x="31024" y="86415"/>
                  </a:cubicBezTo>
                  <a:cubicBezTo>
                    <a:pt x="31146" y="86423"/>
                    <a:pt x="31264" y="86432"/>
                    <a:pt x="31377" y="86449"/>
                  </a:cubicBezTo>
                  <a:cubicBezTo>
                    <a:pt x="31408" y="86454"/>
                    <a:pt x="31442" y="86454"/>
                    <a:pt x="31477" y="86458"/>
                  </a:cubicBezTo>
                  <a:cubicBezTo>
                    <a:pt x="31760" y="86480"/>
                    <a:pt x="32044" y="86502"/>
                    <a:pt x="32327" y="86514"/>
                  </a:cubicBezTo>
                  <a:cubicBezTo>
                    <a:pt x="32828" y="86550"/>
                    <a:pt x="33329" y="86572"/>
                    <a:pt x="33826" y="86584"/>
                  </a:cubicBezTo>
                  <a:cubicBezTo>
                    <a:pt x="33913" y="86589"/>
                    <a:pt x="33991" y="86589"/>
                    <a:pt x="34079" y="86589"/>
                  </a:cubicBezTo>
                  <a:cubicBezTo>
                    <a:pt x="34125" y="86592"/>
                    <a:pt x="34175" y="86595"/>
                    <a:pt x="34225" y="86595"/>
                  </a:cubicBezTo>
                  <a:cubicBezTo>
                    <a:pt x="34246" y="86595"/>
                    <a:pt x="34267" y="86594"/>
                    <a:pt x="34288" y="86593"/>
                  </a:cubicBezTo>
                  <a:cubicBezTo>
                    <a:pt x="34628" y="86606"/>
                    <a:pt x="34968" y="86611"/>
                    <a:pt x="35312" y="86611"/>
                  </a:cubicBezTo>
                  <a:lnTo>
                    <a:pt x="35499" y="86611"/>
                  </a:lnTo>
                  <a:cubicBezTo>
                    <a:pt x="35922" y="86611"/>
                    <a:pt x="36350" y="86598"/>
                    <a:pt x="36772" y="86580"/>
                  </a:cubicBezTo>
                  <a:lnTo>
                    <a:pt x="36942" y="86580"/>
                  </a:lnTo>
                  <a:cubicBezTo>
                    <a:pt x="37308" y="86572"/>
                    <a:pt x="37674" y="86550"/>
                    <a:pt x="38040" y="86524"/>
                  </a:cubicBezTo>
                  <a:cubicBezTo>
                    <a:pt x="38462" y="86506"/>
                    <a:pt x="38876" y="86476"/>
                    <a:pt x="39295" y="86432"/>
                  </a:cubicBezTo>
                  <a:cubicBezTo>
                    <a:pt x="39683" y="86410"/>
                    <a:pt x="40075" y="86367"/>
                    <a:pt x="40463" y="86337"/>
                  </a:cubicBezTo>
                  <a:cubicBezTo>
                    <a:pt x="40837" y="86288"/>
                    <a:pt x="41208" y="86245"/>
                    <a:pt x="41574" y="86188"/>
                  </a:cubicBezTo>
                  <a:cubicBezTo>
                    <a:pt x="41849" y="86154"/>
                    <a:pt x="42123" y="86122"/>
                    <a:pt x="42394" y="86075"/>
                  </a:cubicBezTo>
                  <a:cubicBezTo>
                    <a:pt x="42400" y="86077"/>
                    <a:pt x="42404" y="86078"/>
                    <a:pt x="42407" y="86078"/>
                  </a:cubicBezTo>
                  <a:cubicBezTo>
                    <a:pt x="42411" y="86078"/>
                    <a:pt x="42413" y="86077"/>
                    <a:pt x="42416" y="86075"/>
                  </a:cubicBezTo>
                  <a:cubicBezTo>
                    <a:pt x="42567" y="86057"/>
                    <a:pt x="42716" y="86027"/>
                    <a:pt x="42855" y="86005"/>
                  </a:cubicBezTo>
                  <a:cubicBezTo>
                    <a:pt x="42933" y="86001"/>
                    <a:pt x="43008" y="85983"/>
                    <a:pt x="43078" y="85965"/>
                  </a:cubicBezTo>
                  <a:cubicBezTo>
                    <a:pt x="43291" y="85935"/>
                    <a:pt x="43496" y="85905"/>
                    <a:pt x="43705" y="85866"/>
                  </a:cubicBezTo>
                  <a:cubicBezTo>
                    <a:pt x="43914" y="85826"/>
                    <a:pt x="44124" y="85792"/>
                    <a:pt x="44329" y="85752"/>
                  </a:cubicBezTo>
                  <a:cubicBezTo>
                    <a:pt x="44594" y="85695"/>
                    <a:pt x="44856" y="85647"/>
                    <a:pt x="45113" y="85591"/>
                  </a:cubicBezTo>
                  <a:cubicBezTo>
                    <a:pt x="45222" y="85569"/>
                    <a:pt x="45322" y="85547"/>
                    <a:pt x="45427" y="85526"/>
                  </a:cubicBezTo>
                  <a:cubicBezTo>
                    <a:pt x="45753" y="85452"/>
                    <a:pt x="46080" y="85377"/>
                    <a:pt x="46402" y="85303"/>
                  </a:cubicBezTo>
                  <a:cubicBezTo>
                    <a:pt x="46547" y="85259"/>
                    <a:pt x="46690" y="85229"/>
                    <a:pt x="46834" y="85194"/>
                  </a:cubicBezTo>
                  <a:cubicBezTo>
                    <a:pt x="46903" y="85186"/>
                    <a:pt x="46965" y="85164"/>
                    <a:pt x="47030" y="85151"/>
                  </a:cubicBezTo>
                  <a:cubicBezTo>
                    <a:pt x="47104" y="85129"/>
                    <a:pt x="47179" y="85108"/>
                    <a:pt x="47243" y="85090"/>
                  </a:cubicBezTo>
                  <a:cubicBezTo>
                    <a:pt x="47470" y="85038"/>
                    <a:pt x="47692" y="84977"/>
                    <a:pt x="47915" y="84911"/>
                  </a:cubicBezTo>
                  <a:cubicBezTo>
                    <a:pt x="48102" y="84859"/>
                    <a:pt x="48289" y="84811"/>
                    <a:pt x="48472" y="84754"/>
                  </a:cubicBezTo>
                  <a:cubicBezTo>
                    <a:pt x="48508" y="84750"/>
                    <a:pt x="48542" y="84736"/>
                    <a:pt x="48573" y="84724"/>
                  </a:cubicBezTo>
                  <a:cubicBezTo>
                    <a:pt x="48629" y="84710"/>
                    <a:pt x="48686" y="84698"/>
                    <a:pt x="48743" y="84667"/>
                  </a:cubicBezTo>
                  <a:cubicBezTo>
                    <a:pt x="48826" y="84654"/>
                    <a:pt x="48900" y="84632"/>
                    <a:pt x="48983" y="84606"/>
                  </a:cubicBezTo>
                  <a:cubicBezTo>
                    <a:pt x="48991" y="84606"/>
                    <a:pt x="49005" y="84601"/>
                    <a:pt x="49013" y="84597"/>
                  </a:cubicBezTo>
                  <a:cubicBezTo>
                    <a:pt x="49627" y="84414"/>
                    <a:pt x="50233" y="84213"/>
                    <a:pt x="50830" y="84009"/>
                  </a:cubicBezTo>
                  <a:cubicBezTo>
                    <a:pt x="51288" y="83843"/>
                    <a:pt x="51741" y="83682"/>
                    <a:pt x="52185" y="83517"/>
                  </a:cubicBezTo>
                  <a:cubicBezTo>
                    <a:pt x="52577" y="83364"/>
                    <a:pt x="52969" y="83211"/>
                    <a:pt x="53353" y="83055"/>
                  </a:cubicBezTo>
                  <a:cubicBezTo>
                    <a:pt x="53741" y="82885"/>
                    <a:pt x="54129" y="82728"/>
                    <a:pt x="54512" y="82558"/>
                  </a:cubicBezTo>
                  <a:cubicBezTo>
                    <a:pt x="54900" y="82388"/>
                    <a:pt x="55284" y="82205"/>
                    <a:pt x="55667" y="82022"/>
                  </a:cubicBezTo>
                  <a:cubicBezTo>
                    <a:pt x="56051" y="81839"/>
                    <a:pt x="56430" y="81656"/>
                    <a:pt x="56805" y="81464"/>
                  </a:cubicBezTo>
                  <a:cubicBezTo>
                    <a:pt x="56831" y="81460"/>
                    <a:pt x="56857" y="81442"/>
                    <a:pt x="56879" y="81434"/>
                  </a:cubicBezTo>
                  <a:cubicBezTo>
                    <a:pt x="57267" y="81224"/>
                    <a:pt x="57646" y="81024"/>
                    <a:pt x="58029" y="80820"/>
                  </a:cubicBezTo>
                  <a:cubicBezTo>
                    <a:pt x="58046" y="80814"/>
                    <a:pt x="58068" y="80793"/>
                    <a:pt x="58090" y="80784"/>
                  </a:cubicBezTo>
                  <a:cubicBezTo>
                    <a:pt x="58295" y="80671"/>
                    <a:pt x="58504" y="80562"/>
                    <a:pt x="58700" y="80444"/>
                  </a:cubicBezTo>
                  <a:cubicBezTo>
                    <a:pt x="58757" y="80414"/>
                    <a:pt x="58826" y="80379"/>
                    <a:pt x="58883" y="80344"/>
                  </a:cubicBezTo>
                  <a:cubicBezTo>
                    <a:pt x="59001" y="80279"/>
                    <a:pt x="59114" y="80205"/>
                    <a:pt x="59232" y="80140"/>
                  </a:cubicBezTo>
                  <a:cubicBezTo>
                    <a:pt x="59542" y="79961"/>
                    <a:pt x="59842" y="79782"/>
                    <a:pt x="60151" y="79585"/>
                  </a:cubicBezTo>
                  <a:cubicBezTo>
                    <a:pt x="60566" y="79333"/>
                    <a:pt x="60974" y="79072"/>
                    <a:pt x="61380" y="78801"/>
                  </a:cubicBezTo>
                  <a:cubicBezTo>
                    <a:pt x="61707" y="78592"/>
                    <a:pt x="62026" y="78374"/>
                    <a:pt x="62339" y="78153"/>
                  </a:cubicBezTo>
                  <a:cubicBezTo>
                    <a:pt x="62666" y="77930"/>
                    <a:pt x="62984" y="77703"/>
                    <a:pt x="63302" y="77463"/>
                  </a:cubicBezTo>
                  <a:cubicBezTo>
                    <a:pt x="63372" y="77421"/>
                    <a:pt x="63442" y="77363"/>
                    <a:pt x="63516" y="77311"/>
                  </a:cubicBezTo>
                  <a:cubicBezTo>
                    <a:pt x="63860" y="77054"/>
                    <a:pt x="64208" y="76784"/>
                    <a:pt x="64548" y="76522"/>
                  </a:cubicBezTo>
                  <a:cubicBezTo>
                    <a:pt x="64892" y="76261"/>
                    <a:pt x="65228" y="75977"/>
                    <a:pt x="65564" y="75703"/>
                  </a:cubicBezTo>
                  <a:cubicBezTo>
                    <a:pt x="65807" y="75502"/>
                    <a:pt x="66061" y="75293"/>
                    <a:pt x="66308" y="75080"/>
                  </a:cubicBezTo>
                  <a:cubicBezTo>
                    <a:pt x="66330" y="75062"/>
                    <a:pt x="66344" y="75050"/>
                    <a:pt x="66366" y="75023"/>
                  </a:cubicBezTo>
                  <a:cubicBezTo>
                    <a:pt x="66518" y="74897"/>
                    <a:pt x="66670" y="74762"/>
                    <a:pt x="66819" y="74631"/>
                  </a:cubicBezTo>
                  <a:cubicBezTo>
                    <a:pt x="66889" y="74571"/>
                    <a:pt x="66962" y="74505"/>
                    <a:pt x="67036" y="74435"/>
                  </a:cubicBezTo>
                  <a:cubicBezTo>
                    <a:pt x="67311" y="74187"/>
                    <a:pt x="67581" y="73934"/>
                    <a:pt x="67851" y="73682"/>
                  </a:cubicBezTo>
                  <a:cubicBezTo>
                    <a:pt x="68022" y="73525"/>
                    <a:pt x="68187" y="73363"/>
                    <a:pt x="68353" y="73206"/>
                  </a:cubicBezTo>
                  <a:cubicBezTo>
                    <a:pt x="68383" y="73175"/>
                    <a:pt x="68422" y="73137"/>
                    <a:pt x="68462" y="73101"/>
                  </a:cubicBezTo>
                  <a:cubicBezTo>
                    <a:pt x="68714" y="72857"/>
                    <a:pt x="68971" y="72604"/>
                    <a:pt x="69224" y="72343"/>
                  </a:cubicBezTo>
                  <a:cubicBezTo>
                    <a:pt x="69504" y="72065"/>
                    <a:pt x="69778" y="71781"/>
                    <a:pt x="70043" y="71485"/>
                  </a:cubicBezTo>
                  <a:cubicBezTo>
                    <a:pt x="70074" y="71454"/>
                    <a:pt x="70095" y="71428"/>
                    <a:pt x="70131" y="71393"/>
                  </a:cubicBezTo>
                  <a:cubicBezTo>
                    <a:pt x="70252" y="71267"/>
                    <a:pt x="70366" y="71132"/>
                    <a:pt x="70492" y="71001"/>
                  </a:cubicBezTo>
                  <a:cubicBezTo>
                    <a:pt x="70906" y="70544"/>
                    <a:pt x="71316" y="70077"/>
                    <a:pt x="71712" y="69607"/>
                  </a:cubicBezTo>
                  <a:cubicBezTo>
                    <a:pt x="71804" y="69498"/>
                    <a:pt x="71895" y="69388"/>
                    <a:pt x="71987" y="69279"/>
                  </a:cubicBezTo>
                  <a:cubicBezTo>
                    <a:pt x="72440" y="68730"/>
                    <a:pt x="72885" y="68169"/>
                    <a:pt x="73316" y="67594"/>
                  </a:cubicBezTo>
                  <a:cubicBezTo>
                    <a:pt x="73355" y="67545"/>
                    <a:pt x="73386" y="67493"/>
                    <a:pt x="73430" y="67445"/>
                  </a:cubicBezTo>
                  <a:cubicBezTo>
                    <a:pt x="74048" y="66617"/>
                    <a:pt x="74641" y="65767"/>
                    <a:pt x="75208" y="64891"/>
                  </a:cubicBezTo>
                  <a:cubicBezTo>
                    <a:pt x="75369" y="64656"/>
                    <a:pt x="75521" y="64416"/>
                    <a:pt x="75674" y="64173"/>
                  </a:cubicBezTo>
                  <a:cubicBezTo>
                    <a:pt x="75556" y="57880"/>
                    <a:pt x="75238" y="46039"/>
                    <a:pt x="74440" y="37873"/>
                  </a:cubicBezTo>
                  <a:cubicBezTo>
                    <a:pt x="73333" y="26455"/>
                    <a:pt x="70680" y="20120"/>
                    <a:pt x="70536" y="19784"/>
                  </a:cubicBezTo>
                  <a:lnTo>
                    <a:pt x="68880" y="15797"/>
                  </a:lnTo>
                  <a:lnTo>
                    <a:pt x="68824" y="15657"/>
                  </a:lnTo>
                  <a:cubicBezTo>
                    <a:pt x="68824" y="15644"/>
                    <a:pt x="61555" y="5648"/>
                    <a:pt x="61555" y="5648"/>
                  </a:cubicBezTo>
                  <a:lnTo>
                    <a:pt x="61515" y="5608"/>
                  </a:lnTo>
                  <a:lnTo>
                    <a:pt x="61511" y="5604"/>
                  </a:lnTo>
                  <a:cubicBezTo>
                    <a:pt x="61489" y="5578"/>
                    <a:pt x="61459" y="5547"/>
                    <a:pt x="61419" y="5504"/>
                  </a:cubicBezTo>
                  <a:lnTo>
                    <a:pt x="61219" y="5303"/>
                  </a:lnTo>
                  <a:cubicBezTo>
                    <a:pt x="59956" y="4082"/>
                    <a:pt x="55159" y="0"/>
                    <a:pt x="474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557259" y="3449599"/>
              <a:ext cx="1296552" cy="712937"/>
            </a:xfrm>
            <a:custGeom>
              <a:rect b="b" l="l" r="r" t="t"/>
              <a:pathLst>
                <a:path extrusionOk="0" h="40944" w="74461">
                  <a:moveTo>
                    <a:pt x="50537" y="0"/>
                  </a:moveTo>
                  <a:cubicBezTo>
                    <a:pt x="48653" y="0"/>
                    <a:pt x="46893" y="480"/>
                    <a:pt x="45460" y="1692"/>
                  </a:cubicBezTo>
                  <a:cubicBezTo>
                    <a:pt x="35926" y="9772"/>
                    <a:pt x="24225" y="15276"/>
                    <a:pt x="11914" y="17468"/>
                  </a:cubicBezTo>
                  <a:cubicBezTo>
                    <a:pt x="10293" y="17756"/>
                    <a:pt x="8645" y="17991"/>
                    <a:pt x="7090" y="18544"/>
                  </a:cubicBezTo>
                  <a:cubicBezTo>
                    <a:pt x="3975" y="19651"/>
                    <a:pt x="1381" y="22100"/>
                    <a:pt x="0" y="25094"/>
                  </a:cubicBezTo>
                  <a:cubicBezTo>
                    <a:pt x="31" y="25133"/>
                    <a:pt x="65" y="25168"/>
                    <a:pt x="100" y="25202"/>
                  </a:cubicBezTo>
                  <a:cubicBezTo>
                    <a:pt x="2798" y="28201"/>
                    <a:pt x="5866" y="30850"/>
                    <a:pt x="9243" y="33078"/>
                  </a:cubicBezTo>
                  <a:cubicBezTo>
                    <a:pt x="9434" y="33209"/>
                    <a:pt x="9631" y="33334"/>
                    <a:pt x="9826" y="33461"/>
                  </a:cubicBezTo>
                  <a:cubicBezTo>
                    <a:pt x="17438" y="38370"/>
                    <a:pt x="26490" y="40944"/>
                    <a:pt x="35536" y="40944"/>
                  </a:cubicBezTo>
                  <a:cubicBezTo>
                    <a:pt x="38398" y="40944"/>
                    <a:pt x="41259" y="40686"/>
                    <a:pt x="44074" y="40164"/>
                  </a:cubicBezTo>
                  <a:cubicBezTo>
                    <a:pt x="55683" y="38010"/>
                    <a:pt x="66321" y="31373"/>
                    <a:pt x="73415" y="21944"/>
                  </a:cubicBezTo>
                  <a:cubicBezTo>
                    <a:pt x="73454" y="21895"/>
                    <a:pt x="73485" y="21843"/>
                    <a:pt x="73529" y="21795"/>
                  </a:cubicBezTo>
                  <a:cubicBezTo>
                    <a:pt x="73847" y="21373"/>
                    <a:pt x="74156" y="20941"/>
                    <a:pt x="74461" y="20505"/>
                  </a:cubicBezTo>
                  <a:cubicBezTo>
                    <a:pt x="73816" y="18470"/>
                    <a:pt x="72901" y="16509"/>
                    <a:pt x="71842" y="14657"/>
                  </a:cubicBezTo>
                  <a:cubicBezTo>
                    <a:pt x="69201" y="10029"/>
                    <a:pt x="65571" y="5846"/>
                    <a:pt x="60904" y="3279"/>
                  </a:cubicBezTo>
                  <a:cubicBezTo>
                    <a:pt x="57878" y="1619"/>
                    <a:pt x="53999" y="0"/>
                    <a:pt x="505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557259" y="3449634"/>
              <a:ext cx="1296552" cy="712885"/>
            </a:xfrm>
            <a:custGeom>
              <a:rect b="b" l="l" r="r" t="t"/>
              <a:pathLst>
                <a:path extrusionOk="0" h="40941" w="74461">
                  <a:moveTo>
                    <a:pt x="50553" y="0"/>
                  </a:moveTo>
                  <a:cubicBezTo>
                    <a:pt x="50548" y="0"/>
                    <a:pt x="50542" y="0"/>
                    <a:pt x="50536" y="0"/>
                  </a:cubicBezTo>
                  <a:cubicBezTo>
                    <a:pt x="48650" y="0"/>
                    <a:pt x="46894" y="479"/>
                    <a:pt x="45460" y="1690"/>
                  </a:cubicBezTo>
                  <a:cubicBezTo>
                    <a:pt x="35926" y="9770"/>
                    <a:pt x="24225" y="15274"/>
                    <a:pt x="11914" y="17466"/>
                  </a:cubicBezTo>
                  <a:cubicBezTo>
                    <a:pt x="10293" y="17754"/>
                    <a:pt x="8645" y="17989"/>
                    <a:pt x="7090" y="18542"/>
                  </a:cubicBezTo>
                  <a:cubicBezTo>
                    <a:pt x="3975" y="19649"/>
                    <a:pt x="1381" y="22098"/>
                    <a:pt x="0" y="25092"/>
                  </a:cubicBezTo>
                  <a:cubicBezTo>
                    <a:pt x="31" y="25131"/>
                    <a:pt x="65" y="25166"/>
                    <a:pt x="100" y="25200"/>
                  </a:cubicBezTo>
                  <a:cubicBezTo>
                    <a:pt x="2798" y="28199"/>
                    <a:pt x="5866" y="30848"/>
                    <a:pt x="9243" y="33076"/>
                  </a:cubicBezTo>
                  <a:cubicBezTo>
                    <a:pt x="9434" y="33207"/>
                    <a:pt x="9631" y="33332"/>
                    <a:pt x="9826" y="33459"/>
                  </a:cubicBezTo>
                  <a:cubicBezTo>
                    <a:pt x="17440" y="38370"/>
                    <a:pt x="26491" y="40941"/>
                    <a:pt x="35538" y="40941"/>
                  </a:cubicBezTo>
                  <a:cubicBezTo>
                    <a:pt x="38400" y="40941"/>
                    <a:pt x="41260" y="40685"/>
                    <a:pt x="44074" y="40162"/>
                  </a:cubicBezTo>
                  <a:cubicBezTo>
                    <a:pt x="55683" y="38008"/>
                    <a:pt x="66321" y="31371"/>
                    <a:pt x="73415" y="21942"/>
                  </a:cubicBezTo>
                  <a:cubicBezTo>
                    <a:pt x="73454" y="21893"/>
                    <a:pt x="73485" y="21841"/>
                    <a:pt x="73529" y="21793"/>
                  </a:cubicBezTo>
                  <a:cubicBezTo>
                    <a:pt x="73847" y="21371"/>
                    <a:pt x="74156" y="20939"/>
                    <a:pt x="74461" y="20503"/>
                  </a:cubicBezTo>
                  <a:cubicBezTo>
                    <a:pt x="73816" y="18468"/>
                    <a:pt x="72901" y="16507"/>
                    <a:pt x="71842" y="14655"/>
                  </a:cubicBezTo>
                  <a:cubicBezTo>
                    <a:pt x="69201" y="10027"/>
                    <a:pt x="65571" y="5844"/>
                    <a:pt x="60904" y="3277"/>
                  </a:cubicBezTo>
                  <a:cubicBezTo>
                    <a:pt x="57880" y="1619"/>
                    <a:pt x="54010" y="0"/>
                    <a:pt x="50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1079982" y="2774743"/>
              <a:ext cx="216960" cy="237681"/>
            </a:xfrm>
            <a:custGeom>
              <a:rect b="b" l="l" r="r" t="t"/>
              <a:pathLst>
                <a:path extrusionOk="0" h="13650" w="12460">
                  <a:moveTo>
                    <a:pt x="7043" y="0"/>
                  </a:moveTo>
                  <a:cubicBezTo>
                    <a:pt x="4572" y="0"/>
                    <a:pt x="2684" y="2215"/>
                    <a:pt x="1586" y="4180"/>
                  </a:cubicBezTo>
                  <a:cubicBezTo>
                    <a:pt x="689" y="5788"/>
                    <a:pt x="1" y="7592"/>
                    <a:pt x="158" y="9427"/>
                  </a:cubicBezTo>
                  <a:cubicBezTo>
                    <a:pt x="319" y="11257"/>
                    <a:pt x="1508" y="13092"/>
                    <a:pt x="3295" y="13536"/>
                  </a:cubicBezTo>
                  <a:cubicBezTo>
                    <a:pt x="3605" y="13615"/>
                    <a:pt x="3927" y="13649"/>
                    <a:pt x="4249" y="13649"/>
                  </a:cubicBezTo>
                  <a:cubicBezTo>
                    <a:pt x="4834" y="13649"/>
                    <a:pt x="5421" y="13536"/>
                    <a:pt x="5984" y="13375"/>
                  </a:cubicBezTo>
                  <a:cubicBezTo>
                    <a:pt x="8881" y="12525"/>
                    <a:pt x="11353" y="10167"/>
                    <a:pt x="12119" y="7243"/>
                  </a:cubicBezTo>
                  <a:cubicBezTo>
                    <a:pt x="12411" y="6123"/>
                    <a:pt x="12459" y="4904"/>
                    <a:pt x="12037" y="3822"/>
                  </a:cubicBezTo>
                  <a:cubicBezTo>
                    <a:pt x="11405" y="2201"/>
                    <a:pt x="9100" y="105"/>
                    <a:pt x="7274" y="5"/>
                  </a:cubicBezTo>
                  <a:cubicBezTo>
                    <a:pt x="7195" y="0"/>
                    <a:pt x="7121" y="0"/>
                    <a:pt x="7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1131436" y="2845699"/>
              <a:ext cx="67404" cy="67317"/>
            </a:xfrm>
            <a:custGeom>
              <a:rect b="b" l="l" r="r" t="t"/>
              <a:pathLst>
                <a:path extrusionOk="0" h="3866" w="3871">
                  <a:moveTo>
                    <a:pt x="1935" y="0"/>
                  </a:moveTo>
                  <a:cubicBezTo>
                    <a:pt x="867" y="0"/>
                    <a:pt x="0" y="863"/>
                    <a:pt x="0" y="1931"/>
                  </a:cubicBezTo>
                  <a:cubicBezTo>
                    <a:pt x="0" y="2999"/>
                    <a:pt x="867" y="3866"/>
                    <a:pt x="1935" y="3866"/>
                  </a:cubicBezTo>
                  <a:cubicBezTo>
                    <a:pt x="3003" y="3866"/>
                    <a:pt x="3870" y="2999"/>
                    <a:pt x="3870" y="1931"/>
                  </a:cubicBezTo>
                  <a:cubicBezTo>
                    <a:pt x="3870" y="863"/>
                    <a:pt x="3003" y="0"/>
                    <a:pt x="19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856371" y="2854492"/>
              <a:ext cx="84538" cy="116977"/>
            </a:xfrm>
            <a:custGeom>
              <a:rect b="b" l="l" r="r" t="t"/>
              <a:pathLst>
                <a:path extrusionOk="0" h="6718" w="4855">
                  <a:moveTo>
                    <a:pt x="3068" y="0"/>
                  </a:moveTo>
                  <a:cubicBezTo>
                    <a:pt x="2851" y="97"/>
                    <a:pt x="2636" y="197"/>
                    <a:pt x="2427" y="302"/>
                  </a:cubicBezTo>
                  <a:cubicBezTo>
                    <a:pt x="401" y="1313"/>
                    <a:pt x="1" y="3692"/>
                    <a:pt x="323" y="6581"/>
                  </a:cubicBezTo>
                  <a:cubicBezTo>
                    <a:pt x="523" y="6673"/>
                    <a:pt x="745" y="6718"/>
                    <a:pt x="956" y="6718"/>
                  </a:cubicBezTo>
                  <a:cubicBezTo>
                    <a:pt x="1025" y="6718"/>
                    <a:pt x="1094" y="6713"/>
                    <a:pt x="1159" y="6703"/>
                  </a:cubicBezTo>
                  <a:cubicBezTo>
                    <a:pt x="1857" y="6603"/>
                    <a:pt x="2349" y="5997"/>
                    <a:pt x="2658" y="5418"/>
                  </a:cubicBezTo>
                  <a:cubicBezTo>
                    <a:pt x="2964" y="4859"/>
                    <a:pt x="3177" y="4236"/>
                    <a:pt x="3561" y="3731"/>
                  </a:cubicBezTo>
                  <a:cubicBezTo>
                    <a:pt x="3987" y="3164"/>
                    <a:pt x="4645" y="2711"/>
                    <a:pt x="4776" y="2009"/>
                  </a:cubicBezTo>
                  <a:cubicBezTo>
                    <a:pt x="4854" y="1539"/>
                    <a:pt x="4667" y="1046"/>
                    <a:pt x="4341" y="702"/>
                  </a:cubicBezTo>
                  <a:cubicBezTo>
                    <a:pt x="4014" y="354"/>
                    <a:pt x="3569" y="140"/>
                    <a:pt x="3107" y="14"/>
                  </a:cubicBezTo>
                  <a:cubicBezTo>
                    <a:pt x="3094" y="6"/>
                    <a:pt x="3081" y="0"/>
                    <a:pt x="3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4"/>
            <p:cNvSpPr/>
            <p:nvPr/>
          </p:nvSpPr>
          <p:spPr>
            <a:xfrm>
              <a:off x="876238" y="2976815"/>
              <a:ext cx="128400" cy="73237"/>
            </a:xfrm>
            <a:custGeom>
              <a:rect b="b" l="l" r="r" t="t"/>
              <a:pathLst>
                <a:path extrusionOk="0" h="4206" w="7374">
                  <a:moveTo>
                    <a:pt x="7244" y="0"/>
                  </a:moveTo>
                  <a:cubicBezTo>
                    <a:pt x="7209" y="0"/>
                    <a:pt x="7175" y="14"/>
                    <a:pt x="7152" y="44"/>
                  </a:cubicBezTo>
                  <a:cubicBezTo>
                    <a:pt x="6328" y="1046"/>
                    <a:pt x="5374" y="1935"/>
                    <a:pt x="4315" y="2689"/>
                  </a:cubicBezTo>
                  <a:cubicBezTo>
                    <a:pt x="3321" y="3400"/>
                    <a:pt x="2472" y="3792"/>
                    <a:pt x="1635" y="3922"/>
                  </a:cubicBezTo>
                  <a:cubicBezTo>
                    <a:pt x="1439" y="3956"/>
                    <a:pt x="1242" y="3972"/>
                    <a:pt x="1049" y="3972"/>
                  </a:cubicBezTo>
                  <a:cubicBezTo>
                    <a:pt x="682" y="3972"/>
                    <a:pt x="326" y="3914"/>
                    <a:pt x="1" y="3805"/>
                  </a:cubicBezTo>
                  <a:lnTo>
                    <a:pt x="1" y="3805"/>
                  </a:lnTo>
                  <a:cubicBezTo>
                    <a:pt x="23" y="3896"/>
                    <a:pt x="49" y="3983"/>
                    <a:pt x="71" y="4075"/>
                  </a:cubicBezTo>
                  <a:cubicBezTo>
                    <a:pt x="384" y="4166"/>
                    <a:pt x="716" y="4206"/>
                    <a:pt x="1056" y="4206"/>
                  </a:cubicBezTo>
                  <a:cubicBezTo>
                    <a:pt x="1260" y="4206"/>
                    <a:pt x="1465" y="4192"/>
                    <a:pt x="1674" y="4162"/>
                  </a:cubicBezTo>
                  <a:cubicBezTo>
                    <a:pt x="2546" y="4019"/>
                    <a:pt x="3426" y="3613"/>
                    <a:pt x="4455" y="2881"/>
                  </a:cubicBezTo>
                  <a:cubicBezTo>
                    <a:pt x="5527" y="2114"/>
                    <a:pt x="6499" y="1212"/>
                    <a:pt x="7335" y="188"/>
                  </a:cubicBezTo>
                  <a:cubicBezTo>
                    <a:pt x="7374" y="145"/>
                    <a:pt x="7370" y="66"/>
                    <a:pt x="7318" y="22"/>
                  </a:cubicBezTo>
                  <a:cubicBezTo>
                    <a:pt x="7295" y="8"/>
                    <a:pt x="7269" y="0"/>
                    <a:pt x="7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1156406" y="3243609"/>
              <a:ext cx="238586" cy="143810"/>
            </a:xfrm>
            <a:custGeom>
              <a:rect b="b" l="l" r="r" t="t"/>
              <a:pathLst>
                <a:path extrusionOk="0" h="8259" w="13702">
                  <a:moveTo>
                    <a:pt x="13701" y="0"/>
                  </a:moveTo>
                  <a:lnTo>
                    <a:pt x="13701" y="0"/>
                  </a:lnTo>
                  <a:cubicBezTo>
                    <a:pt x="10419" y="1539"/>
                    <a:pt x="6824" y="2398"/>
                    <a:pt x="3203" y="2506"/>
                  </a:cubicBezTo>
                  <a:cubicBezTo>
                    <a:pt x="4031" y="2576"/>
                    <a:pt x="4528" y="2603"/>
                    <a:pt x="4528" y="2603"/>
                  </a:cubicBezTo>
                  <a:cubicBezTo>
                    <a:pt x="2959" y="4707"/>
                    <a:pt x="1447" y="6581"/>
                    <a:pt x="0" y="8259"/>
                  </a:cubicBezTo>
                  <a:cubicBezTo>
                    <a:pt x="5230" y="7182"/>
                    <a:pt x="9705" y="3622"/>
                    <a:pt x="13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1641344" y="2732065"/>
              <a:ext cx="253213" cy="249138"/>
            </a:xfrm>
            <a:custGeom>
              <a:rect b="b" l="l" r="r" t="t"/>
              <a:pathLst>
                <a:path extrusionOk="0" h="14308" w="14542">
                  <a:moveTo>
                    <a:pt x="7827" y="1"/>
                  </a:moveTo>
                  <a:cubicBezTo>
                    <a:pt x="5542" y="1"/>
                    <a:pt x="2834" y="1304"/>
                    <a:pt x="1" y="4426"/>
                  </a:cubicBezTo>
                  <a:lnTo>
                    <a:pt x="2829" y="14143"/>
                  </a:lnTo>
                  <a:cubicBezTo>
                    <a:pt x="2829" y="14143"/>
                    <a:pt x="3960" y="14307"/>
                    <a:pt x="5514" y="14307"/>
                  </a:cubicBezTo>
                  <a:cubicBezTo>
                    <a:pt x="8978" y="14307"/>
                    <a:pt x="14541" y="13493"/>
                    <a:pt x="14355" y="8234"/>
                  </a:cubicBezTo>
                  <a:cubicBezTo>
                    <a:pt x="14187" y="3503"/>
                    <a:pt x="11575" y="1"/>
                    <a:pt x="7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4"/>
            <p:cNvSpPr/>
            <p:nvPr/>
          </p:nvSpPr>
          <p:spPr>
            <a:xfrm>
              <a:off x="1638993" y="2895481"/>
              <a:ext cx="116403" cy="122741"/>
            </a:xfrm>
            <a:custGeom>
              <a:rect b="b" l="l" r="r" t="t"/>
              <a:pathLst>
                <a:path extrusionOk="0" h="7049" w="6685">
                  <a:moveTo>
                    <a:pt x="2936" y="0"/>
                  </a:moveTo>
                  <a:cubicBezTo>
                    <a:pt x="2398" y="0"/>
                    <a:pt x="1861" y="154"/>
                    <a:pt x="1407" y="444"/>
                  </a:cubicBezTo>
                  <a:lnTo>
                    <a:pt x="327" y="1978"/>
                  </a:lnTo>
                  <a:cubicBezTo>
                    <a:pt x="157" y="2771"/>
                    <a:pt x="1" y="3582"/>
                    <a:pt x="70" y="4388"/>
                  </a:cubicBezTo>
                  <a:cubicBezTo>
                    <a:pt x="144" y="5199"/>
                    <a:pt x="466" y="6019"/>
                    <a:pt x="1111" y="6515"/>
                  </a:cubicBezTo>
                  <a:cubicBezTo>
                    <a:pt x="1601" y="6895"/>
                    <a:pt x="2226" y="7049"/>
                    <a:pt x="2853" y="7049"/>
                  </a:cubicBezTo>
                  <a:cubicBezTo>
                    <a:pt x="3075" y="7049"/>
                    <a:pt x="3296" y="7030"/>
                    <a:pt x="3513" y="6994"/>
                  </a:cubicBezTo>
                  <a:cubicBezTo>
                    <a:pt x="4458" y="6842"/>
                    <a:pt x="5382" y="6389"/>
                    <a:pt x="5953" y="5621"/>
                  </a:cubicBezTo>
                  <a:cubicBezTo>
                    <a:pt x="6528" y="4854"/>
                    <a:pt x="6685" y="3752"/>
                    <a:pt x="6214" y="2920"/>
                  </a:cubicBezTo>
                  <a:cubicBezTo>
                    <a:pt x="5870" y="2316"/>
                    <a:pt x="5173" y="1926"/>
                    <a:pt x="4494" y="1926"/>
                  </a:cubicBezTo>
                  <a:cubicBezTo>
                    <a:pt x="4236" y="1926"/>
                    <a:pt x="3981" y="1982"/>
                    <a:pt x="3748" y="2105"/>
                  </a:cubicBezTo>
                  <a:cubicBezTo>
                    <a:pt x="3957" y="1882"/>
                    <a:pt x="4166" y="1652"/>
                    <a:pt x="4293" y="1373"/>
                  </a:cubicBezTo>
                  <a:cubicBezTo>
                    <a:pt x="4419" y="1094"/>
                    <a:pt x="4440" y="754"/>
                    <a:pt x="4275" y="496"/>
                  </a:cubicBezTo>
                  <a:cubicBezTo>
                    <a:pt x="4122" y="261"/>
                    <a:pt x="3844" y="140"/>
                    <a:pt x="3569" y="74"/>
                  </a:cubicBezTo>
                  <a:cubicBezTo>
                    <a:pt x="3361" y="25"/>
                    <a:pt x="3149" y="0"/>
                    <a:pt x="29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492606" y="2934259"/>
              <a:ext cx="166098" cy="294341"/>
            </a:xfrm>
            <a:custGeom>
              <a:rect b="b" l="l" r="r" t="t"/>
              <a:pathLst>
                <a:path extrusionOk="0" h="16904" w="9539">
                  <a:moveTo>
                    <a:pt x="1569" y="0"/>
                  </a:moveTo>
                  <a:cubicBezTo>
                    <a:pt x="296" y="3416"/>
                    <a:pt x="0" y="7195"/>
                    <a:pt x="723" y="10767"/>
                  </a:cubicBezTo>
                  <a:cubicBezTo>
                    <a:pt x="1099" y="12620"/>
                    <a:pt x="1896" y="14594"/>
                    <a:pt x="3603" y="15409"/>
                  </a:cubicBezTo>
                  <a:cubicBezTo>
                    <a:pt x="4667" y="15918"/>
                    <a:pt x="6049" y="15958"/>
                    <a:pt x="6759" y="16904"/>
                  </a:cubicBezTo>
                  <a:cubicBezTo>
                    <a:pt x="7757" y="15013"/>
                    <a:pt x="8969" y="13086"/>
                    <a:pt x="9234" y="10960"/>
                  </a:cubicBezTo>
                  <a:cubicBezTo>
                    <a:pt x="9539" y="8559"/>
                    <a:pt x="8829" y="6066"/>
                    <a:pt x="7417" y="4096"/>
                  </a:cubicBezTo>
                  <a:cubicBezTo>
                    <a:pt x="6005" y="2126"/>
                    <a:pt x="3861" y="797"/>
                    <a:pt x="1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4"/>
            <p:cNvSpPr/>
            <p:nvPr/>
          </p:nvSpPr>
          <p:spPr>
            <a:xfrm>
              <a:off x="549876" y="3036470"/>
              <a:ext cx="101863" cy="343218"/>
            </a:xfrm>
            <a:custGeom>
              <a:rect b="b" l="l" r="r" t="t"/>
              <a:pathLst>
                <a:path extrusionOk="0" h="19711" w="5850">
                  <a:moveTo>
                    <a:pt x="275" y="0"/>
                  </a:moveTo>
                  <a:cubicBezTo>
                    <a:pt x="249" y="0"/>
                    <a:pt x="223" y="4"/>
                    <a:pt x="197" y="13"/>
                  </a:cubicBezTo>
                  <a:cubicBezTo>
                    <a:pt x="71" y="52"/>
                    <a:pt x="1" y="191"/>
                    <a:pt x="45" y="313"/>
                  </a:cubicBezTo>
                  <a:cubicBezTo>
                    <a:pt x="2114" y="6602"/>
                    <a:pt x="3902" y="13065"/>
                    <a:pt x="5352" y="19523"/>
                  </a:cubicBezTo>
                  <a:cubicBezTo>
                    <a:pt x="5379" y="19636"/>
                    <a:pt x="5479" y="19710"/>
                    <a:pt x="5588" y="19710"/>
                  </a:cubicBezTo>
                  <a:cubicBezTo>
                    <a:pt x="5606" y="19710"/>
                    <a:pt x="5622" y="19710"/>
                    <a:pt x="5640" y="19706"/>
                  </a:cubicBezTo>
                  <a:cubicBezTo>
                    <a:pt x="5771" y="19676"/>
                    <a:pt x="5849" y="19549"/>
                    <a:pt x="5823" y="19418"/>
                  </a:cubicBezTo>
                  <a:cubicBezTo>
                    <a:pt x="4367" y="12942"/>
                    <a:pt x="2577" y="6466"/>
                    <a:pt x="503" y="165"/>
                  </a:cubicBezTo>
                  <a:cubicBezTo>
                    <a:pt x="468" y="65"/>
                    <a:pt x="375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773870" y="2589056"/>
              <a:ext cx="197771" cy="248529"/>
            </a:xfrm>
            <a:custGeom>
              <a:rect b="b" l="l" r="r" t="t"/>
              <a:pathLst>
                <a:path extrusionOk="0" h="14273" w="11358">
                  <a:moveTo>
                    <a:pt x="11270" y="1"/>
                  </a:moveTo>
                  <a:cubicBezTo>
                    <a:pt x="8848" y="1"/>
                    <a:pt x="6386" y="555"/>
                    <a:pt x="4407" y="1953"/>
                  </a:cubicBezTo>
                  <a:cubicBezTo>
                    <a:pt x="2428" y="3353"/>
                    <a:pt x="938" y="5475"/>
                    <a:pt x="441" y="7845"/>
                  </a:cubicBezTo>
                  <a:cubicBezTo>
                    <a:pt x="1" y="9942"/>
                    <a:pt x="511" y="12159"/>
                    <a:pt x="833" y="14273"/>
                  </a:cubicBezTo>
                  <a:cubicBezTo>
                    <a:pt x="1308" y="13952"/>
                    <a:pt x="1862" y="13884"/>
                    <a:pt x="2441" y="13884"/>
                  </a:cubicBezTo>
                  <a:cubicBezTo>
                    <a:pt x="2871" y="13884"/>
                    <a:pt x="3314" y="13922"/>
                    <a:pt x="3748" y="13922"/>
                  </a:cubicBezTo>
                  <a:cubicBezTo>
                    <a:pt x="3937" y="13922"/>
                    <a:pt x="4123" y="13915"/>
                    <a:pt x="4307" y="13894"/>
                  </a:cubicBezTo>
                  <a:cubicBezTo>
                    <a:pt x="6185" y="13681"/>
                    <a:pt x="7589" y="12076"/>
                    <a:pt x="8547" y="10447"/>
                  </a:cubicBezTo>
                  <a:cubicBezTo>
                    <a:pt x="10403" y="7309"/>
                    <a:pt x="11358" y="3645"/>
                    <a:pt x="112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700738" y="2674012"/>
              <a:ext cx="206547" cy="294480"/>
            </a:xfrm>
            <a:custGeom>
              <a:rect b="b" l="l" r="r" t="t"/>
              <a:pathLst>
                <a:path extrusionOk="0" h="16912" w="11862">
                  <a:moveTo>
                    <a:pt x="11591" y="1"/>
                  </a:moveTo>
                  <a:cubicBezTo>
                    <a:pt x="11518" y="1"/>
                    <a:pt x="11447" y="34"/>
                    <a:pt x="11401" y="95"/>
                  </a:cubicBezTo>
                  <a:cubicBezTo>
                    <a:pt x="7374" y="5367"/>
                    <a:pt x="3561" y="10902"/>
                    <a:pt x="70" y="16545"/>
                  </a:cubicBezTo>
                  <a:cubicBezTo>
                    <a:pt x="1" y="16658"/>
                    <a:pt x="35" y="16807"/>
                    <a:pt x="144" y="16876"/>
                  </a:cubicBezTo>
                  <a:cubicBezTo>
                    <a:pt x="184" y="16902"/>
                    <a:pt x="232" y="16911"/>
                    <a:pt x="270" y="16911"/>
                  </a:cubicBezTo>
                  <a:cubicBezTo>
                    <a:pt x="353" y="16911"/>
                    <a:pt x="432" y="16872"/>
                    <a:pt x="475" y="16797"/>
                  </a:cubicBezTo>
                  <a:cubicBezTo>
                    <a:pt x="3961" y="11168"/>
                    <a:pt x="7766" y="5646"/>
                    <a:pt x="11783" y="387"/>
                  </a:cubicBezTo>
                  <a:cubicBezTo>
                    <a:pt x="11862" y="282"/>
                    <a:pt x="11841" y="129"/>
                    <a:pt x="11736" y="51"/>
                  </a:cubicBezTo>
                  <a:cubicBezTo>
                    <a:pt x="11693" y="17"/>
                    <a:pt x="11642" y="1"/>
                    <a:pt x="115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672895" y="3385730"/>
              <a:ext cx="197754" cy="248598"/>
            </a:xfrm>
            <a:custGeom>
              <a:rect b="b" l="l" r="r" t="t"/>
              <a:pathLst>
                <a:path extrusionOk="0" h="14277" w="11357">
                  <a:moveTo>
                    <a:pt x="11270" y="0"/>
                  </a:moveTo>
                  <a:lnTo>
                    <a:pt x="11270" y="0"/>
                  </a:lnTo>
                  <a:cubicBezTo>
                    <a:pt x="8846" y="5"/>
                    <a:pt x="6384" y="559"/>
                    <a:pt x="4406" y="1957"/>
                  </a:cubicBezTo>
                  <a:cubicBezTo>
                    <a:pt x="2427" y="3357"/>
                    <a:pt x="942" y="5479"/>
                    <a:pt x="440" y="7849"/>
                  </a:cubicBezTo>
                  <a:cubicBezTo>
                    <a:pt x="1" y="9946"/>
                    <a:pt x="510" y="12159"/>
                    <a:pt x="832" y="14276"/>
                  </a:cubicBezTo>
                  <a:cubicBezTo>
                    <a:pt x="1307" y="13956"/>
                    <a:pt x="1861" y="13888"/>
                    <a:pt x="2440" y="13888"/>
                  </a:cubicBezTo>
                  <a:cubicBezTo>
                    <a:pt x="2869" y="13888"/>
                    <a:pt x="3313" y="13925"/>
                    <a:pt x="3747" y="13925"/>
                  </a:cubicBezTo>
                  <a:cubicBezTo>
                    <a:pt x="3935" y="13925"/>
                    <a:pt x="4122" y="13918"/>
                    <a:pt x="4305" y="13898"/>
                  </a:cubicBezTo>
                  <a:cubicBezTo>
                    <a:pt x="6184" y="13684"/>
                    <a:pt x="7587" y="12076"/>
                    <a:pt x="8545" y="10451"/>
                  </a:cubicBezTo>
                  <a:cubicBezTo>
                    <a:pt x="10402" y="7313"/>
                    <a:pt x="11357" y="3648"/>
                    <a:pt x="11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599745" y="3470738"/>
              <a:ext cx="206564" cy="294498"/>
            </a:xfrm>
            <a:custGeom>
              <a:rect b="b" l="l" r="r" t="t"/>
              <a:pathLst>
                <a:path extrusionOk="0" h="16913" w="11863">
                  <a:moveTo>
                    <a:pt x="11593" y="0"/>
                  </a:moveTo>
                  <a:cubicBezTo>
                    <a:pt x="11520" y="0"/>
                    <a:pt x="11447" y="33"/>
                    <a:pt x="11400" y="96"/>
                  </a:cubicBezTo>
                  <a:cubicBezTo>
                    <a:pt x="7374" y="5364"/>
                    <a:pt x="3560" y="10903"/>
                    <a:pt x="70" y="16546"/>
                  </a:cubicBezTo>
                  <a:cubicBezTo>
                    <a:pt x="0" y="16655"/>
                    <a:pt x="35" y="16808"/>
                    <a:pt x="144" y="16877"/>
                  </a:cubicBezTo>
                  <a:cubicBezTo>
                    <a:pt x="188" y="16899"/>
                    <a:pt x="231" y="16912"/>
                    <a:pt x="270" y="16912"/>
                  </a:cubicBezTo>
                  <a:cubicBezTo>
                    <a:pt x="353" y="16912"/>
                    <a:pt x="431" y="16872"/>
                    <a:pt x="475" y="16798"/>
                  </a:cubicBezTo>
                  <a:cubicBezTo>
                    <a:pt x="3961" y="11168"/>
                    <a:pt x="7766" y="5647"/>
                    <a:pt x="11784" y="387"/>
                  </a:cubicBezTo>
                  <a:cubicBezTo>
                    <a:pt x="11862" y="279"/>
                    <a:pt x="11845" y="130"/>
                    <a:pt x="11736" y="48"/>
                  </a:cubicBezTo>
                  <a:cubicBezTo>
                    <a:pt x="11694" y="16"/>
                    <a:pt x="11643" y="0"/>
                    <a:pt x="11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4"/>
            <p:cNvSpPr/>
            <p:nvPr/>
          </p:nvSpPr>
          <p:spPr>
            <a:xfrm>
              <a:off x="518847" y="2609098"/>
              <a:ext cx="231377" cy="1296361"/>
            </a:xfrm>
            <a:custGeom>
              <a:rect b="b" l="l" r="r" t="t"/>
              <a:pathLst>
                <a:path extrusionOk="0" h="74450" w="13288">
                  <a:moveTo>
                    <a:pt x="13287" y="0"/>
                  </a:moveTo>
                  <a:lnTo>
                    <a:pt x="13287" y="0"/>
                  </a:lnTo>
                  <a:cubicBezTo>
                    <a:pt x="12581" y="424"/>
                    <a:pt x="11889" y="859"/>
                    <a:pt x="11205" y="1317"/>
                  </a:cubicBezTo>
                  <a:lnTo>
                    <a:pt x="11205" y="1321"/>
                  </a:lnTo>
                  <a:cubicBezTo>
                    <a:pt x="11061" y="5030"/>
                    <a:pt x="10843" y="8733"/>
                    <a:pt x="10547" y="12429"/>
                  </a:cubicBezTo>
                  <a:cubicBezTo>
                    <a:pt x="10547" y="12504"/>
                    <a:pt x="10542" y="12586"/>
                    <a:pt x="10533" y="12661"/>
                  </a:cubicBezTo>
                  <a:lnTo>
                    <a:pt x="10533" y="12665"/>
                  </a:lnTo>
                  <a:cubicBezTo>
                    <a:pt x="10228" y="16617"/>
                    <a:pt x="9845" y="20557"/>
                    <a:pt x="9375" y="24491"/>
                  </a:cubicBezTo>
                  <a:cubicBezTo>
                    <a:pt x="9370" y="24583"/>
                    <a:pt x="9357" y="24666"/>
                    <a:pt x="9349" y="24757"/>
                  </a:cubicBezTo>
                  <a:cubicBezTo>
                    <a:pt x="8939" y="28182"/>
                    <a:pt x="8472" y="31599"/>
                    <a:pt x="7945" y="35007"/>
                  </a:cubicBezTo>
                  <a:cubicBezTo>
                    <a:pt x="7932" y="35094"/>
                    <a:pt x="7923" y="35177"/>
                    <a:pt x="7901" y="35264"/>
                  </a:cubicBezTo>
                  <a:cubicBezTo>
                    <a:pt x="7571" y="37412"/>
                    <a:pt x="7213" y="39552"/>
                    <a:pt x="6829" y="41688"/>
                  </a:cubicBezTo>
                  <a:lnTo>
                    <a:pt x="6829" y="41692"/>
                  </a:lnTo>
                  <a:cubicBezTo>
                    <a:pt x="6416" y="44015"/>
                    <a:pt x="5971" y="46332"/>
                    <a:pt x="5496" y="48647"/>
                  </a:cubicBezTo>
                  <a:cubicBezTo>
                    <a:pt x="5479" y="48734"/>
                    <a:pt x="5461" y="48821"/>
                    <a:pt x="5443" y="48908"/>
                  </a:cubicBezTo>
                  <a:cubicBezTo>
                    <a:pt x="4629" y="52865"/>
                    <a:pt x="3727" y="56800"/>
                    <a:pt x="2733" y="60709"/>
                  </a:cubicBezTo>
                  <a:cubicBezTo>
                    <a:pt x="2716" y="60801"/>
                    <a:pt x="2694" y="60892"/>
                    <a:pt x="2663" y="60980"/>
                  </a:cubicBezTo>
                  <a:cubicBezTo>
                    <a:pt x="1844" y="64248"/>
                    <a:pt x="960" y="67494"/>
                    <a:pt x="1" y="70719"/>
                  </a:cubicBezTo>
                  <a:cubicBezTo>
                    <a:pt x="698" y="71630"/>
                    <a:pt x="1439" y="72514"/>
                    <a:pt x="2206" y="73364"/>
                  </a:cubicBezTo>
                  <a:cubicBezTo>
                    <a:pt x="2237" y="73403"/>
                    <a:pt x="2271" y="73438"/>
                    <a:pt x="2306" y="73472"/>
                  </a:cubicBezTo>
                  <a:cubicBezTo>
                    <a:pt x="2603" y="73804"/>
                    <a:pt x="2899" y="74126"/>
                    <a:pt x="3208" y="74449"/>
                  </a:cubicBezTo>
                  <a:cubicBezTo>
                    <a:pt x="4019" y="71399"/>
                    <a:pt x="4773" y="68331"/>
                    <a:pt x="5483" y="65254"/>
                  </a:cubicBezTo>
                  <a:lnTo>
                    <a:pt x="5483" y="65246"/>
                  </a:lnTo>
                  <a:cubicBezTo>
                    <a:pt x="5566" y="64902"/>
                    <a:pt x="5644" y="64544"/>
                    <a:pt x="5727" y="64200"/>
                  </a:cubicBezTo>
                  <a:cubicBezTo>
                    <a:pt x="5749" y="64104"/>
                    <a:pt x="5771" y="64007"/>
                    <a:pt x="5788" y="63921"/>
                  </a:cubicBezTo>
                  <a:cubicBezTo>
                    <a:pt x="7017" y="58486"/>
                    <a:pt x="8093" y="53022"/>
                    <a:pt x="9021" y="47531"/>
                  </a:cubicBezTo>
                  <a:lnTo>
                    <a:pt x="9021" y="47527"/>
                  </a:lnTo>
                  <a:cubicBezTo>
                    <a:pt x="9039" y="47430"/>
                    <a:pt x="9051" y="47335"/>
                    <a:pt x="9065" y="47243"/>
                  </a:cubicBezTo>
                  <a:lnTo>
                    <a:pt x="9065" y="47239"/>
                  </a:lnTo>
                  <a:cubicBezTo>
                    <a:pt x="9649" y="43796"/>
                    <a:pt x="10172" y="40345"/>
                    <a:pt x="10625" y="36885"/>
                  </a:cubicBezTo>
                  <a:cubicBezTo>
                    <a:pt x="10638" y="36802"/>
                    <a:pt x="10652" y="36715"/>
                    <a:pt x="10660" y="36632"/>
                  </a:cubicBezTo>
                  <a:cubicBezTo>
                    <a:pt x="11231" y="32327"/>
                    <a:pt x="11706" y="28009"/>
                    <a:pt x="12090" y="23685"/>
                  </a:cubicBezTo>
                  <a:cubicBezTo>
                    <a:pt x="12106" y="23594"/>
                    <a:pt x="12111" y="23506"/>
                    <a:pt x="12120" y="23419"/>
                  </a:cubicBezTo>
                  <a:cubicBezTo>
                    <a:pt x="12294" y="21432"/>
                    <a:pt x="12451" y="19445"/>
                    <a:pt x="12586" y="17450"/>
                  </a:cubicBezTo>
                  <a:lnTo>
                    <a:pt x="12586" y="17445"/>
                  </a:lnTo>
                  <a:cubicBezTo>
                    <a:pt x="12686" y="15950"/>
                    <a:pt x="12782" y="14459"/>
                    <a:pt x="12861" y="12965"/>
                  </a:cubicBezTo>
                  <a:cubicBezTo>
                    <a:pt x="12869" y="12882"/>
                    <a:pt x="12874" y="12804"/>
                    <a:pt x="12878" y="12721"/>
                  </a:cubicBezTo>
                  <a:cubicBezTo>
                    <a:pt x="13100" y="8481"/>
                    <a:pt x="13235" y="4241"/>
                    <a:pt x="13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702253" y="2825518"/>
              <a:ext cx="40780" cy="9333"/>
            </a:xfrm>
            <a:custGeom>
              <a:rect b="b" l="l" r="r" t="t"/>
              <a:pathLst>
                <a:path extrusionOk="0" h="536" w="2342">
                  <a:moveTo>
                    <a:pt x="14" y="0"/>
                  </a:moveTo>
                  <a:cubicBezTo>
                    <a:pt x="14" y="79"/>
                    <a:pt x="9" y="157"/>
                    <a:pt x="0" y="236"/>
                  </a:cubicBezTo>
                  <a:lnTo>
                    <a:pt x="0" y="240"/>
                  </a:lnTo>
                  <a:cubicBezTo>
                    <a:pt x="772" y="371"/>
                    <a:pt x="1547" y="471"/>
                    <a:pt x="2328" y="536"/>
                  </a:cubicBezTo>
                  <a:cubicBezTo>
                    <a:pt x="2332" y="457"/>
                    <a:pt x="2336" y="375"/>
                    <a:pt x="2341" y="296"/>
                  </a:cubicBezTo>
                  <a:cubicBezTo>
                    <a:pt x="1561" y="232"/>
                    <a:pt x="785" y="131"/>
                    <a:pt x="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681549" y="3016881"/>
              <a:ext cx="48355" cy="23385"/>
            </a:xfrm>
            <a:custGeom>
              <a:rect b="b" l="l" r="r" t="t"/>
              <a:pathLst>
                <a:path extrusionOk="0" h="1343" w="2777">
                  <a:moveTo>
                    <a:pt x="2776" y="0"/>
                  </a:moveTo>
                  <a:cubicBezTo>
                    <a:pt x="1851" y="336"/>
                    <a:pt x="932" y="698"/>
                    <a:pt x="31" y="1077"/>
                  </a:cubicBezTo>
                  <a:cubicBezTo>
                    <a:pt x="26" y="1164"/>
                    <a:pt x="9" y="1251"/>
                    <a:pt x="0" y="1342"/>
                  </a:cubicBezTo>
                  <a:cubicBezTo>
                    <a:pt x="906" y="964"/>
                    <a:pt x="1821" y="602"/>
                    <a:pt x="2746" y="266"/>
                  </a:cubicBezTo>
                  <a:cubicBezTo>
                    <a:pt x="2758" y="175"/>
                    <a:pt x="2762" y="92"/>
                    <a:pt x="27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656423" y="3218709"/>
              <a:ext cx="48059" cy="32735"/>
            </a:xfrm>
            <a:custGeom>
              <a:rect b="b" l="l" r="r" t="t"/>
              <a:pathLst>
                <a:path extrusionOk="0" h="1880" w="2760">
                  <a:moveTo>
                    <a:pt x="44" y="1"/>
                  </a:moveTo>
                  <a:cubicBezTo>
                    <a:pt x="26" y="84"/>
                    <a:pt x="18" y="171"/>
                    <a:pt x="0" y="254"/>
                  </a:cubicBezTo>
                  <a:cubicBezTo>
                    <a:pt x="894" y="816"/>
                    <a:pt x="1804" y="1352"/>
                    <a:pt x="2719" y="1879"/>
                  </a:cubicBezTo>
                  <a:cubicBezTo>
                    <a:pt x="2737" y="1792"/>
                    <a:pt x="2751" y="1710"/>
                    <a:pt x="2759" y="1622"/>
                  </a:cubicBezTo>
                  <a:cubicBezTo>
                    <a:pt x="1840" y="1104"/>
                    <a:pt x="937" y="563"/>
                    <a:pt x="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613554" y="3431716"/>
              <a:ext cx="63155" cy="29009"/>
            </a:xfrm>
            <a:custGeom>
              <a:rect b="b" l="l" r="r" t="t"/>
              <a:pathLst>
                <a:path extrusionOk="0" h="1666" w="3627">
                  <a:moveTo>
                    <a:pt x="3626" y="0"/>
                  </a:moveTo>
                  <a:lnTo>
                    <a:pt x="3626" y="0"/>
                  </a:lnTo>
                  <a:cubicBezTo>
                    <a:pt x="2484" y="589"/>
                    <a:pt x="1291" y="1060"/>
                    <a:pt x="52" y="1408"/>
                  </a:cubicBezTo>
                  <a:cubicBezTo>
                    <a:pt x="40" y="1491"/>
                    <a:pt x="22" y="1583"/>
                    <a:pt x="0" y="1665"/>
                  </a:cubicBezTo>
                  <a:cubicBezTo>
                    <a:pt x="1238" y="1325"/>
                    <a:pt x="2436" y="863"/>
                    <a:pt x="3578" y="288"/>
                  </a:cubicBezTo>
                  <a:lnTo>
                    <a:pt x="3578" y="284"/>
                  </a:lnTo>
                  <a:cubicBezTo>
                    <a:pt x="3600" y="193"/>
                    <a:pt x="3612" y="96"/>
                    <a:pt x="3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565216" y="3666245"/>
              <a:ext cx="54344" cy="60735"/>
            </a:xfrm>
            <a:custGeom>
              <a:rect b="b" l="l" r="r" t="t"/>
              <a:pathLst>
                <a:path extrusionOk="0" h="3488" w="3121">
                  <a:moveTo>
                    <a:pt x="70" y="1"/>
                  </a:moveTo>
                  <a:cubicBezTo>
                    <a:pt x="53" y="89"/>
                    <a:pt x="26" y="180"/>
                    <a:pt x="0" y="272"/>
                  </a:cubicBezTo>
                  <a:lnTo>
                    <a:pt x="3059" y="3488"/>
                  </a:lnTo>
                  <a:cubicBezTo>
                    <a:pt x="3086" y="3392"/>
                    <a:pt x="3103" y="3301"/>
                    <a:pt x="3120" y="3209"/>
                  </a:cubicBezTo>
                  <a:lnTo>
                    <a:pt x="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1406641" y="3456460"/>
              <a:ext cx="216507" cy="249208"/>
            </a:xfrm>
            <a:custGeom>
              <a:rect b="b" l="l" r="r" t="t"/>
              <a:pathLst>
                <a:path extrusionOk="0" h="14312" w="12434">
                  <a:moveTo>
                    <a:pt x="11462" y="1"/>
                  </a:moveTo>
                  <a:cubicBezTo>
                    <a:pt x="7967" y="1033"/>
                    <a:pt x="4773" y="3068"/>
                    <a:pt x="2354" y="5796"/>
                  </a:cubicBezTo>
                  <a:cubicBezTo>
                    <a:pt x="1099" y="7208"/>
                    <a:pt x="0" y="9034"/>
                    <a:pt x="376" y="10886"/>
                  </a:cubicBezTo>
                  <a:cubicBezTo>
                    <a:pt x="606" y="12045"/>
                    <a:pt x="1408" y="13173"/>
                    <a:pt x="1077" y="14311"/>
                  </a:cubicBezTo>
                  <a:cubicBezTo>
                    <a:pt x="3190" y="13967"/>
                    <a:pt x="5457" y="13775"/>
                    <a:pt x="7317" y="12712"/>
                  </a:cubicBezTo>
                  <a:cubicBezTo>
                    <a:pt x="9417" y="11513"/>
                    <a:pt x="10982" y="9444"/>
                    <a:pt x="11706" y="7133"/>
                  </a:cubicBezTo>
                  <a:cubicBezTo>
                    <a:pt x="12434" y="4820"/>
                    <a:pt x="12207" y="2306"/>
                    <a:pt x="11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1325533" y="3543888"/>
              <a:ext cx="221348" cy="283719"/>
            </a:xfrm>
            <a:custGeom>
              <a:rect b="b" l="l" r="r" t="t"/>
              <a:pathLst>
                <a:path extrusionOk="0" h="16294" w="12712">
                  <a:moveTo>
                    <a:pt x="12440" y="0"/>
                  </a:moveTo>
                  <a:cubicBezTo>
                    <a:pt x="12363" y="0"/>
                    <a:pt x="12287" y="36"/>
                    <a:pt x="12241" y="104"/>
                  </a:cubicBezTo>
                  <a:cubicBezTo>
                    <a:pt x="8463" y="5543"/>
                    <a:pt x="4375" y="10855"/>
                    <a:pt x="83" y="15897"/>
                  </a:cubicBezTo>
                  <a:cubicBezTo>
                    <a:pt x="0" y="15996"/>
                    <a:pt x="9" y="16149"/>
                    <a:pt x="113" y="16237"/>
                  </a:cubicBezTo>
                  <a:cubicBezTo>
                    <a:pt x="157" y="16271"/>
                    <a:pt x="213" y="16293"/>
                    <a:pt x="266" y="16293"/>
                  </a:cubicBezTo>
                  <a:cubicBezTo>
                    <a:pt x="336" y="16293"/>
                    <a:pt x="406" y="16263"/>
                    <a:pt x="449" y="16205"/>
                  </a:cubicBezTo>
                  <a:cubicBezTo>
                    <a:pt x="4750" y="11155"/>
                    <a:pt x="8851" y="5830"/>
                    <a:pt x="12633" y="378"/>
                  </a:cubicBezTo>
                  <a:cubicBezTo>
                    <a:pt x="12712" y="269"/>
                    <a:pt x="12685" y="121"/>
                    <a:pt x="12577" y="43"/>
                  </a:cubicBezTo>
                  <a:cubicBezTo>
                    <a:pt x="12535" y="14"/>
                    <a:pt x="12487" y="0"/>
                    <a:pt x="124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1281062" y="3839239"/>
              <a:ext cx="307870" cy="156399"/>
            </a:xfrm>
            <a:custGeom>
              <a:rect b="b" l="l" r="r" t="t"/>
              <a:pathLst>
                <a:path extrusionOk="0" h="8982" w="17681">
                  <a:moveTo>
                    <a:pt x="8877" y="0"/>
                  </a:moveTo>
                  <a:cubicBezTo>
                    <a:pt x="7506" y="0"/>
                    <a:pt x="6140" y="279"/>
                    <a:pt x="4899" y="860"/>
                  </a:cubicBezTo>
                  <a:cubicBezTo>
                    <a:pt x="2960" y="1767"/>
                    <a:pt x="1496" y="3511"/>
                    <a:pt x="0" y="5040"/>
                  </a:cubicBezTo>
                  <a:cubicBezTo>
                    <a:pt x="1120" y="5428"/>
                    <a:pt x="1578" y="6727"/>
                    <a:pt x="2393" y="7589"/>
                  </a:cubicBezTo>
                  <a:cubicBezTo>
                    <a:pt x="3396" y="8649"/>
                    <a:pt x="4893" y="8982"/>
                    <a:pt x="6388" y="8982"/>
                  </a:cubicBezTo>
                  <a:cubicBezTo>
                    <a:pt x="6829" y="8982"/>
                    <a:pt x="7269" y="8953"/>
                    <a:pt x="7697" y="8905"/>
                  </a:cubicBezTo>
                  <a:cubicBezTo>
                    <a:pt x="11317" y="8499"/>
                    <a:pt x="14821" y="7057"/>
                    <a:pt x="17680" y="4800"/>
                  </a:cubicBezTo>
                  <a:cubicBezTo>
                    <a:pt x="16225" y="2861"/>
                    <a:pt x="14298" y="1226"/>
                    <a:pt x="11993" y="486"/>
                  </a:cubicBezTo>
                  <a:cubicBezTo>
                    <a:pt x="10989" y="166"/>
                    <a:pt x="9931" y="0"/>
                    <a:pt x="8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1125585" y="3918100"/>
              <a:ext cx="355668" cy="23019"/>
            </a:xfrm>
            <a:custGeom>
              <a:rect b="b" l="l" r="r" t="t"/>
              <a:pathLst>
                <a:path extrusionOk="0" h="1322" w="20426">
                  <a:moveTo>
                    <a:pt x="18832" y="1"/>
                  </a:moveTo>
                  <a:cubicBezTo>
                    <a:pt x="12641" y="1"/>
                    <a:pt x="6388" y="282"/>
                    <a:pt x="228" y="842"/>
                  </a:cubicBezTo>
                  <a:cubicBezTo>
                    <a:pt x="97" y="855"/>
                    <a:pt x="1" y="973"/>
                    <a:pt x="13" y="1104"/>
                  </a:cubicBezTo>
                  <a:cubicBezTo>
                    <a:pt x="23" y="1230"/>
                    <a:pt x="127" y="1321"/>
                    <a:pt x="248" y="1321"/>
                  </a:cubicBezTo>
                  <a:lnTo>
                    <a:pt x="270" y="1321"/>
                  </a:lnTo>
                  <a:cubicBezTo>
                    <a:pt x="6379" y="764"/>
                    <a:pt x="12581" y="483"/>
                    <a:pt x="18724" y="483"/>
                  </a:cubicBezTo>
                  <a:cubicBezTo>
                    <a:pt x="19212" y="483"/>
                    <a:pt x="19699" y="485"/>
                    <a:pt x="20186" y="489"/>
                  </a:cubicBezTo>
                  <a:cubicBezTo>
                    <a:pt x="20316" y="489"/>
                    <a:pt x="20425" y="380"/>
                    <a:pt x="20425" y="249"/>
                  </a:cubicBezTo>
                  <a:cubicBezTo>
                    <a:pt x="20425" y="114"/>
                    <a:pt x="20321" y="5"/>
                    <a:pt x="20186" y="5"/>
                  </a:cubicBezTo>
                  <a:cubicBezTo>
                    <a:pt x="19735" y="2"/>
                    <a:pt x="19284" y="1"/>
                    <a:pt x="18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751948" y="3404623"/>
              <a:ext cx="1248389" cy="688334"/>
            </a:xfrm>
            <a:custGeom>
              <a:rect b="b" l="l" r="r" t="t"/>
              <a:pathLst>
                <a:path extrusionOk="0" h="39531" w="71695">
                  <a:moveTo>
                    <a:pt x="71695" y="1"/>
                  </a:moveTo>
                  <a:lnTo>
                    <a:pt x="71695" y="1"/>
                  </a:lnTo>
                  <a:cubicBezTo>
                    <a:pt x="71350" y="249"/>
                    <a:pt x="71002" y="488"/>
                    <a:pt x="70658" y="733"/>
                  </a:cubicBezTo>
                  <a:cubicBezTo>
                    <a:pt x="70566" y="798"/>
                    <a:pt x="70479" y="860"/>
                    <a:pt x="70383" y="920"/>
                  </a:cubicBezTo>
                  <a:cubicBezTo>
                    <a:pt x="67089" y="3213"/>
                    <a:pt x="63742" y="5444"/>
                    <a:pt x="60356" y="7596"/>
                  </a:cubicBezTo>
                  <a:cubicBezTo>
                    <a:pt x="60295" y="7644"/>
                    <a:pt x="60226" y="7688"/>
                    <a:pt x="60160" y="7727"/>
                  </a:cubicBezTo>
                  <a:lnTo>
                    <a:pt x="60156" y="7731"/>
                  </a:lnTo>
                  <a:cubicBezTo>
                    <a:pt x="56813" y="9862"/>
                    <a:pt x="53440" y="11920"/>
                    <a:pt x="50011" y="13911"/>
                  </a:cubicBezTo>
                  <a:cubicBezTo>
                    <a:pt x="49936" y="13963"/>
                    <a:pt x="49858" y="14002"/>
                    <a:pt x="49784" y="14050"/>
                  </a:cubicBezTo>
                  <a:cubicBezTo>
                    <a:pt x="46799" y="15784"/>
                    <a:pt x="43788" y="17467"/>
                    <a:pt x="40746" y="19092"/>
                  </a:cubicBezTo>
                  <a:cubicBezTo>
                    <a:pt x="40672" y="19136"/>
                    <a:pt x="40598" y="19179"/>
                    <a:pt x="40519" y="19215"/>
                  </a:cubicBezTo>
                  <a:cubicBezTo>
                    <a:pt x="38611" y="20234"/>
                    <a:pt x="36684" y="21236"/>
                    <a:pt x="34745" y="22216"/>
                  </a:cubicBezTo>
                  <a:cubicBezTo>
                    <a:pt x="32636" y="23280"/>
                    <a:pt x="30518" y="24322"/>
                    <a:pt x="28379" y="25337"/>
                  </a:cubicBezTo>
                  <a:cubicBezTo>
                    <a:pt x="28301" y="25380"/>
                    <a:pt x="28217" y="25416"/>
                    <a:pt x="28134" y="25450"/>
                  </a:cubicBezTo>
                  <a:cubicBezTo>
                    <a:pt x="24487" y="27180"/>
                    <a:pt x="20801" y="28827"/>
                    <a:pt x="17079" y="30388"/>
                  </a:cubicBezTo>
                  <a:cubicBezTo>
                    <a:pt x="16996" y="30422"/>
                    <a:pt x="16909" y="30462"/>
                    <a:pt x="16822" y="30488"/>
                  </a:cubicBezTo>
                  <a:cubicBezTo>
                    <a:pt x="13449" y="31912"/>
                    <a:pt x="10050" y="33260"/>
                    <a:pt x="6616" y="34527"/>
                  </a:cubicBezTo>
                  <a:cubicBezTo>
                    <a:pt x="6541" y="34557"/>
                    <a:pt x="6455" y="34593"/>
                    <a:pt x="6376" y="34615"/>
                  </a:cubicBezTo>
                  <a:cubicBezTo>
                    <a:pt x="4258" y="35404"/>
                    <a:pt x="2136" y="36158"/>
                    <a:pt x="1" y="36885"/>
                  </a:cubicBezTo>
                  <a:cubicBezTo>
                    <a:pt x="1661" y="37874"/>
                    <a:pt x="3378" y="38759"/>
                    <a:pt x="5152" y="39531"/>
                  </a:cubicBezTo>
                  <a:cubicBezTo>
                    <a:pt x="5391" y="39430"/>
                    <a:pt x="5632" y="39334"/>
                    <a:pt x="5875" y="39234"/>
                  </a:cubicBezTo>
                  <a:cubicBezTo>
                    <a:pt x="5958" y="39207"/>
                    <a:pt x="6045" y="39169"/>
                    <a:pt x="6123" y="39129"/>
                  </a:cubicBezTo>
                  <a:cubicBezTo>
                    <a:pt x="9470" y="37774"/>
                    <a:pt x="12800" y="36349"/>
                    <a:pt x="16090" y="34871"/>
                  </a:cubicBezTo>
                  <a:cubicBezTo>
                    <a:pt x="16181" y="34833"/>
                    <a:pt x="16268" y="34793"/>
                    <a:pt x="16352" y="34754"/>
                  </a:cubicBezTo>
                  <a:cubicBezTo>
                    <a:pt x="19576" y="33308"/>
                    <a:pt x="22770" y="31795"/>
                    <a:pt x="25938" y="30235"/>
                  </a:cubicBezTo>
                  <a:cubicBezTo>
                    <a:pt x="27768" y="29333"/>
                    <a:pt x="29586" y="28418"/>
                    <a:pt x="31390" y="27485"/>
                  </a:cubicBezTo>
                  <a:lnTo>
                    <a:pt x="31390" y="27481"/>
                  </a:lnTo>
                  <a:cubicBezTo>
                    <a:pt x="31481" y="27437"/>
                    <a:pt x="31564" y="27393"/>
                    <a:pt x="31647" y="27346"/>
                  </a:cubicBezTo>
                  <a:lnTo>
                    <a:pt x="31652" y="27341"/>
                  </a:lnTo>
                  <a:cubicBezTo>
                    <a:pt x="34749" y="25738"/>
                    <a:pt x="37822" y="24082"/>
                    <a:pt x="40855" y="22365"/>
                  </a:cubicBezTo>
                  <a:cubicBezTo>
                    <a:pt x="40938" y="22326"/>
                    <a:pt x="41012" y="22282"/>
                    <a:pt x="41086" y="22242"/>
                  </a:cubicBezTo>
                  <a:cubicBezTo>
                    <a:pt x="44868" y="20108"/>
                    <a:pt x="48603" y="17894"/>
                    <a:pt x="52290" y="15597"/>
                  </a:cubicBezTo>
                  <a:cubicBezTo>
                    <a:pt x="52372" y="15554"/>
                    <a:pt x="52442" y="15506"/>
                    <a:pt x="52517" y="15458"/>
                  </a:cubicBezTo>
                  <a:cubicBezTo>
                    <a:pt x="55484" y="13614"/>
                    <a:pt x="58422" y="11715"/>
                    <a:pt x="61319" y="9770"/>
                  </a:cubicBezTo>
                  <a:cubicBezTo>
                    <a:pt x="61384" y="9723"/>
                    <a:pt x="61455" y="9679"/>
                    <a:pt x="61519" y="9631"/>
                  </a:cubicBezTo>
                  <a:cubicBezTo>
                    <a:pt x="64848" y="7396"/>
                    <a:pt x="68134" y="5090"/>
                    <a:pt x="71372" y="2720"/>
                  </a:cubicBezTo>
                  <a:cubicBezTo>
                    <a:pt x="71451" y="2193"/>
                    <a:pt x="71525" y="1665"/>
                    <a:pt x="71582" y="1134"/>
                  </a:cubicBezTo>
                  <a:cubicBezTo>
                    <a:pt x="71590" y="1055"/>
                    <a:pt x="71599" y="973"/>
                    <a:pt x="71604" y="898"/>
                  </a:cubicBezTo>
                  <a:cubicBezTo>
                    <a:pt x="71642" y="598"/>
                    <a:pt x="71668" y="301"/>
                    <a:pt x="71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4"/>
            <p:cNvSpPr/>
            <p:nvPr/>
          </p:nvSpPr>
          <p:spPr>
            <a:xfrm>
              <a:off x="1977492" y="3417386"/>
              <a:ext cx="21261" cy="6982"/>
            </a:xfrm>
            <a:custGeom>
              <a:rect b="b" l="l" r="r" t="t"/>
              <a:pathLst>
                <a:path extrusionOk="0" h="401" w="1221">
                  <a:moveTo>
                    <a:pt x="275" y="0"/>
                  </a:moveTo>
                  <a:cubicBezTo>
                    <a:pt x="183" y="65"/>
                    <a:pt x="96" y="127"/>
                    <a:pt x="0" y="187"/>
                  </a:cubicBezTo>
                  <a:cubicBezTo>
                    <a:pt x="396" y="257"/>
                    <a:pt x="802" y="331"/>
                    <a:pt x="1199" y="401"/>
                  </a:cubicBezTo>
                  <a:cubicBezTo>
                    <a:pt x="1207" y="322"/>
                    <a:pt x="1216" y="240"/>
                    <a:pt x="1221" y="165"/>
                  </a:cubicBezTo>
                  <a:cubicBezTo>
                    <a:pt x="903" y="109"/>
                    <a:pt x="593" y="57"/>
                    <a:pt x="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1799467" y="3536888"/>
              <a:ext cx="23698" cy="37803"/>
            </a:xfrm>
            <a:custGeom>
              <a:rect b="b" l="l" r="r" t="t"/>
              <a:pathLst>
                <a:path extrusionOk="0" h="2171" w="1361">
                  <a:moveTo>
                    <a:pt x="197" y="0"/>
                  </a:moveTo>
                  <a:cubicBezTo>
                    <a:pt x="136" y="48"/>
                    <a:pt x="71" y="92"/>
                    <a:pt x="1" y="131"/>
                  </a:cubicBezTo>
                  <a:cubicBezTo>
                    <a:pt x="358" y="828"/>
                    <a:pt x="746" y="1508"/>
                    <a:pt x="1160" y="2170"/>
                  </a:cubicBezTo>
                  <a:cubicBezTo>
                    <a:pt x="1230" y="2127"/>
                    <a:pt x="1296" y="2083"/>
                    <a:pt x="1360" y="2039"/>
                  </a:cubicBezTo>
                  <a:cubicBezTo>
                    <a:pt x="946" y="1373"/>
                    <a:pt x="558" y="693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>
              <a:off x="1618795" y="3646918"/>
              <a:ext cx="47675" cy="29288"/>
            </a:xfrm>
            <a:custGeom>
              <a:rect b="b" l="l" r="r" t="t"/>
              <a:pathLst>
                <a:path extrusionOk="0" h="1682" w="2738">
                  <a:moveTo>
                    <a:pt x="228" y="0"/>
                  </a:moveTo>
                  <a:cubicBezTo>
                    <a:pt x="153" y="48"/>
                    <a:pt x="75" y="87"/>
                    <a:pt x="1" y="135"/>
                  </a:cubicBezTo>
                  <a:cubicBezTo>
                    <a:pt x="847" y="632"/>
                    <a:pt x="1684" y="1146"/>
                    <a:pt x="2507" y="1682"/>
                  </a:cubicBezTo>
                  <a:cubicBezTo>
                    <a:pt x="2589" y="1639"/>
                    <a:pt x="2659" y="1591"/>
                    <a:pt x="2738" y="1547"/>
                  </a:cubicBezTo>
                  <a:cubicBezTo>
                    <a:pt x="1914" y="1012"/>
                    <a:pt x="1073" y="493"/>
                    <a:pt x="2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1457485" y="3737132"/>
              <a:ext cx="9890" cy="56921"/>
            </a:xfrm>
            <a:custGeom>
              <a:rect b="b" l="l" r="r" t="t"/>
              <a:pathLst>
                <a:path extrusionOk="0" h="3269" w="568">
                  <a:moveTo>
                    <a:pt x="232" y="0"/>
                  </a:moveTo>
                  <a:cubicBezTo>
                    <a:pt x="153" y="40"/>
                    <a:pt x="79" y="83"/>
                    <a:pt x="0" y="119"/>
                  </a:cubicBezTo>
                  <a:cubicBezTo>
                    <a:pt x="91" y="1169"/>
                    <a:pt x="205" y="2219"/>
                    <a:pt x="340" y="3269"/>
                  </a:cubicBezTo>
                  <a:cubicBezTo>
                    <a:pt x="415" y="3230"/>
                    <a:pt x="493" y="3190"/>
                    <a:pt x="567" y="3146"/>
                  </a:cubicBezTo>
                  <a:cubicBezTo>
                    <a:pt x="431" y="2096"/>
                    <a:pt x="318" y="1050"/>
                    <a:pt x="2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1241901" y="3845803"/>
              <a:ext cx="61118" cy="37350"/>
            </a:xfrm>
            <a:custGeom>
              <a:rect b="b" l="l" r="r" t="t"/>
              <a:pathLst>
                <a:path extrusionOk="0" h="2145" w="3510">
                  <a:moveTo>
                    <a:pt x="241" y="0"/>
                  </a:moveTo>
                  <a:cubicBezTo>
                    <a:pt x="163" y="39"/>
                    <a:pt x="79" y="79"/>
                    <a:pt x="1" y="113"/>
                  </a:cubicBezTo>
                  <a:cubicBezTo>
                    <a:pt x="1016" y="897"/>
                    <a:pt x="2110" y="1577"/>
                    <a:pt x="3252" y="2144"/>
                  </a:cubicBezTo>
                  <a:lnTo>
                    <a:pt x="3256" y="2144"/>
                  </a:lnTo>
                  <a:cubicBezTo>
                    <a:pt x="3343" y="2100"/>
                    <a:pt x="3426" y="2056"/>
                    <a:pt x="3509" y="2009"/>
                  </a:cubicBezTo>
                  <a:cubicBezTo>
                    <a:pt x="2354" y="1451"/>
                    <a:pt x="1256" y="780"/>
                    <a:pt x="2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1032115" y="3933736"/>
              <a:ext cx="17221" cy="78095"/>
            </a:xfrm>
            <a:custGeom>
              <a:rect b="b" l="l" r="r" t="t"/>
              <a:pathLst>
                <a:path extrusionOk="0" h="4485" w="989">
                  <a:moveTo>
                    <a:pt x="989" y="1"/>
                  </a:moveTo>
                  <a:lnTo>
                    <a:pt x="989" y="1"/>
                  </a:lnTo>
                  <a:cubicBezTo>
                    <a:pt x="906" y="39"/>
                    <a:pt x="819" y="75"/>
                    <a:pt x="732" y="105"/>
                  </a:cubicBezTo>
                  <a:lnTo>
                    <a:pt x="0" y="4484"/>
                  </a:lnTo>
                  <a:cubicBezTo>
                    <a:pt x="91" y="4450"/>
                    <a:pt x="178" y="4406"/>
                    <a:pt x="262" y="4367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854246" y="4005824"/>
              <a:ext cx="12972" cy="82030"/>
            </a:xfrm>
            <a:custGeom>
              <a:rect b="b" l="l" r="r" t="t"/>
              <a:pathLst>
                <a:path extrusionOk="0" h="4711" w="745">
                  <a:moveTo>
                    <a:pt x="745" y="0"/>
                  </a:moveTo>
                  <a:lnTo>
                    <a:pt x="745" y="0"/>
                  </a:lnTo>
                  <a:cubicBezTo>
                    <a:pt x="666" y="36"/>
                    <a:pt x="584" y="66"/>
                    <a:pt x="497" y="88"/>
                  </a:cubicBezTo>
                  <a:lnTo>
                    <a:pt x="0" y="4711"/>
                  </a:lnTo>
                  <a:cubicBezTo>
                    <a:pt x="87" y="4680"/>
                    <a:pt x="170" y="4642"/>
                    <a:pt x="248" y="4606"/>
                  </a:cubicBezTo>
                  <a:lnTo>
                    <a:pt x="7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347369" y="3403021"/>
              <a:ext cx="1058001" cy="759516"/>
            </a:xfrm>
            <a:custGeom>
              <a:rect b="b" l="l" r="r" t="t"/>
              <a:pathLst>
                <a:path extrusionOk="0" h="43619" w="60761">
                  <a:moveTo>
                    <a:pt x="1" y="1"/>
                  </a:moveTo>
                  <a:lnTo>
                    <a:pt x="1" y="1"/>
                  </a:lnTo>
                  <a:cubicBezTo>
                    <a:pt x="9" y="101"/>
                    <a:pt x="17" y="198"/>
                    <a:pt x="27" y="298"/>
                  </a:cubicBezTo>
                  <a:cubicBezTo>
                    <a:pt x="166" y="1783"/>
                    <a:pt x="375" y="3243"/>
                    <a:pt x="641" y="4681"/>
                  </a:cubicBezTo>
                  <a:cubicBezTo>
                    <a:pt x="1848" y="11079"/>
                    <a:pt x="4319" y="17014"/>
                    <a:pt x="7779" y="22243"/>
                  </a:cubicBezTo>
                  <a:cubicBezTo>
                    <a:pt x="9074" y="24187"/>
                    <a:pt x="10498" y="26039"/>
                    <a:pt x="12054" y="27769"/>
                  </a:cubicBezTo>
                  <a:cubicBezTo>
                    <a:pt x="12085" y="27808"/>
                    <a:pt x="12119" y="27843"/>
                    <a:pt x="12154" y="27877"/>
                  </a:cubicBezTo>
                  <a:cubicBezTo>
                    <a:pt x="14852" y="30876"/>
                    <a:pt x="17920" y="33525"/>
                    <a:pt x="21297" y="35753"/>
                  </a:cubicBezTo>
                  <a:cubicBezTo>
                    <a:pt x="21488" y="35884"/>
                    <a:pt x="21685" y="36009"/>
                    <a:pt x="21880" y="36136"/>
                  </a:cubicBezTo>
                  <a:cubicBezTo>
                    <a:pt x="29492" y="41045"/>
                    <a:pt x="38544" y="43619"/>
                    <a:pt x="47590" y="43619"/>
                  </a:cubicBezTo>
                  <a:cubicBezTo>
                    <a:pt x="50452" y="43619"/>
                    <a:pt x="53313" y="43361"/>
                    <a:pt x="56128" y="42839"/>
                  </a:cubicBezTo>
                  <a:cubicBezTo>
                    <a:pt x="57387" y="42607"/>
                    <a:pt x="58634" y="42320"/>
                    <a:pt x="59867" y="41984"/>
                  </a:cubicBezTo>
                  <a:cubicBezTo>
                    <a:pt x="59903" y="41819"/>
                    <a:pt x="59937" y="41653"/>
                    <a:pt x="59963" y="41487"/>
                  </a:cubicBezTo>
                  <a:cubicBezTo>
                    <a:pt x="60760" y="36950"/>
                    <a:pt x="58507" y="32135"/>
                    <a:pt x="54730" y="29504"/>
                  </a:cubicBezTo>
                  <a:cubicBezTo>
                    <a:pt x="52353" y="27851"/>
                    <a:pt x="49463" y="27046"/>
                    <a:pt x="46563" y="27046"/>
                  </a:cubicBezTo>
                  <a:cubicBezTo>
                    <a:pt x="44852" y="27046"/>
                    <a:pt x="43137" y="27326"/>
                    <a:pt x="41522" y="27877"/>
                  </a:cubicBezTo>
                  <a:cubicBezTo>
                    <a:pt x="37168" y="29368"/>
                    <a:pt x="33551" y="32698"/>
                    <a:pt x="31333" y="36729"/>
                  </a:cubicBezTo>
                  <a:cubicBezTo>
                    <a:pt x="31424" y="33421"/>
                    <a:pt x="30888" y="29818"/>
                    <a:pt x="28509" y="27517"/>
                  </a:cubicBezTo>
                  <a:cubicBezTo>
                    <a:pt x="26904" y="25965"/>
                    <a:pt x="24646" y="25243"/>
                    <a:pt x="22400" y="25243"/>
                  </a:cubicBezTo>
                  <a:cubicBezTo>
                    <a:pt x="21907" y="25243"/>
                    <a:pt x="21415" y="25278"/>
                    <a:pt x="20931" y="25346"/>
                  </a:cubicBezTo>
                  <a:cubicBezTo>
                    <a:pt x="18242" y="25725"/>
                    <a:pt x="15758" y="27032"/>
                    <a:pt x="13549" y="28619"/>
                  </a:cubicBezTo>
                  <a:cubicBezTo>
                    <a:pt x="14664" y="25594"/>
                    <a:pt x="15261" y="22374"/>
                    <a:pt x="15296" y="19154"/>
                  </a:cubicBezTo>
                  <a:cubicBezTo>
                    <a:pt x="15323" y="16744"/>
                    <a:pt x="15021" y="14273"/>
                    <a:pt x="13941" y="12120"/>
                  </a:cubicBezTo>
                  <a:cubicBezTo>
                    <a:pt x="12865" y="9967"/>
                    <a:pt x="10912" y="8155"/>
                    <a:pt x="8545" y="7688"/>
                  </a:cubicBezTo>
                  <a:cubicBezTo>
                    <a:pt x="8193" y="7618"/>
                    <a:pt x="7832" y="7584"/>
                    <a:pt x="7470" y="7584"/>
                  </a:cubicBezTo>
                  <a:cubicBezTo>
                    <a:pt x="5412" y="7584"/>
                    <a:pt x="3327" y="8685"/>
                    <a:pt x="2497" y="10560"/>
                  </a:cubicBezTo>
                  <a:cubicBezTo>
                    <a:pt x="2258" y="8482"/>
                    <a:pt x="2528" y="6364"/>
                    <a:pt x="2218" y="4293"/>
                  </a:cubicBezTo>
                  <a:cubicBezTo>
                    <a:pt x="1978" y="2664"/>
                    <a:pt x="1256" y="98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1649075" y="2955206"/>
              <a:ext cx="354902" cy="522601"/>
            </a:xfrm>
            <a:custGeom>
              <a:rect b="b" l="l" r="r" t="t"/>
              <a:pathLst>
                <a:path extrusionOk="0" h="30013" w="20382">
                  <a:moveTo>
                    <a:pt x="11492" y="1"/>
                  </a:moveTo>
                  <a:cubicBezTo>
                    <a:pt x="10332" y="1"/>
                    <a:pt x="9181" y="207"/>
                    <a:pt x="8115" y="662"/>
                  </a:cubicBezTo>
                  <a:cubicBezTo>
                    <a:pt x="6938" y="1163"/>
                    <a:pt x="5862" y="1982"/>
                    <a:pt x="5317" y="3132"/>
                  </a:cubicBezTo>
                  <a:cubicBezTo>
                    <a:pt x="4367" y="5141"/>
                    <a:pt x="5278" y="7587"/>
                    <a:pt x="6764" y="9234"/>
                  </a:cubicBezTo>
                  <a:cubicBezTo>
                    <a:pt x="8246" y="10885"/>
                    <a:pt x="10220" y="11996"/>
                    <a:pt x="11924" y="13417"/>
                  </a:cubicBezTo>
                  <a:cubicBezTo>
                    <a:pt x="9719" y="12620"/>
                    <a:pt x="7374" y="11816"/>
                    <a:pt x="5075" y="11816"/>
                  </a:cubicBezTo>
                  <a:cubicBezTo>
                    <a:pt x="4257" y="11816"/>
                    <a:pt x="3444" y="11918"/>
                    <a:pt x="2646" y="12158"/>
                  </a:cubicBezTo>
                  <a:cubicBezTo>
                    <a:pt x="2083" y="12336"/>
                    <a:pt x="1530" y="12577"/>
                    <a:pt x="1134" y="13012"/>
                  </a:cubicBezTo>
                  <a:cubicBezTo>
                    <a:pt x="1" y="14254"/>
                    <a:pt x="741" y="16280"/>
                    <a:pt x="1822" y="17571"/>
                  </a:cubicBezTo>
                  <a:cubicBezTo>
                    <a:pt x="3796" y="19906"/>
                    <a:pt x="6799" y="21344"/>
                    <a:pt x="9854" y="21431"/>
                  </a:cubicBezTo>
                  <a:cubicBezTo>
                    <a:pt x="8306" y="21710"/>
                    <a:pt x="6790" y="22137"/>
                    <a:pt x="5317" y="22690"/>
                  </a:cubicBezTo>
                  <a:cubicBezTo>
                    <a:pt x="4607" y="22965"/>
                    <a:pt x="3871" y="23287"/>
                    <a:pt x="3417" y="23902"/>
                  </a:cubicBezTo>
                  <a:cubicBezTo>
                    <a:pt x="2638" y="24956"/>
                    <a:pt x="3012" y="26543"/>
                    <a:pt x="3931" y="27480"/>
                  </a:cubicBezTo>
                  <a:cubicBezTo>
                    <a:pt x="4842" y="28421"/>
                    <a:pt x="6150" y="28848"/>
                    <a:pt x="7427" y="29158"/>
                  </a:cubicBezTo>
                  <a:cubicBezTo>
                    <a:pt x="9722" y="29724"/>
                    <a:pt x="12092" y="30013"/>
                    <a:pt x="14464" y="30013"/>
                  </a:cubicBezTo>
                  <a:cubicBezTo>
                    <a:pt x="15099" y="30013"/>
                    <a:pt x="15734" y="29992"/>
                    <a:pt x="16369" y="29951"/>
                  </a:cubicBezTo>
                  <a:cubicBezTo>
                    <a:pt x="17353" y="29880"/>
                    <a:pt x="18513" y="29824"/>
                    <a:pt x="19667" y="29663"/>
                  </a:cubicBezTo>
                  <a:cubicBezTo>
                    <a:pt x="19732" y="29288"/>
                    <a:pt x="19794" y="28909"/>
                    <a:pt x="19850" y="28530"/>
                  </a:cubicBezTo>
                  <a:cubicBezTo>
                    <a:pt x="19929" y="28003"/>
                    <a:pt x="20003" y="27475"/>
                    <a:pt x="20060" y="26944"/>
                  </a:cubicBezTo>
                  <a:cubicBezTo>
                    <a:pt x="20068" y="26865"/>
                    <a:pt x="20077" y="26783"/>
                    <a:pt x="20082" y="26708"/>
                  </a:cubicBezTo>
                  <a:cubicBezTo>
                    <a:pt x="20120" y="26408"/>
                    <a:pt x="20146" y="26111"/>
                    <a:pt x="20173" y="25811"/>
                  </a:cubicBezTo>
                  <a:cubicBezTo>
                    <a:pt x="20243" y="25083"/>
                    <a:pt x="20291" y="24355"/>
                    <a:pt x="20325" y="23619"/>
                  </a:cubicBezTo>
                  <a:cubicBezTo>
                    <a:pt x="20347" y="23192"/>
                    <a:pt x="20360" y="22760"/>
                    <a:pt x="20369" y="22333"/>
                  </a:cubicBezTo>
                  <a:cubicBezTo>
                    <a:pt x="20373" y="22016"/>
                    <a:pt x="20382" y="21706"/>
                    <a:pt x="20382" y="21388"/>
                  </a:cubicBezTo>
                  <a:cubicBezTo>
                    <a:pt x="20382" y="21169"/>
                    <a:pt x="20382" y="20952"/>
                    <a:pt x="20369" y="20739"/>
                  </a:cubicBezTo>
                  <a:cubicBezTo>
                    <a:pt x="20334" y="17884"/>
                    <a:pt x="20051" y="15091"/>
                    <a:pt x="19541" y="12380"/>
                  </a:cubicBezTo>
                  <a:cubicBezTo>
                    <a:pt x="18783" y="8367"/>
                    <a:pt x="17532" y="4536"/>
                    <a:pt x="15846" y="945"/>
                  </a:cubicBezTo>
                  <a:cubicBezTo>
                    <a:pt x="15536" y="805"/>
                    <a:pt x="15222" y="688"/>
                    <a:pt x="14900" y="575"/>
                  </a:cubicBezTo>
                  <a:cubicBezTo>
                    <a:pt x="13807" y="205"/>
                    <a:pt x="12645" y="1"/>
                    <a:pt x="114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963440" y="3263111"/>
              <a:ext cx="10709" cy="185530"/>
            </a:xfrm>
            <a:custGeom>
              <a:rect b="b" l="l" r="r" t="t"/>
              <a:pathLst>
                <a:path extrusionOk="0" h="10655" w="615">
                  <a:moveTo>
                    <a:pt x="305" y="1"/>
                  </a:moveTo>
                  <a:cubicBezTo>
                    <a:pt x="135" y="1"/>
                    <a:pt x="0" y="140"/>
                    <a:pt x="0" y="310"/>
                  </a:cubicBezTo>
                  <a:lnTo>
                    <a:pt x="0" y="10346"/>
                  </a:lnTo>
                  <a:cubicBezTo>
                    <a:pt x="0" y="10516"/>
                    <a:pt x="135" y="10655"/>
                    <a:pt x="305" y="10655"/>
                  </a:cubicBezTo>
                  <a:cubicBezTo>
                    <a:pt x="475" y="10655"/>
                    <a:pt x="614" y="10516"/>
                    <a:pt x="614" y="10346"/>
                  </a:cubicBezTo>
                  <a:lnTo>
                    <a:pt x="614" y="310"/>
                  </a:lnTo>
                  <a:cubicBezTo>
                    <a:pt x="614" y="140"/>
                    <a:pt x="475" y="1"/>
                    <a:pt x="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876030" y="3350522"/>
              <a:ext cx="185461" cy="10709"/>
            </a:xfrm>
            <a:custGeom>
              <a:rect b="b" l="l" r="r" t="t"/>
              <a:pathLst>
                <a:path extrusionOk="0" h="615" w="10651">
                  <a:moveTo>
                    <a:pt x="304" y="1"/>
                  </a:moveTo>
                  <a:cubicBezTo>
                    <a:pt x="139" y="1"/>
                    <a:pt x="0" y="140"/>
                    <a:pt x="0" y="310"/>
                  </a:cubicBezTo>
                  <a:cubicBezTo>
                    <a:pt x="0" y="480"/>
                    <a:pt x="139" y="615"/>
                    <a:pt x="304" y="615"/>
                  </a:cubicBezTo>
                  <a:lnTo>
                    <a:pt x="10345" y="615"/>
                  </a:lnTo>
                  <a:cubicBezTo>
                    <a:pt x="10515" y="615"/>
                    <a:pt x="10650" y="480"/>
                    <a:pt x="10650" y="310"/>
                  </a:cubicBezTo>
                  <a:cubicBezTo>
                    <a:pt x="10650" y="140"/>
                    <a:pt x="10515" y="1"/>
                    <a:pt x="103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921163" y="3304553"/>
              <a:ext cx="99338" cy="109734"/>
            </a:xfrm>
            <a:custGeom>
              <a:rect b="b" l="l" r="r" t="t"/>
              <a:pathLst>
                <a:path extrusionOk="0" h="6302" w="5705">
                  <a:moveTo>
                    <a:pt x="343" y="1"/>
                  </a:moveTo>
                  <a:cubicBezTo>
                    <a:pt x="271" y="1"/>
                    <a:pt x="198" y="26"/>
                    <a:pt x="140" y="78"/>
                  </a:cubicBezTo>
                  <a:cubicBezTo>
                    <a:pt x="9" y="191"/>
                    <a:pt x="1" y="384"/>
                    <a:pt x="110" y="509"/>
                  </a:cubicBezTo>
                  <a:lnTo>
                    <a:pt x="5130" y="6197"/>
                  </a:lnTo>
                  <a:cubicBezTo>
                    <a:pt x="5190" y="6267"/>
                    <a:pt x="5278" y="6301"/>
                    <a:pt x="5361" y="6301"/>
                  </a:cubicBezTo>
                  <a:cubicBezTo>
                    <a:pt x="5435" y="6301"/>
                    <a:pt x="5504" y="6275"/>
                    <a:pt x="5566" y="6223"/>
                  </a:cubicBezTo>
                  <a:cubicBezTo>
                    <a:pt x="5692" y="6114"/>
                    <a:pt x="5705" y="5917"/>
                    <a:pt x="5592" y="5791"/>
                  </a:cubicBezTo>
                  <a:lnTo>
                    <a:pt x="572" y="104"/>
                  </a:lnTo>
                  <a:cubicBezTo>
                    <a:pt x="513" y="36"/>
                    <a:pt x="429" y="1"/>
                    <a:pt x="3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915330" y="3310369"/>
              <a:ext cx="110952" cy="98137"/>
            </a:xfrm>
            <a:custGeom>
              <a:rect b="b" l="l" r="r" t="t"/>
              <a:pathLst>
                <a:path extrusionOk="0" h="5636" w="6372">
                  <a:moveTo>
                    <a:pt x="6029" y="0"/>
                  </a:moveTo>
                  <a:cubicBezTo>
                    <a:pt x="5957" y="0"/>
                    <a:pt x="5885" y="25"/>
                    <a:pt x="5827" y="76"/>
                  </a:cubicBezTo>
                  <a:lnTo>
                    <a:pt x="139" y="5096"/>
                  </a:lnTo>
                  <a:cubicBezTo>
                    <a:pt x="14" y="5209"/>
                    <a:pt x="0" y="5405"/>
                    <a:pt x="113" y="5531"/>
                  </a:cubicBezTo>
                  <a:cubicBezTo>
                    <a:pt x="175" y="5601"/>
                    <a:pt x="257" y="5636"/>
                    <a:pt x="344" y="5636"/>
                  </a:cubicBezTo>
                  <a:cubicBezTo>
                    <a:pt x="414" y="5636"/>
                    <a:pt x="488" y="5610"/>
                    <a:pt x="545" y="5557"/>
                  </a:cubicBezTo>
                  <a:lnTo>
                    <a:pt x="6231" y="537"/>
                  </a:lnTo>
                  <a:cubicBezTo>
                    <a:pt x="6358" y="424"/>
                    <a:pt x="6371" y="233"/>
                    <a:pt x="6257" y="106"/>
                  </a:cubicBezTo>
                  <a:cubicBezTo>
                    <a:pt x="6199" y="35"/>
                    <a:pt x="6114" y="0"/>
                    <a:pt x="60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624332" y="2777407"/>
              <a:ext cx="8201" cy="141912"/>
            </a:xfrm>
            <a:custGeom>
              <a:rect b="b" l="l" r="r" t="t"/>
              <a:pathLst>
                <a:path extrusionOk="0" h="8150" w="471">
                  <a:moveTo>
                    <a:pt x="236" y="0"/>
                  </a:moveTo>
                  <a:cubicBezTo>
                    <a:pt x="105" y="0"/>
                    <a:pt x="0" y="105"/>
                    <a:pt x="0" y="236"/>
                  </a:cubicBezTo>
                  <a:lnTo>
                    <a:pt x="0" y="7914"/>
                  </a:lnTo>
                  <a:cubicBezTo>
                    <a:pt x="0" y="8045"/>
                    <a:pt x="105" y="8150"/>
                    <a:pt x="236" y="8150"/>
                  </a:cubicBezTo>
                  <a:cubicBezTo>
                    <a:pt x="362" y="8150"/>
                    <a:pt x="471" y="8045"/>
                    <a:pt x="471" y="7914"/>
                  </a:cubicBezTo>
                  <a:lnTo>
                    <a:pt x="471" y="236"/>
                  </a:lnTo>
                  <a:cubicBezTo>
                    <a:pt x="471" y="105"/>
                    <a:pt x="362" y="0"/>
                    <a:pt x="2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557468" y="2844254"/>
              <a:ext cx="141929" cy="8219"/>
            </a:xfrm>
            <a:custGeom>
              <a:rect b="b" l="l" r="r" t="t"/>
              <a:pathLst>
                <a:path extrusionOk="0" h="472" w="8151">
                  <a:moveTo>
                    <a:pt x="236" y="1"/>
                  </a:moveTo>
                  <a:cubicBezTo>
                    <a:pt x="105" y="1"/>
                    <a:pt x="1" y="105"/>
                    <a:pt x="1" y="236"/>
                  </a:cubicBezTo>
                  <a:cubicBezTo>
                    <a:pt x="1" y="367"/>
                    <a:pt x="105" y="471"/>
                    <a:pt x="236" y="471"/>
                  </a:cubicBezTo>
                  <a:lnTo>
                    <a:pt x="7915" y="471"/>
                  </a:lnTo>
                  <a:cubicBezTo>
                    <a:pt x="8041" y="471"/>
                    <a:pt x="8150" y="367"/>
                    <a:pt x="8150" y="236"/>
                  </a:cubicBezTo>
                  <a:cubicBezTo>
                    <a:pt x="8150" y="105"/>
                    <a:pt x="8041" y="1"/>
                    <a:pt x="79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591997" y="2809133"/>
              <a:ext cx="75988" cy="83859"/>
            </a:xfrm>
            <a:custGeom>
              <a:rect b="b" l="l" r="r" t="t"/>
              <a:pathLst>
                <a:path extrusionOk="0" h="4816" w="4364">
                  <a:moveTo>
                    <a:pt x="262" y="0"/>
                  </a:moveTo>
                  <a:cubicBezTo>
                    <a:pt x="207" y="0"/>
                    <a:pt x="151" y="19"/>
                    <a:pt x="105" y="57"/>
                  </a:cubicBezTo>
                  <a:cubicBezTo>
                    <a:pt x="9" y="143"/>
                    <a:pt x="1" y="292"/>
                    <a:pt x="88" y="388"/>
                  </a:cubicBezTo>
                  <a:lnTo>
                    <a:pt x="3923" y="4737"/>
                  </a:lnTo>
                  <a:cubicBezTo>
                    <a:pt x="3971" y="4789"/>
                    <a:pt x="4036" y="4815"/>
                    <a:pt x="4102" y="4815"/>
                  </a:cubicBezTo>
                  <a:cubicBezTo>
                    <a:pt x="4158" y="4815"/>
                    <a:pt x="4210" y="4797"/>
                    <a:pt x="4259" y="4759"/>
                  </a:cubicBezTo>
                  <a:cubicBezTo>
                    <a:pt x="4354" y="4671"/>
                    <a:pt x="4363" y="4523"/>
                    <a:pt x="4275" y="4427"/>
                  </a:cubicBezTo>
                  <a:lnTo>
                    <a:pt x="437" y="79"/>
                  </a:lnTo>
                  <a:cubicBezTo>
                    <a:pt x="392" y="26"/>
                    <a:pt x="327" y="0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587522" y="2813538"/>
              <a:ext cx="84851" cy="75048"/>
            </a:xfrm>
            <a:custGeom>
              <a:rect b="b" l="l" r="r" t="t"/>
              <a:pathLst>
                <a:path extrusionOk="0" h="4310" w="4873">
                  <a:moveTo>
                    <a:pt x="4615" y="0"/>
                  </a:moveTo>
                  <a:cubicBezTo>
                    <a:pt x="4559" y="0"/>
                    <a:pt x="4503" y="20"/>
                    <a:pt x="4459" y="61"/>
                  </a:cubicBezTo>
                  <a:lnTo>
                    <a:pt x="109" y="3895"/>
                  </a:lnTo>
                  <a:cubicBezTo>
                    <a:pt x="9" y="3983"/>
                    <a:pt x="1" y="4130"/>
                    <a:pt x="87" y="4231"/>
                  </a:cubicBezTo>
                  <a:cubicBezTo>
                    <a:pt x="135" y="4283"/>
                    <a:pt x="201" y="4309"/>
                    <a:pt x="262" y="4309"/>
                  </a:cubicBezTo>
                  <a:cubicBezTo>
                    <a:pt x="318" y="4309"/>
                    <a:pt x="375" y="4287"/>
                    <a:pt x="419" y="4249"/>
                  </a:cubicBezTo>
                  <a:lnTo>
                    <a:pt x="4768" y="409"/>
                  </a:lnTo>
                  <a:cubicBezTo>
                    <a:pt x="4864" y="327"/>
                    <a:pt x="4872" y="178"/>
                    <a:pt x="4790" y="78"/>
                  </a:cubicBezTo>
                  <a:cubicBezTo>
                    <a:pt x="4743" y="27"/>
                    <a:pt x="4679" y="0"/>
                    <a:pt x="4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1104046" y="2545977"/>
              <a:ext cx="8201" cy="141894"/>
            </a:xfrm>
            <a:custGeom>
              <a:rect b="b" l="l" r="r" t="t"/>
              <a:pathLst>
                <a:path extrusionOk="0" h="8149" w="471">
                  <a:moveTo>
                    <a:pt x="236" y="0"/>
                  </a:moveTo>
                  <a:cubicBezTo>
                    <a:pt x="105" y="0"/>
                    <a:pt x="0" y="105"/>
                    <a:pt x="0" y="236"/>
                  </a:cubicBezTo>
                  <a:lnTo>
                    <a:pt x="0" y="7913"/>
                  </a:lnTo>
                  <a:cubicBezTo>
                    <a:pt x="0" y="8044"/>
                    <a:pt x="105" y="8149"/>
                    <a:pt x="236" y="8149"/>
                  </a:cubicBezTo>
                  <a:cubicBezTo>
                    <a:pt x="361" y="8149"/>
                    <a:pt x="471" y="8044"/>
                    <a:pt x="471" y="7913"/>
                  </a:cubicBezTo>
                  <a:lnTo>
                    <a:pt x="471" y="236"/>
                  </a:lnTo>
                  <a:cubicBezTo>
                    <a:pt x="471" y="105"/>
                    <a:pt x="361" y="0"/>
                    <a:pt x="2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1037182" y="2612824"/>
              <a:ext cx="141842" cy="8219"/>
            </a:xfrm>
            <a:custGeom>
              <a:rect b="b" l="l" r="r" t="t"/>
              <a:pathLst>
                <a:path extrusionOk="0" h="472" w="8146">
                  <a:moveTo>
                    <a:pt x="236" y="1"/>
                  </a:moveTo>
                  <a:cubicBezTo>
                    <a:pt x="106" y="1"/>
                    <a:pt x="1" y="105"/>
                    <a:pt x="1" y="236"/>
                  </a:cubicBezTo>
                  <a:cubicBezTo>
                    <a:pt x="1" y="367"/>
                    <a:pt x="106" y="471"/>
                    <a:pt x="236" y="471"/>
                  </a:cubicBezTo>
                  <a:lnTo>
                    <a:pt x="7914" y="471"/>
                  </a:lnTo>
                  <a:cubicBezTo>
                    <a:pt x="8041" y="471"/>
                    <a:pt x="8145" y="367"/>
                    <a:pt x="8145" y="236"/>
                  </a:cubicBezTo>
                  <a:cubicBezTo>
                    <a:pt x="8145" y="105"/>
                    <a:pt x="8041" y="1"/>
                    <a:pt x="79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1071711" y="2577686"/>
              <a:ext cx="75971" cy="83876"/>
            </a:xfrm>
            <a:custGeom>
              <a:rect b="b" l="l" r="r" t="t"/>
              <a:pathLst>
                <a:path extrusionOk="0" h="4817" w="4363">
                  <a:moveTo>
                    <a:pt x="259" y="1"/>
                  </a:moveTo>
                  <a:cubicBezTo>
                    <a:pt x="204" y="1"/>
                    <a:pt x="149" y="19"/>
                    <a:pt x="106" y="58"/>
                  </a:cubicBezTo>
                  <a:cubicBezTo>
                    <a:pt x="9" y="144"/>
                    <a:pt x="1" y="293"/>
                    <a:pt x="84" y="388"/>
                  </a:cubicBezTo>
                  <a:lnTo>
                    <a:pt x="3923" y="4738"/>
                  </a:lnTo>
                  <a:cubicBezTo>
                    <a:pt x="3970" y="4790"/>
                    <a:pt x="4036" y="4816"/>
                    <a:pt x="4101" y="4816"/>
                  </a:cubicBezTo>
                  <a:cubicBezTo>
                    <a:pt x="4153" y="4816"/>
                    <a:pt x="4211" y="4799"/>
                    <a:pt x="4253" y="4759"/>
                  </a:cubicBezTo>
                  <a:cubicBezTo>
                    <a:pt x="4354" y="4672"/>
                    <a:pt x="4362" y="4524"/>
                    <a:pt x="4275" y="4428"/>
                  </a:cubicBezTo>
                  <a:lnTo>
                    <a:pt x="436" y="79"/>
                  </a:lnTo>
                  <a:cubicBezTo>
                    <a:pt x="389" y="27"/>
                    <a:pt x="324" y="1"/>
                    <a:pt x="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1067236" y="2582091"/>
              <a:ext cx="84851" cy="75065"/>
            </a:xfrm>
            <a:custGeom>
              <a:rect b="b" l="l" r="r" t="t"/>
              <a:pathLst>
                <a:path extrusionOk="0" h="4311" w="4873">
                  <a:moveTo>
                    <a:pt x="4615" y="1"/>
                  </a:moveTo>
                  <a:cubicBezTo>
                    <a:pt x="4559" y="1"/>
                    <a:pt x="4503" y="21"/>
                    <a:pt x="4458" y="61"/>
                  </a:cubicBezTo>
                  <a:lnTo>
                    <a:pt x="109" y="3896"/>
                  </a:lnTo>
                  <a:cubicBezTo>
                    <a:pt x="9" y="3983"/>
                    <a:pt x="1" y="4131"/>
                    <a:pt x="87" y="4232"/>
                  </a:cubicBezTo>
                  <a:cubicBezTo>
                    <a:pt x="136" y="4284"/>
                    <a:pt x="196" y="4310"/>
                    <a:pt x="262" y="4310"/>
                  </a:cubicBezTo>
                  <a:cubicBezTo>
                    <a:pt x="319" y="4310"/>
                    <a:pt x="375" y="4288"/>
                    <a:pt x="419" y="4250"/>
                  </a:cubicBezTo>
                  <a:lnTo>
                    <a:pt x="4768" y="410"/>
                  </a:lnTo>
                  <a:cubicBezTo>
                    <a:pt x="4864" y="328"/>
                    <a:pt x="4872" y="179"/>
                    <a:pt x="4790" y="79"/>
                  </a:cubicBezTo>
                  <a:cubicBezTo>
                    <a:pt x="4743" y="27"/>
                    <a:pt x="4679" y="1"/>
                    <a:pt x="46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1684736" y="3749425"/>
              <a:ext cx="8149" cy="141912"/>
            </a:xfrm>
            <a:custGeom>
              <a:rect b="b" l="l" r="r" t="t"/>
              <a:pathLst>
                <a:path extrusionOk="0" h="8150" w="468">
                  <a:moveTo>
                    <a:pt x="232" y="0"/>
                  </a:moveTo>
                  <a:cubicBezTo>
                    <a:pt x="105" y="0"/>
                    <a:pt x="1" y="105"/>
                    <a:pt x="1" y="236"/>
                  </a:cubicBezTo>
                  <a:lnTo>
                    <a:pt x="1" y="7914"/>
                  </a:lnTo>
                  <a:cubicBezTo>
                    <a:pt x="1" y="8045"/>
                    <a:pt x="105" y="8150"/>
                    <a:pt x="232" y="8150"/>
                  </a:cubicBezTo>
                  <a:cubicBezTo>
                    <a:pt x="363" y="8150"/>
                    <a:pt x="467" y="8045"/>
                    <a:pt x="467" y="7914"/>
                  </a:cubicBezTo>
                  <a:lnTo>
                    <a:pt x="467" y="236"/>
                  </a:lnTo>
                  <a:cubicBezTo>
                    <a:pt x="467" y="105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1617889" y="3816272"/>
              <a:ext cx="141842" cy="8219"/>
            </a:xfrm>
            <a:custGeom>
              <a:rect b="b" l="l" r="r" t="t"/>
              <a:pathLst>
                <a:path extrusionOk="0" h="472" w="8146">
                  <a:moveTo>
                    <a:pt x="236" y="1"/>
                  </a:moveTo>
                  <a:cubicBezTo>
                    <a:pt x="105" y="1"/>
                    <a:pt x="0" y="105"/>
                    <a:pt x="0" y="236"/>
                  </a:cubicBezTo>
                  <a:cubicBezTo>
                    <a:pt x="0" y="367"/>
                    <a:pt x="105" y="471"/>
                    <a:pt x="236" y="471"/>
                  </a:cubicBezTo>
                  <a:lnTo>
                    <a:pt x="7910" y="471"/>
                  </a:lnTo>
                  <a:cubicBezTo>
                    <a:pt x="8041" y="471"/>
                    <a:pt x="8146" y="367"/>
                    <a:pt x="8146" y="236"/>
                  </a:cubicBezTo>
                  <a:cubicBezTo>
                    <a:pt x="8146" y="105"/>
                    <a:pt x="8041" y="1"/>
                    <a:pt x="79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1652348" y="3781151"/>
              <a:ext cx="76040" cy="83859"/>
            </a:xfrm>
            <a:custGeom>
              <a:rect b="b" l="l" r="r" t="t"/>
              <a:pathLst>
                <a:path extrusionOk="0" h="4816" w="4367">
                  <a:moveTo>
                    <a:pt x="263" y="0"/>
                  </a:moveTo>
                  <a:cubicBezTo>
                    <a:pt x="208" y="0"/>
                    <a:pt x="153" y="19"/>
                    <a:pt x="109" y="57"/>
                  </a:cubicBezTo>
                  <a:cubicBezTo>
                    <a:pt x="13" y="144"/>
                    <a:pt x="0" y="292"/>
                    <a:pt x="87" y="388"/>
                  </a:cubicBezTo>
                  <a:lnTo>
                    <a:pt x="3926" y="4737"/>
                  </a:lnTo>
                  <a:cubicBezTo>
                    <a:pt x="3974" y="4789"/>
                    <a:pt x="4039" y="4815"/>
                    <a:pt x="4105" y="4815"/>
                  </a:cubicBezTo>
                  <a:cubicBezTo>
                    <a:pt x="4158" y="4815"/>
                    <a:pt x="4214" y="4798"/>
                    <a:pt x="4258" y="4759"/>
                  </a:cubicBezTo>
                  <a:cubicBezTo>
                    <a:pt x="4358" y="4671"/>
                    <a:pt x="4367" y="4524"/>
                    <a:pt x="4280" y="4427"/>
                  </a:cubicBezTo>
                  <a:lnTo>
                    <a:pt x="441" y="79"/>
                  </a:lnTo>
                  <a:cubicBezTo>
                    <a:pt x="393" y="27"/>
                    <a:pt x="328" y="0"/>
                    <a:pt x="2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1647943" y="3785556"/>
              <a:ext cx="84851" cy="75048"/>
            </a:xfrm>
            <a:custGeom>
              <a:rect b="b" l="l" r="r" t="t"/>
              <a:pathLst>
                <a:path extrusionOk="0" h="4310" w="4873">
                  <a:moveTo>
                    <a:pt x="4611" y="1"/>
                  </a:moveTo>
                  <a:cubicBezTo>
                    <a:pt x="4556" y="1"/>
                    <a:pt x="4500" y="21"/>
                    <a:pt x="4454" y="61"/>
                  </a:cubicBezTo>
                  <a:lnTo>
                    <a:pt x="105" y="3900"/>
                  </a:lnTo>
                  <a:cubicBezTo>
                    <a:pt x="10" y="3983"/>
                    <a:pt x="0" y="4131"/>
                    <a:pt x="88" y="4231"/>
                  </a:cubicBezTo>
                  <a:cubicBezTo>
                    <a:pt x="131" y="4283"/>
                    <a:pt x="197" y="4309"/>
                    <a:pt x="262" y="4309"/>
                  </a:cubicBezTo>
                  <a:cubicBezTo>
                    <a:pt x="318" y="4309"/>
                    <a:pt x="376" y="4293"/>
                    <a:pt x="418" y="4253"/>
                  </a:cubicBezTo>
                  <a:lnTo>
                    <a:pt x="4768" y="413"/>
                  </a:lnTo>
                  <a:cubicBezTo>
                    <a:pt x="4863" y="327"/>
                    <a:pt x="4873" y="178"/>
                    <a:pt x="4785" y="83"/>
                  </a:cubicBezTo>
                  <a:cubicBezTo>
                    <a:pt x="4740" y="29"/>
                    <a:pt x="4676" y="1"/>
                    <a:pt x="46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502305" y="3456982"/>
              <a:ext cx="8149" cy="141912"/>
            </a:xfrm>
            <a:custGeom>
              <a:rect b="b" l="l" r="r" t="t"/>
              <a:pathLst>
                <a:path extrusionOk="0" h="8150" w="468">
                  <a:moveTo>
                    <a:pt x="236" y="1"/>
                  </a:moveTo>
                  <a:cubicBezTo>
                    <a:pt x="106" y="1"/>
                    <a:pt x="1" y="105"/>
                    <a:pt x="1" y="236"/>
                  </a:cubicBezTo>
                  <a:lnTo>
                    <a:pt x="1" y="7914"/>
                  </a:lnTo>
                  <a:cubicBezTo>
                    <a:pt x="1" y="8045"/>
                    <a:pt x="106" y="8149"/>
                    <a:pt x="236" y="8149"/>
                  </a:cubicBezTo>
                  <a:cubicBezTo>
                    <a:pt x="363" y="8149"/>
                    <a:pt x="467" y="8045"/>
                    <a:pt x="467" y="7914"/>
                  </a:cubicBezTo>
                  <a:lnTo>
                    <a:pt x="467" y="236"/>
                  </a:lnTo>
                  <a:cubicBezTo>
                    <a:pt x="467" y="105"/>
                    <a:pt x="363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435458" y="3523846"/>
              <a:ext cx="141842" cy="8201"/>
            </a:xfrm>
            <a:custGeom>
              <a:rect b="b" l="l" r="r" t="t"/>
              <a:pathLst>
                <a:path extrusionOk="0" h="471" w="8146">
                  <a:moveTo>
                    <a:pt x="236" y="0"/>
                  </a:moveTo>
                  <a:cubicBezTo>
                    <a:pt x="105" y="0"/>
                    <a:pt x="1" y="105"/>
                    <a:pt x="1" y="236"/>
                  </a:cubicBezTo>
                  <a:cubicBezTo>
                    <a:pt x="1" y="366"/>
                    <a:pt x="105" y="471"/>
                    <a:pt x="236" y="471"/>
                  </a:cubicBezTo>
                  <a:lnTo>
                    <a:pt x="7910" y="471"/>
                  </a:lnTo>
                  <a:cubicBezTo>
                    <a:pt x="8041" y="471"/>
                    <a:pt x="8146" y="366"/>
                    <a:pt x="8146" y="236"/>
                  </a:cubicBezTo>
                  <a:cubicBezTo>
                    <a:pt x="8146" y="105"/>
                    <a:pt x="8041" y="0"/>
                    <a:pt x="79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469987" y="3488673"/>
              <a:ext cx="75971" cy="83893"/>
            </a:xfrm>
            <a:custGeom>
              <a:rect b="b" l="l" r="r" t="t"/>
              <a:pathLst>
                <a:path extrusionOk="0" h="4818" w="4363">
                  <a:moveTo>
                    <a:pt x="261" y="1"/>
                  </a:moveTo>
                  <a:cubicBezTo>
                    <a:pt x="205" y="1"/>
                    <a:pt x="150" y="20"/>
                    <a:pt x="105" y="59"/>
                  </a:cubicBezTo>
                  <a:cubicBezTo>
                    <a:pt x="9" y="146"/>
                    <a:pt x="1" y="295"/>
                    <a:pt x="83" y="390"/>
                  </a:cubicBezTo>
                  <a:lnTo>
                    <a:pt x="3923" y="4739"/>
                  </a:lnTo>
                  <a:cubicBezTo>
                    <a:pt x="3971" y="4792"/>
                    <a:pt x="4035" y="4818"/>
                    <a:pt x="4101" y="4818"/>
                  </a:cubicBezTo>
                  <a:cubicBezTo>
                    <a:pt x="4154" y="4818"/>
                    <a:pt x="4210" y="4800"/>
                    <a:pt x="4254" y="4760"/>
                  </a:cubicBezTo>
                  <a:cubicBezTo>
                    <a:pt x="4353" y="4674"/>
                    <a:pt x="4363" y="4525"/>
                    <a:pt x="4275" y="4430"/>
                  </a:cubicBezTo>
                  <a:lnTo>
                    <a:pt x="437" y="80"/>
                  </a:lnTo>
                  <a:cubicBezTo>
                    <a:pt x="390" y="27"/>
                    <a:pt x="325" y="1"/>
                    <a:pt x="2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465512" y="3493113"/>
              <a:ext cx="84834" cy="75048"/>
            </a:xfrm>
            <a:custGeom>
              <a:rect b="b" l="l" r="r" t="t"/>
              <a:pathLst>
                <a:path extrusionOk="0" h="4310" w="4872">
                  <a:moveTo>
                    <a:pt x="4614" y="0"/>
                  </a:moveTo>
                  <a:cubicBezTo>
                    <a:pt x="4557" y="0"/>
                    <a:pt x="4500" y="20"/>
                    <a:pt x="4454" y="60"/>
                  </a:cubicBezTo>
                  <a:lnTo>
                    <a:pt x="109" y="3900"/>
                  </a:lnTo>
                  <a:cubicBezTo>
                    <a:pt x="9" y="3982"/>
                    <a:pt x="0" y="4131"/>
                    <a:pt x="87" y="4231"/>
                  </a:cubicBezTo>
                  <a:cubicBezTo>
                    <a:pt x="131" y="4284"/>
                    <a:pt x="197" y="4310"/>
                    <a:pt x="262" y="4310"/>
                  </a:cubicBezTo>
                  <a:cubicBezTo>
                    <a:pt x="318" y="4310"/>
                    <a:pt x="375" y="4288"/>
                    <a:pt x="419" y="4249"/>
                  </a:cubicBezTo>
                  <a:lnTo>
                    <a:pt x="4767" y="410"/>
                  </a:lnTo>
                  <a:cubicBezTo>
                    <a:pt x="4864" y="327"/>
                    <a:pt x="4872" y="179"/>
                    <a:pt x="4789" y="78"/>
                  </a:cubicBezTo>
                  <a:cubicBezTo>
                    <a:pt x="4743" y="27"/>
                    <a:pt x="4679" y="0"/>
                    <a:pt x="46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34"/>
          <p:cNvGrpSpPr/>
          <p:nvPr/>
        </p:nvGrpSpPr>
        <p:grpSpPr>
          <a:xfrm>
            <a:off x="210565" y="305654"/>
            <a:ext cx="1820548" cy="1820404"/>
            <a:chOff x="2220675" y="2446343"/>
            <a:chExt cx="1762389" cy="1762249"/>
          </a:xfrm>
        </p:grpSpPr>
        <p:sp>
          <p:nvSpPr>
            <p:cNvPr id="683" name="Google Shape;683;p34"/>
            <p:cNvSpPr/>
            <p:nvPr/>
          </p:nvSpPr>
          <p:spPr>
            <a:xfrm>
              <a:off x="2220675" y="2446343"/>
              <a:ext cx="1762389" cy="1762249"/>
            </a:xfrm>
            <a:custGeom>
              <a:rect b="b" l="l" r="r" t="t"/>
              <a:pathLst>
                <a:path extrusionOk="0" h="101206" w="101214">
                  <a:moveTo>
                    <a:pt x="50791" y="0"/>
                  </a:moveTo>
                  <a:cubicBezTo>
                    <a:pt x="50415" y="0"/>
                    <a:pt x="50037" y="5"/>
                    <a:pt x="49662" y="18"/>
                  </a:cubicBezTo>
                  <a:cubicBezTo>
                    <a:pt x="44224" y="135"/>
                    <a:pt x="38868" y="1163"/>
                    <a:pt x="33747" y="3077"/>
                  </a:cubicBezTo>
                  <a:cubicBezTo>
                    <a:pt x="33687" y="3098"/>
                    <a:pt x="33625" y="3124"/>
                    <a:pt x="33564" y="3151"/>
                  </a:cubicBezTo>
                  <a:cubicBezTo>
                    <a:pt x="33490" y="3172"/>
                    <a:pt x="33416" y="3199"/>
                    <a:pt x="33342" y="3225"/>
                  </a:cubicBezTo>
                  <a:cubicBezTo>
                    <a:pt x="33076" y="3329"/>
                    <a:pt x="32806" y="3434"/>
                    <a:pt x="32540" y="3539"/>
                  </a:cubicBezTo>
                  <a:cubicBezTo>
                    <a:pt x="30374" y="4411"/>
                    <a:pt x="28235" y="5461"/>
                    <a:pt x="26173" y="6659"/>
                  </a:cubicBezTo>
                  <a:cubicBezTo>
                    <a:pt x="10913" y="15187"/>
                    <a:pt x="1225" y="30536"/>
                    <a:pt x="258" y="47722"/>
                  </a:cubicBezTo>
                  <a:cubicBezTo>
                    <a:pt x="1" y="52294"/>
                    <a:pt x="389" y="56882"/>
                    <a:pt x="1412" y="61349"/>
                  </a:cubicBezTo>
                  <a:cubicBezTo>
                    <a:pt x="1539" y="61916"/>
                    <a:pt x="1687" y="62509"/>
                    <a:pt x="1883" y="63227"/>
                  </a:cubicBezTo>
                  <a:lnTo>
                    <a:pt x="2076" y="63921"/>
                  </a:lnTo>
                  <a:cubicBezTo>
                    <a:pt x="2128" y="64116"/>
                    <a:pt x="2180" y="64313"/>
                    <a:pt x="2241" y="64517"/>
                  </a:cubicBezTo>
                  <a:cubicBezTo>
                    <a:pt x="2275" y="64631"/>
                    <a:pt x="2311" y="64740"/>
                    <a:pt x="2345" y="64848"/>
                  </a:cubicBezTo>
                  <a:lnTo>
                    <a:pt x="2393" y="64987"/>
                  </a:lnTo>
                  <a:cubicBezTo>
                    <a:pt x="2502" y="65341"/>
                    <a:pt x="2615" y="65693"/>
                    <a:pt x="2733" y="66047"/>
                  </a:cubicBezTo>
                  <a:lnTo>
                    <a:pt x="2755" y="66103"/>
                  </a:lnTo>
                  <a:cubicBezTo>
                    <a:pt x="2860" y="66417"/>
                    <a:pt x="2964" y="66731"/>
                    <a:pt x="3073" y="67040"/>
                  </a:cubicBezTo>
                  <a:cubicBezTo>
                    <a:pt x="3212" y="67424"/>
                    <a:pt x="3357" y="67803"/>
                    <a:pt x="3500" y="68183"/>
                  </a:cubicBezTo>
                  <a:lnTo>
                    <a:pt x="3583" y="68400"/>
                  </a:lnTo>
                  <a:cubicBezTo>
                    <a:pt x="3670" y="68622"/>
                    <a:pt x="3753" y="68845"/>
                    <a:pt x="3840" y="69062"/>
                  </a:cubicBezTo>
                  <a:cubicBezTo>
                    <a:pt x="4019" y="69498"/>
                    <a:pt x="4206" y="69929"/>
                    <a:pt x="4393" y="70357"/>
                  </a:cubicBezTo>
                  <a:lnTo>
                    <a:pt x="4485" y="70570"/>
                  </a:lnTo>
                  <a:cubicBezTo>
                    <a:pt x="4554" y="70727"/>
                    <a:pt x="4620" y="70888"/>
                    <a:pt x="4694" y="71049"/>
                  </a:cubicBezTo>
                  <a:cubicBezTo>
                    <a:pt x="4920" y="71550"/>
                    <a:pt x="5182" y="72087"/>
                    <a:pt x="5487" y="72701"/>
                  </a:cubicBezTo>
                  <a:cubicBezTo>
                    <a:pt x="5487" y="72701"/>
                    <a:pt x="5636" y="73010"/>
                    <a:pt x="5644" y="73032"/>
                  </a:cubicBezTo>
                  <a:cubicBezTo>
                    <a:pt x="5710" y="73155"/>
                    <a:pt x="5775" y="73281"/>
                    <a:pt x="5845" y="73402"/>
                  </a:cubicBezTo>
                  <a:lnTo>
                    <a:pt x="5954" y="73607"/>
                  </a:lnTo>
                  <a:cubicBezTo>
                    <a:pt x="6141" y="73965"/>
                    <a:pt x="6328" y="74322"/>
                    <a:pt x="6520" y="74671"/>
                  </a:cubicBezTo>
                  <a:cubicBezTo>
                    <a:pt x="6724" y="75037"/>
                    <a:pt x="6934" y="75394"/>
                    <a:pt x="7165" y="75791"/>
                  </a:cubicBezTo>
                  <a:cubicBezTo>
                    <a:pt x="7165" y="75791"/>
                    <a:pt x="7283" y="75995"/>
                    <a:pt x="7309" y="76039"/>
                  </a:cubicBezTo>
                  <a:cubicBezTo>
                    <a:pt x="7335" y="76083"/>
                    <a:pt x="7361" y="76126"/>
                    <a:pt x="7383" y="76161"/>
                  </a:cubicBezTo>
                  <a:cubicBezTo>
                    <a:pt x="7609" y="76540"/>
                    <a:pt x="7844" y="76916"/>
                    <a:pt x="8080" y="77290"/>
                  </a:cubicBezTo>
                  <a:cubicBezTo>
                    <a:pt x="8228" y="77525"/>
                    <a:pt x="8377" y="77761"/>
                    <a:pt x="8528" y="77992"/>
                  </a:cubicBezTo>
                  <a:cubicBezTo>
                    <a:pt x="8729" y="78296"/>
                    <a:pt x="8934" y="78597"/>
                    <a:pt x="9143" y="78903"/>
                  </a:cubicBezTo>
                  <a:lnTo>
                    <a:pt x="9214" y="79007"/>
                  </a:lnTo>
                  <a:cubicBezTo>
                    <a:pt x="9261" y="79086"/>
                    <a:pt x="9313" y="79164"/>
                    <a:pt x="9391" y="79273"/>
                  </a:cubicBezTo>
                  <a:cubicBezTo>
                    <a:pt x="9479" y="79399"/>
                    <a:pt x="9566" y="79525"/>
                    <a:pt x="9644" y="79635"/>
                  </a:cubicBezTo>
                  <a:lnTo>
                    <a:pt x="9801" y="79848"/>
                  </a:lnTo>
                  <a:cubicBezTo>
                    <a:pt x="9958" y="80062"/>
                    <a:pt x="10111" y="80275"/>
                    <a:pt x="10268" y="80484"/>
                  </a:cubicBezTo>
                  <a:cubicBezTo>
                    <a:pt x="10485" y="80776"/>
                    <a:pt x="10708" y="81068"/>
                    <a:pt x="10934" y="81360"/>
                  </a:cubicBezTo>
                  <a:lnTo>
                    <a:pt x="11012" y="81460"/>
                  </a:lnTo>
                  <a:cubicBezTo>
                    <a:pt x="11153" y="81639"/>
                    <a:pt x="11287" y="81818"/>
                    <a:pt x="11436" y="82001"/>
                  </a:cubicBezTo>
                  <a:lnTo>
                    <a:pt x="11514" y="82101"/>
                  </a:lnTo>
                  <a:cubicBezTo>
                    <a:pt x="11636" y="82254"/>
                    <a:pt x="11762" y="82406"/>
                    <a:pt x="11889" y="82554"/>
                  </a:cubicBezTo>
                  <a:lnTo>
                    <a:pt x="12058" y="82755"/>
                  </a:lnTo>
                  <a:cubicBezTo>
                    <a:pt x="12333" y="83086"/>
                    <a:pt x="12617" y="83417"/>
                    <a:pt x="12900" y="83744"/>
                  </a:cubicBezTo>
                  <a:cubicBezTo>
                    <a:pt x="13188" y="84075"/>
                    <a:pt x="13480" y="84406"/>
                    <a:pt x="13780" y="84733"/>
                  </a:cubicBezTo>
                  <a:cubicBezTo>
                    <a:pt x="13898" y="84859"/>
                    <a:pt x="14015" y="84981"/>
                    <a:pt x="14133" y="85108"/>
                  </a:cubicBezTo>
                  <a:lnTo>
                    <a:pt x="14373" y="85361"/>
                  </a:lnTo>
                  <a:cubicBezTo>
                    <a:pt x="14482" y="85482"/>
                    <a:pt x="14594" y="85605"/>
                    <a:pt x="14708" y="85722"/>
                  </a:cubicBezTo>
                  <a:cubicBezTo>
                    <a:pt x="14783" y="85796"/>
                    <a:pt x="14856" y="85866"/>
                    <a:pt x="14930" y="85940"/>
                  </a:cubicBezTo>
                  <a:lnTo>
                    <a:pt x="15013" y="86023"/>
                  </a:lnTo>
                  <a:cubicBezTo>
                    <a:pt x="15318" y="86333"/>
                    <a:pt x="15628" y="86637"/>
                    <a:pt x="15937" y="86938"/>
                  </a:cubicBezTo>
                  <a:lnTo>
                    <a:pt x="16059" y="87055"/>
                  </a:lnTo>
                  <a:cubicBezTo>
                    <a:pt x="16142" y="87139"/>
                    <a:pt x="16225" y="87222"/>
                    <a:pt x="16312" y="87304"/>
                  </a:cubicBezTo>
                  <a:cubicBezTo>
                    <a:pt x="16382" y="87374"/>
                    <a:pt x="16626" y="87592"/>
                    <a:pt x="16626" y="87592"/>
                  </a:cubicBezTo>
                  <a:cubicBezTo>
                    <a:pt x="16778" y="87735"/>
                    <a:pt x="16931" y="87879"/>
                    <a:pt x="17084" y="88014"/>
                  </a:cubicBezTo>
                  <a:cubicBezTo>
                    <a:pt x="17466" y="88368"/>
                    <a:pt x="17859" y="88712"/>
                    <a:pt x="18247" y="89042"/>
                  </a:cubicBezTo>
                  <a:lnTo>
                    <a:pt x="18443" y="89217"/>
                  </a:lnTo>
                  <a:cubicBezTo>
                    <a:pt x="18904" y="89605"/>
                    <a:pt x="19379" y="89997"/>
                    <a:pt x="19902" y="90407"/>
                  </a:cubicBezTo>
                  <a:lnTo>
                    <a:pt x="20378" y="90777"/>
                  </a:lnTo>
                  <a:cubicBezTo>
                    <a:pt x="20535" y="90899"/>
                    <a:pt x="20687" y="91017"/>
                    <a:pt x="20839" y="91134"/>
                  </a:cubicBezTo>
                  <a:cubicBezTo>
                    <a:pt x="20940" y="91208"/>
                    <a:pt x="21040" y="91278"/>
                    <a:pt x="21141" y="91353"/>
                  </a:cubicBezTo>
                  <a:lnTo>
                    <a:pt x="21306" y="91470"/>
                  </a:lnTo>
                  <a:cubicBezTo>
                    <a:pt x="21529" y="91631"/>
                    <a:pt x="21750" y="91793"/>
                    <a:pt x="21977" y="91954"/>
                  </a:cubicBezTo>
                  <a:cubicBezTo>
                    <a:pt x="22291" y="92176"/>
                    <a:pt x="22605" y="92394"/>
                    <a:pt x="22923" y="92612"/>
                  </a:cubicBezTo>
                  <a:cubicBezTo>
                    <a:pt x="23158" y="92769"/>
                    <a:pt x="23389" y="92926"/>
                    <a:pt x="23624" y="93078"/>
                  </a:cubicBezTo>
                  <a:cubicBezTo>
                    <a:pt x="23951" y="93292"/>
                    <a:pt x="24278" y="93497"/>
                    <a:pt x="24609" y="93702"/>
                  </a:cubicBezTo>
                  <a:lnTo>
                    <a:pt x="24771" y="93801"/>
                  </a:lnTo>
                  <a:cubicBezTo>
                    <a:pt x="24944" y="93915"/>
                    <a:pt x="25123" y="94024"/>
                    <a:pt x="25306" y="94133"/>
                  </a:cubicBezTo>
                  <a:cubicBezTo>
                    <a:pt x="25664" y="94346"/>
                    <a:pt x="26026" y="94555"/>
                    <a:pt x="26387" y="94760"/>
                  </a:cubicBezTo>
                  <a:lnTo>
                    <a:pt x="26575" y="94865"/>
                  </a:lnTo>
                  <a:cubicBezTo>
                    <a:pt x="26727" y="94952"/>
                    <a:pt x="26875" y="95039"/>
                    <a:pt x="27024" y="95118"/>
                  </a:cubicBezTo>
                  <a:cubicBezTo>
                    <a:pt x="27498" y="95379"/>
                    <a:pt x="27977" y="95627"/>
                    <a:pt x="28466" y="95876"/>
                  </a:cubicBezTo>
                  <a:cubicBezTo>
                    <a:pt x="28466" y="95876"/>
                    <a:pt x="28701" y="95997"/>
                    <a:pt x="28775" y="96037"/>
                  </a:cubicBezTo>
                  <a:cubicBezTo>
                    <a:pt x="29367" y="96333"/>
                    <a:pt x="29982" y="96621"/>
                    <a:pt x="30601" y="96900"/>
                  </a:cubicBezTo>
                  <a:cubicBezTo>
                    <a:pt x="30675" y="96930"/>
                    <a:pt x="30906" y="97031"/>
                    <a:pt x="30906" y="97031"/>
                  </a:cubicBezTo>
                  <a:cubicBezTo>
                    <a:pt x="31416" y="97258"/>
                    <a:pt x="31935" y="97475"/>
                    <a:pt x="32448" y="97680"/>
                  </a:cubicBezTo>
                  <a:cubicBezTo>
                    <a:pt x="32571" y="97732"/>
                    <a:pt x="32697" y="97781"/>
                    <a:pt x="32819" y="97823"/>
                  </a:cubicBezTo>
                  <a:lnTo>
                    <a:pt x="32985" y="97889"/>
                  </a:lnTo>
                  <a:cubicBezTo>
                    <a:pt x="33438" y="98063"/>
                    <a:pt x="33886" y="98233"/>
                    <a:pt x="34340" y="98395"/>
                  </a:cubicBezTo>
                  <a:cubicBezTo>
                    <a:pt x="34484" y="98447"/>
                    <a:pt x="34958" y="98604"/>
                    <a:pt x="34958" y="98604"/>
                  </a:cubicBezTo>
                  <a:cubicBezTo>
                    <a:pt x="35395" y="98752"/>
                    <a:pt x="35831" y="98900"/>
                    <a:pt x="36270" y="99036"/>
                  </a:cubicBezTo>
                  <a:cubicBezTo>
                    <a:pt x="36449" y="99088"/>
                    <a:pt x="36624" y="99140"/>
                    <a:pt x="36807" y="99193"/>
                  </a:cubicBezTo>
                  <a:lnTo>
                    <a:pt x="36919" y="99227"/>
                  </a:lnTo>
                  <a:cubicBezTo>
                    <a:pt x="37356" y="99358"/>
                    <a:pt x="37796" y="99480"/>
                    <a:pt x="38240" y="99597"/>
                  </a:cubicBezTo>
                  <a:cubicBezTo>
                    <a:pt x="38462" y="99654"/>
                    <a:pt x="38685" y="99710"/>
                    <a:pt x="38898" y="99763"/>
                  </a:cubicBezTo>
                  <a:cubicBezTo>
                    <a:pt x="39347" y="99877"/>
                    <a:pt x="39791" y="99981"/>
                    <a:pt x="40240" y="100076"/>
                  </a:cubicBezTo>
                  <a:cubicBezTo>
                    <a:pt x="40463" y="100124"/>
                    <a:pt x="40685" y="100173"/>
                    <a:pt x="40912" y="100221"/>
                  </a:cubicBezTo>
                  <a:cubicBezTo>
                    <a:pt x="41369" y="100312"/>
                    <a:pt x="41827" y="100399"/>
                    <a:pt x="42289" y="100478"/>
                  </a:cubicBezTo>
                  <a:lnTo>
                    <a:pt x="42458" y="100508"/>
                  </a:lnTo>
                  <a:cubicBezTo>
                    <a:pt x="42619" y="100539"/>
                    <a:pt x="42781" y="100565"/>
                    <a:pt x="42943" y="100591"/>
                  </a:cubicBezTo>
                  <a:cubicBezTo>
                    <a:pt x="43422" y="100669"/>
                    <a:pt x="43901" y="100735"/>
                    <a:pt x="44385" y="100796"/>
                  </a:cubicBezTo>
                  <a:lnTo>
                    <a:pt x="44580" y="100822"/>
                  </a:lnTo>
                  <a:cubicBezTo>
                    <a:pt x="44715" y="100844"/>
                    <a:pt x="44855" y="100861"/>
                    <a:pt x="44999" y="100878"/>
                  </a:cubicBezTo>
                  <a:cubicBezTo>
                    <a:pt x="45522" y="100939"/>
                    <a:pt x="46049" y="100987"/>
                    <a:pt x="46581" y="101031"/>
                  </a:cubicBezTo>
                  <a:cubicBezTo>
                    <a:pt x="46581" y="101031"/>
                    <a:pt x="46964" y="101070"/>
                    <a:pt x="47078" y="101075"/>
                  </a:cubicBezTo>
                  <a:cubicBezTo>
                    <a:pt x="47818" y="101132"/>
                    <a:pt x="48507" y="101166"/>
                    <a:pt x="49178" y="101188"/>
                  </a:cubicBezTo>
                  <a:cubicBezTo>
                    <a:pt x="49636" y="101201"/>
                    <a:pt x="50093" y="101206"/>
                    <a:pt x="50551" y="101206"/>
                  </a:cubicBezTo>
                  <a:cubicBezTo>
                    <a:pt x="52547" y="101206"/>
                    <a:pt x="54582" y="101075"/>
                    <a:pt x="56599" y="100818"/>
                  </a:cubicBezTo>
                  <a:lnTo>
                    <a:pt x="56853" y="100787"/>
                  </a:lnTo>
                  <a:lnTo>
                    <a:pt x="57118" y="100748"/>
                  </a:lnTo>
                  <a:cubicBezTo>
                    <a:pt x="57672" y="100678"/>
                    <a:pt x="58181" y="100609"/>
                    <a:pt x="58678" y="100526"/>
                  </a:cubicBezTo>
                  <a:cubicBezTo>
                    <a:pt x="58765" y="100517"/>
                    <a:pt x="58852" y="100504"/>
                    <a:pt x="58944" y="100486"/>
                  </a:cubicBezTo>
                  <a:cubicBezTo>
                    <a:pt x="59258" y="100434"/>
                    <a:pt x="59580" y="100377"/>
                    <a:pt x="59894" y="100317"/>
                  </a:cubicBezTo>
                  <a:cubicBezTo>
                    <a:pt x="59981" y="100303"/>
                    <a:pt x="60063" y="100285"/>
                    <a:pt x="60147" y="100269"/>
                  </a:cubicBezTo>
                  <a:cubicBezTo>
                    <a:pt x="60286" y="100243"/>
                    <a:pt x="60429" y="100216"/>
                    <a:pt x="60586" y="100186"/>
                  </a:cubicBezTo>
                  <a:cubicBezTo>
                    <a:pt x="60665" y="100173"/>
                    <a:pt x="60748" y="100155"/>
                    <a:pt x="60835" y="100134"/>
                  </a:cubicBezTo>
                  <a:cubicBezTo>
                    <a:pt x="60857" y="100129"/>
                    <a:pt x="60879" y="100124"/>
                    <a:pt x="60905" y="100116"/>
                  </a:cubicBezTo>
                  <a:cubicBezTo>
                    <a:pt x="61328" y="100033"/>
                    <a:pt x="61768" y="99937"/>
                    <a:pt x="62217" y="99824"/>
                  </a:cubicBezTo>
                  <a:cubicBezTo>
                    <a:pt x="62326" y="99806"/>
                    <a:pt x="62426" y="99780"/>
                    <a:pt x="62513" y="99758"/>
                  </a:cubicBezTo>
                  <a:cubicBezTo>
                    <a:pt x="62756" y="99702"/>
                    <a:pt x="63005" y="99637"/>
                    <a:pt x="63259" y="99571"/>
                  </a:cubicBezTo>
                  <a:cubicBezTo>
                    <a:pt x="63341" y="99549"/>
                    <a:pt x="63424" y="99527"/>
                    <a:pt x="63506" y="99506"/>
                  </a:cubicBezTo>
                  <a:cubicBezTo>
                    <a:pt x="64221" y="99314"/>
                    <a:pt x="64918" y="99114"/>
                    <a:pt x="65590" y="98905"/>
                  </a:cubicBezTo>
                  <a:cubicBezTo>
                    <a:pt x="66370" y="98664"/>
                    <a:pt x="67149" y="98399"/>
                    <a:pt x="67913" y="98115"/>
                  </a:cubicBezTo>
                  <a:cubicBezTo>
                    <a:pt x="68069" y="98059"/>
                    <a:pt x="68221" y="98007"/>
                    <a:pt x="68370" y="97942"/>
                  </a:cubicBezTo>
                  <a:cubicBezTo>
                    <a:pt x="68492" y="97898"/>
                    <a:pt x="68613" y="97850"/>
                    <a:pt x="68740" y="97802"/>
                  </a:cubicBezTo>
                  <a:cubicBezTo>
                    <a:pt x="68932" y="97732"/>
                    <a:pt x="69120" y="97654"/>
                    <a:pt x="69307" y="97576"/>
                  </a:cubicBezTo>
                  <a:cubicBezTo>
                    <a:pt x="69874" y="97349"/>
                    <a:pt x="70397" y="97127"/>
                    <a:pt x="70880" y="96908"/>
                  </a:cubicBezTo>
                  <a:cubicBezTo>
                    <a:pt x="71437" y="96665"/>
                    <a:pt x="72000" y="96403"/>
                    <a:pt x="72527" y="96142"/>
                  </a:cubicBezTo>
                  <a:cubicBezTo>
                    <a:pt x="73303" y="95767"/>
                    <a:pt x="74083" y="95357"/>
                    <a:pt x="74850" y="94931"/>
                  </a:cubicBezTo>
                  <a:cubicBezTo>
                    <a:pt x="74910" y="94899"/>
                    <a:pt x="74972" y="94865"/>
                    <a:pt x="75029" y="94830"/>
                  </a:cubicBezTo>
                  <a:cubicBezTo>
                    <a:pt x="75133" y="94774"/>
                    <a:pt x="75238" y="94716"/>
                    <a:pt x="75338" y="94656"/>
                  </a:cubicBezTo>
                  <a:cubicBezTo>
                    <a:pt x="77352" y="93505"/>
                    <a:pt x="79313" y="92189"/>
                    <a:pt x="81169" y="90734"/>
                  </a:cubicBezTo>
                  <a:cubicBezTo>
                    <a:pt x="84267" y="88411"/>
                    <a:pt x="87091" y="85766"/>
                    <a:pt x="89566" y="82859"/>
                  </a:cubicBezTo>
                  <a:cubicBezTo>
                    <a:pt x="90063" y="82610"/>
                    <a:pt x="90512" y="82354"/>
                    <a:pt x="90938" y="82079"/>
                  </a:cubicBezTo>
                  <a:cubicBezTo>
                    <a:pt x="94194" y="79957"/>
                    <a:pt x="96276" y="76257"/>
                    <a:pt x="96421" y="72344"/>
                  </a:cubicBezTo>
                  <a:cubicBezTo>
                    <a:pt x="96564" y="72039"/>
                    <a:pt x="96708" y="71733"/>
                    <a:pt x="96847" y="71429"/>
                  </a:cubicBezTo>
                  <a:cubicBezTo>
                    <a:pt x="99724" y="65071"/>
                    <a:pt x="101214" y="57859"/>
                    <a:pt x="101157" y="50564"/>
                  </a:cubicBezTo>
                  <a:cubicBezTo>
                    <a:pt x="101087" y="42541"/>
                    <a:pt x="99196" y="34597"/>
                    <a:pt x="95680" y="27519"/>
                  </a:cubicBezTo>
                  <a:cubicBezTo>
                    <a:pt x="96242" y="23876"/>
                    <a:pt x="95296" y="20451"/>
                    <a:pt x="93070" y="18198"/>
                  </a:cubicBezTo>
                  <a:cubicBezTo>
                    <a:pt x="91570" y="16686"/>
                    <a:pt x="89562" y="15688"/>
                    <a:pt x="86942" y="15170"/>
                  </a:cubicBezTo>
                  <a:cubicBezTo>
                    <a:pt x="82044" y="10171"/>
                    <a:pt x="75870" y="6167"/>
                    <a:pt x="69019" y="3556"/>
                  </a:cubicBezTo>
                  <a:cubicBezTo>
                    <a:pt x="68631" y="3399"/>
                    <a:pt x="68243" y="3247"/>
                    <a:pt x="67843" y="3098"/>
                  </a:cubicBezTo>
                  <a:cubicBezTo>
                    <a:pt x="67698" y="3042"/>
                    <a:pt x="67559" y="2989"/>
                    <a:pt x="67411" y="2941"/>
                  </a:cubicBezTo>
                  <a:cubicBezTo>
                    <a:pt x="67285" y="2894"/>
                    <a:pt x="67163" y="2850"/>
                    <a:pt x="67036" y="2811"/>
                  </a:cubicBezTo>
                  <a:cubicBezTo>
                    <a:pt x="66845" y="2737"/>
                    <a:pt x="66652" y="2672"/>
                    <a:pt x="66461" y="2611"/>
                  </a:cubicBezTo>
                  <a:cubicBezTo>
                    <a:pt x="65920" y="2424"/>
                    <a:pt x="65376" y="2249"/>
                    <a:pt x="64831" y="2084"/>
                  </a:cubicBezTo>
                  <a:cubicBezTo>
                    <a:pt x="64217" y="1895"/>
                    <a:pt x="63641" y="1734"/>
                    <a:pt x="63066" y="1591"/>
                  </a:cubicBezTo>
                  <a:cubicBezTo>
                    <a:pt x="62291" y="1386"/>
                    <a:pt x="61445" y="1185"/>
                    <a:pt x="60473" y="986"/>
                  </a:cubicBezTo>
                  <a:cubicBezTo>
                    <a:pt x="60439" y="980"/>
                    <a:pt x="60347" y="964"/>
                    <a:pt x="60347" y="964"/>
                  </a:cubicBezTo>
                  <a:cubicBezTo>
                    <a:pt x="60226" y="937"/>
                    <a:pt x="60107" y="916"/>
                    <a:pt x="59985" y="894"/>
                  </a:cubicBezTo>
                  <a:cubicBezTo>
                    <a:pt x="56966" y="301"/>
                    <a:pt x="53872" y="0"/>
                    <a:pt x="50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42863" rotWithShape="0" algn="bl" dir="3720000" dist="76200">
                <a:srgbClr val="000000">
                  <a:alpha val="2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2270231" y="2498702"/>
              <a:ext cx="1663294" cy="1660456"/>
            </a:xfrm>
            <a:custGeom>
              <a:rect b="b" l="l" r="r" t="t"/>
              <a:pathLst>
                <a:path extrusionOk="0" h="95360" w="95523">
                  <a:moveTo>
                    <a:pt x="48053" y="0"/>
                  </a:moveTo>
                  <a:cubicBezTo>
                    <a:pt x="23631" y="0"/>
                    <a:pt x="1697" y="19063"/>
                    <a:pt x="249" y="44872"/>
                  </a:cubicBezTo>
                  <a:cubicBezTo>
                    <a:pt x="0" y="49265"/>
                    <a:pt x="388" y="53575"/>
                    <a:pt x="1334" y="57719"/>
                  </a:cubicBezTo>
                  <a:cubicBezTo>
                    <a:pt x="1561" y="58722"/>
                    <a:pt x="1826" y="59719"/>
                    <a:pt x="2118" y="60699"/>
                  </a:cubicBezTo>
                  <a:cubicBezTo>
                    <a:pt x="2942" y="63462"/>
                    <a:pt x="4014" y="66138"/>
                    <a:pt x="5308" y="68688"/>
                  </a:cubicBezTo>
                  <a:cubicBezTo>
                    <a:pt x="5809" y="69677"/>
                    <a:pt x="6336" y="70644"/>
                    <a:pt x="6911" y="71594"/>
                  </a:cubicBezTo>
                  <a:cubicBezTo>
                    <a:pt x="7518" y="72618"/>
                    <a:pt x="8162" y="73629"/>
                    <a:pt x="8851" y="74609"/>
                  </a:cubicBezTo>
                  <a:cubicBezTo>
                    <a:pt x="8934" y="74732"/>
                    <a:pt x="9021" y="74854"/>
                    <a:pt x="9113" y="74975"/>
                  </a:cubicBezTo>
                  <a:cubicBezTo>
                    <a:pt x="9679" y="75778"/>
                    <a:pt x="10272" y="76558"/>
                    <a:pt x="10886" y="77320"/>
                  </a:cubicBezTo>
                  <a:cubicBezTo>
                    <a:pt x="11213" y="77726"/>
                    <a:pt x="11545" y="78131"/>
                    <a:pt x="11889" y="78527"/>
                  </a:cubicBezTo>
                  <a:cubicBezTo>
                    <a:pt x="12538" y="79285"/>
                    <a:pt x="13209" y="80022"/>
                    <a:pt x="13906" y="80741"/>
                  </a:cubicBezTo>
                  <a:cubicBezTo>
                    <a:pt x="14399" y="81246"/>
                    <a:pt x="14904" y="81747"/>
                    <a:pt x="15418" y="82236"/>
                  </a:cubicBezTo>
                  <a:cubicBezTo>
                    <a:pt x="16778" y="83525"/>
                    <a:pt x="18207" y="84737"/>
                    <a:pt x="19702" y="85858"/>
                  </a:cubicBezTo>
                  <a:cubicBezTo>
                    <a:pt x="27249" y="91526"/>
                    <a:pt x="36466" y="95048"/>
                    <a:pt x="46419" y="95339"/>
                  </a:cubicBezTo>
                  <a:cubicBezTo>
                    <a:pt x="46858" y="95353"/>
                    <a:pt x="47297" y="95359"/>
                    <a:pt x="47736" y="95359"/>
                  </a:cubicBezTo>
                  <a:cubicBezTo>
                    <a:pt x="51230" y="95359"/>
                    <a:pt x="54711" y="94943"/>
                    <a:pt x="58102" y="94146"/>
                  </a:cubicBezTo>
                  <a:cubicBezTo>
                    <a:pt x="58756" y="93993"/>
                    <a:pt x="59405" y="93827"/>
                    <a:pt x="60051" y="93649"/>
                  </a:cubicBezTo>
                  <a:cubicBezTo>
                    <a:pt x="63018" y="92825"/>
                    <a:pt x="65912" y="91709"/>
                    <a:pt x="68679" y="90345"/>
                  </a:cubicBezTo>
                  <a:cubicBezTo>
                    <a:pt x="68731" y="90319"/>
                    <a:pt x="68779" y="90293"/>
                    <a:pt x="68832" y="90263"/>
                  </a:cubicBezTo>
                  <a:cubicBezTo>
                    <a:pt x="71028" y="89173"/>
                    <a:pt x="73136" y="87923"/>
                    <a:pt x="75150" y="86520"/>
                  </a:cubicBezTo>
                  <a:cubicBezTo>
                    <a:pt x="78802" y="83983"/>
                    <a:pt x="82109" y="80963"/>
                    <a:pt x="84946" y="77551"/>
                  </a:cubicBezTo>
                  <a:cubicBezTo>
                    <a:pt x="87203" y="74832"/>
                    <a:pt x="89156" y="71860"/>
                    <a:pt x="90733" y="68683"/>
                  </a:cubicBezTo>
                  <a:cubicBezTo>
                    <a:pt x="90968" y="68209"/>
                    <a:pt x="91195" y="67733"/>
                    <a:pt x="91413" y="67250"/>
                  </a:cubicBezTo>
                  <a:cubicBezTo>
                    <a:pt x="94202" y="61087"/>
                    <a:pt x="95522" y="54333"/>
                    <a:pt x="95470" y="47579"/>
                  </a:cubicBezTo>
                  <a:cubicBezTo>
                    <a:pt x="95405" y="39735"/>
                    <a:pt x="93488" y="31877"/>
                    <a:pt x="89862" y="24936"/>
                  </a:cubicBezTo>
                  <a:cubicBezTo>
                    <a:pt x="87971" y="21301"/>
                    <a:pt x="85608" y="17915"/>
                    <a:pt x="82802" y="14912"/>
                  </a:cubicBezTo>
                  <a:cubicBezTo>
                    <a:pt x="82768" y="14874"/>
                    <a:pt x="82728" y="14843"/>
                    <a:pt x="82698" y="14803"/>
                  </a:cubicBezTo>
                  <a:cubicBezTo>
                    <a:pt x="76754" y="8476"/>
                    <a:pt x="68971" y="4018"/>
                    <a:pt x="60630" y="1712"/>
                  </a:cubicBezTo>
                  <a:cubicBezTo>
                    <a:pt x="56425" y="551"/>
                    <a:pt x="52203" y="0"/>
                    <a:pt x="48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2835301" y="2571852"/>
              <a:ext cx="1020285" cy="1557531"/>
            </a:xfrm>
            <a:custGeom>
              <a:rect b="b" l="l" r="r" t="t"/>
              <a:pathLst>
                <a:path extrusionOk="0" h="89449" w="58595">
                  <a:moveTo>
                    <a:pt x="21037" y="0"/>
                  </a:moveTo>
                  <a:cubicBezTo>
                    <a:pt x="18878" y="0"/>
                    <a:pt x="16696" y="989"/>
                    <a:pt x="15541" y="2833"/>
                  </a:cubicBezTo>
                  <a:cubicBezTo>
                    <a:pt x="15153" y="3452"/>
                    <a:pt x="14830" y="4175"/>
                    <a:pt x="14185" y="4519"/>
                  </a:cubicBezTo>
                  <a:cubicBezTo>
                    <a:pt x="13887" y="4678"/>
                    <a:pt x="13569" y="4731"/>
                    <a:pt x="13240" y="4731"/>
                  </a:cubicBezTo>
                  <a:cubicBezTo>
                    <a:pt x="12892" y="4731"/>
                    <a:pt x="12531" y="4671"/>
                    <a:pt x="12168" y="4611"/>
                  </a:cubicBezTo>
                  <a:cubicBezTo>
                    <a:pt x="11801" y="4549"/>
                    <a:pt x="11435" y="4489"/>
                    <a:pt x="11074" y="4489"/>
                  </a:cubicBezTo>
                  <a:cubicBezTo>
                    <a:pt x="11023" y="4489"/>
                    <a:pt x="10972" y="4490"/>
                    <a:pt x="10921" y="4492"/>
                  </a:cubicBezTo>
                  <a:cubicBezTo>
                    <a:pt x="9453" y="4563"/>
                    <a:pt x="8302" y="5800"/>
                    <a:pt x="7557" y="7077"/>
                  </a:cubicBezTo>
                  <a:cubicBezTo>
                    <a:pt x="6812" y="8350"/>
                    <a:pt x="6263" y="9784"/>
                    <a:pt x="5173" y="10781"/>
                  </a:cubicBezTo>
                  <a:cubicBezTo>
                    <a:pt x="4307" y="11576"/>
                    <a:pt x="3130" y="11997"/>
                    <a:pt x="1958" y="11997"/>
                  </a:cubicBezTo>
                  <a:cubicBezTo>
                    <a:pt x="1284" y="11997"/>
                    <a:pt x="611" y="11858"/>
                    <a:pt x="0" y="11570"/>
                  </a:cubicBezTo>
                  <a:lnTo>
                    <a:pt x="0" y="11570"/>
                  </a:lnTo>
                  <a:cubicBezTo>
                    <a:pt x="2798" y="15244"/>
                    <a:pt x="8054" y="16908"/>
                    <a:pt x="11335" y="20154"/>
                  </a:cubicBezTo>
                  <a:cubicBezTo>
                    <a:pt x="13214" y="22020"/>
                    <a:pt x="14212" y="24583"/>
                    <a:pt x="15096" y="27079"/>
                  </a:cubicBezTo>
                  <a:cubicBezTo>
                    <a:pt x="20831" y="43225"/>
                    <a:pt x="24248" y="60190"/>
                    <a:pt x="25210" y="77294"/>
                  </a:cubicBezTo>
                  <a:cubicBezTo>
                    <a:pt x="25441" y="81452"/>
                    <a:pt x="25602" y="85835"/>
                    <a:pt x="27599" y="89448"/>
                  </a:cubicBezTo>
                  <a:cubicBezTo>
                    <a:pt x="30566" y="88624"/>
                    <a:pt x="33460" y="87508"/>
                    <a:pt x="36227" y="86144"/>
                  </a:cubicBezTo>
                  <a:cubicBezTo>
                    <a:pt x="38476" y="85030"/>
                    <a:pt x="40636" y="83753"/>
                    <a:pt x="42698" y="82319"/>
                  </a:cubicBezTo>
                  <a:cubicBezTo>
                    <a:pt x="42786" y="81150"/>
                    <a:pt x="42872" y="79970"/>
                    <a:pt x="43335" y="78915"/>
                  </a:cubicBezTo>
                  <a:cubicBezTo>
                    <a:pt x="44192" y="76959"/>
                    <a:pt x="46189" y="75752"/>
                    <a:pt x="48176" y="74958"/>
                  </a:cubicBezTo>
                  <a:cubicBezTo>
                    <a:pt x="49605" y="74396"/>
                    <a:pt x="51100" y="73974"/>
                    <a:pt x="52494" y="73350"/>
                  </a:cubicBezTo>
                  <a:cubicBezTo>
                    <a:pt x="53048" y="73101"/>
                    <a:pt x="53575" y="72827"/>
                    <a:pt x="54089" y="72496"/>
                  </a:cubicBezTo>
                  <a:cubicBezTo>
                    <a:pt x="56621" y="70840"/>
                    <a:pt x="58247" y="67890"/>
                    <a:pt x="58291" y="64865"/>
                  </a:cubicBezTo>
                  <a:cubicBezTo>
                    <a:pt x="58291" y="64740"/>
                    <a:pt x="58291" y="64609"/>
                    <a:pt x="58281" y="64482"/>
                  </a:cubicBezTo>
                  <a:cubicBezTo>
                    <a:pt x="58203" y="61593"/>
                    <a:pt x="56696" y="58769"/>
                    <a:pt x="54320" y="57117"/>
                  </a:cubicBezTo>
                  <a:cubicBezTo>
                    <a:pt x="53601" y="56616"/>
                    <a:pt x="52716" y="56072"/>
                    <a:pt x="52677" y="55196"/>
                  </a:cubicBezTo>
                  <a:cubicBezTo>
                    <a:pt x="52629" y="54215"/>
                    <a:pt x="53663" y="53588"/>
                    <a:pt x="54508" y="53095"/>
                  </a:cubicBezTo>
                  <a:cubicBezTo>
                    <a:pt x="55697" y="52403"/>
                    <a:pt x="56813" y="51518"/>
                    <a:pt x="57466" y="50311"/>
                  </a:cubicBezTo>
                  <a:cubicBezTo>
                    <a:pt x="58120" y="49108"/>
                    <a:pt x="58220" y="47530"/>
                    <a:pt x="57440" y="46397"/>
                  </a:cubicBezTo>
                  <a:cubicBezTo>
                    <a:pt x="57044" y="45836"/>
                    <a:pt x="56469" y="45421"/>
                    <a:pt x="56085" y="44846"/>
                  </a:cubicBezTo>
                  <a:cubicBezTo>
                    <a:pt x="55022" y="43268"/>
                    <a:pt x="55737" y="41133"/>
                    <a:pt x="56626" y="39446"/>
                  </a:cubicBezTo>
                  <a:cubicBezTo>
                    <a:pt x="57515" y="37760"/>
                    <a:pt x="58595" y="35930"/>
                    <a:pt x="58155" y="34078"/>
                  </a:cubicBezTo>
                  <a:cubicBezTo>
                    <a:pt x="57680" y="32091"/>
                    <a:pt x="55592" y="30810"/>
                    <a:pt x="55083" y="28831"/>
                  </a:cubicBezTo>
                  <a:cubicBezTo>
                    <a:pt x="54552" y="26779"/>
                    <a:pt x="55859" y="24766"/>
                    <a:pt x="56712" y="22827"/>
                  </a:cubicBezTo>
                  <a:cubicBezTo>
                    <a:pt x="57009" y="22163"/>
                    <a:pt x="57245" y="21458"/>
                    <a:pt x="57410" y="20735"/>
                  </a:cubicBezTo>
                  <a:cubicBezTo>
                    <a:pt x="58055" y="17976"/>
                    <a:pt x="57702" y="14961"/>
                    <a:pt x="55749" y="12986"/>
                  </a:cubicBezTo>
                  <a:cubicBezTo>
                    <a:pt x="54311" y="11531"/>
                    <a:pt x="52298" y="10898"/>
                    <a:pt x="50246" y="10602"/>
                  </a:cubicBezTo>
                  <a:cubicBezTo>
                    <a:pt x="49657" y="10516"/>
                    <a:pt x="49073" y="10459"/>
                    <a:pt x="48490" y="10415"/>
                  </a:cubicBezTo>
                  <a:cubicBezTo>
                    <a:pt x="47649" y="10355"/>
                    <a:pt x="46768" y="10302"/>
                    <a:pt x="46054" y="9853"/>
                  </a:cubicBezTo>
                  <a:cubicBezTo>
                    <a:pt x="44546" y="8899"/>
                    <a:pt x="44515" y="6702"/>
                    <a:pt x="43478" y="5251"/>
                  </a:cubicBezTo>
                  <a:cubicBezTo>
                    <a:pt x="42558" y="3957"/>
                    <a:pt x="40916" y="3405"/>
                    <a:pt x="39298" y="3405"/>
                  </a:cubicBezTo>
                  <a:cubicBezTo>
                    <a:pt x="38953" y="3405"/>
                    <a:pt x="38610" y="3430"/>
                    <a:pt x="38275" y="3478"/>
                  </a:cubicBezTo>
                  <a:cubicBezTo>
                    <a:pt x="36366" y="3752"/>
                    <a:pt x="34606" y="4628"/>
                    <a:pt x="32792" y="5282"/>
                  </a:cubicBezTo>
                  <a:cubicBezTo>
                    <a:pt x="32052" y="5547"/>
                    <a:pt x="31271" y="5774"/>
                    <a:pt x="30501" y="5774"/>
                  </a:cubicBezTo>
                  <a:cubicBezTo>
                    <a:pt x="30220" y="5774"/>
                    <a:pt x="29940" y="5744"/>
                    <a:pt x="29664" y="5674"/>
                  </a:cubicBezTo>
                  <a:cubicBezTo>
                    <a:pt x="27690" y="5178"/>
                    <a:pt x="26748" y="2994"/>
                    <a:pt x="25272" y="1590"/>
                  </a:cubicBezTo>
                  <a:cubicBezTo>
                    <a:pt x="24135" y="514"/>
                    <a:pt x="22592" y="0"/>
                    <a:pt x="21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2293442" y="3008976"/>
              <a:ext cx="1200139" cy="1150165"/>
            </a:xfrm>
            <a:custGeom>
              <a:rect b="b" l="l" r="r" t="t"/>
              <a:pathLst>
                <a:path extrusionOk="0" h="66054" w="68924">
                  <a:moveTo>
                    <a:pt x="45927" y="1"/>
                  </a:moveTo>
                  <a:cubicBezTo>
                    <a:pt x="45690" y="1"/>
                    <a:pt x="45452" y="24"/>
                    <a:pt x="45212" y="76"/>
                  </a:cubicBezTo>
                  <a:lnTo>
                    <a:pt x="44301" y="1731"/>
                  </a:lnTo>
                  <a:cubicBezTo>
                    <a:pt x="42467" y="3087"/>
                    <a:pt x="40628" y="4451"/>
                    <a:pt x="38768" y="5788"/>
                  </a:cubicBezTo>
                  <a:cubicBezTo>
                    <a:pt x="26588" y="14521"/>
                    <a:pt x="13593" y="22108"/>
                    <a:pt x="1" y="28414"/>
                  </a:cubicBezTo>
                  <a:cubicBezTo>
                    <a:pt x="4699" y="49027"/>
                    <a:pt x="23110" y="65377"/>
                    <a:pt x="45086" y="66034"/>
                  </a:cubicBezTo>
                  <a:cubicBezTo>
                    <a:pt x="45516" y="66047"/>
                    <a:pt x="45945" y="66053"/>
                    <a:pt x="46375" y="66053"/>
                  </a:cubicBezTo>
                  <a:cubicBezTo>
                    <a:pt x="53637" y="66053"/>
                    <a:pt x="60837" y="64254"/>
                    <a:pt x="67346" y="61040"/>
                  </a:cubicBezTo>
                  <a:cubicBezTo>
                    <a:pt x="67145" y="52647"/>
                    <a:pt x="67489" y="44224"/>
                    <a:pt x="68143" y="35865"/>
                  </a:cubicBezTo>
                  <a:cubicBezTo>
                    <a:pt x="68479" y="31577"/>
                    <a:pt x="68923" y="27216"/>
                    <a:pt x="67982" y="23023"/>
                  </a:cubicBezTo>
                  <a:cubicBezTo>
                    <a:pt x="66944" y="18421"/>
                    <a:pt x="64273" y="14320"/>
                    <a:pt x="61027" y="10900"/>
                  </a:cubicBezTo>
                  <a:cubicBezTo>
                    <a:pt x="57781" y="7479"/>
                    <a:pt x="53955" y="4678"/>
                    <a:pt x="50150" y="1892"/>
                  </a:cubicBezTo>
                  <a:cubicBezTo>
                    <a:pt x="48884" y="969"/>
                    <a:pt x="47439" y="1"/>
                    <a:pt x="45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3026682" y="2874917"/>
              <a:ext cx="657583" cy="788995"/>
            </a:xfrm>
            <a:custGeom>
              <a:rect b="b" l="l" r="r" t="t"/>
              <a:pathLst>
                <a:path extrusionOk="0" h="45312" w="37765">
                  <a:moveTo>
                    <a:pt x="19647" y="1"/>
                  </a:moveTo>
                  <a:cubicBezTo>
                    <a:pt x="17135" y="1"/>
                    <a:pt x="14607" y="335"/>
                    <a:pt x="12115" y="697"/>
                  </a:cubicBezTo>
                  <a:cubicBezTo>
                    <a:pt x="5940" y="1595"/>
                    <a:pt x="1752" y="8350"/>
                    <a:pt x="876" y="14525"/>
                  </a:cubicBezTo>
                  <a:cubicBezTo>
                    <a:pt x="0" y="20700"/>
                    <a:pt x="1578" y="28081"/>
                    <a:pt x="6672" y="31677"/>
                  </a:cubicBezTo>
                  <a:cubicBezTo>
                    <a:pt x="8210" y="32762"/>
                    <a:pt x="9748" y="33847"/>
                    <a:pt x="11286" y="34932"/>
                  </a:cubicBezTo>
                  <a:cubicBezTo>
                    <a:pt x="11797" y="35294"/>
                    <a:pt x="12324" y="35629"/>
                    <a:pt x="12829" y="35995"/>
                  </a:cubicBezTo>
                  <a:cubicBezTo>
                    <a:pt x="12734" y="38863"/>
                    <a:pt x="13352" y="42092"/>
                    <a:pt x="15714" y="43713"/>
                  </a:cubicBezTo>
                  <a:cubicBezTo>
                    <a:pt x="16974" y="44580"/>
                    <a:pt x="18538" y="44846"/>
                    <a:pt x="20059" y="45020"/>
                  </a:cubicBezTo>
                  <a:cubicBezTo>
                    <a:pt x="21774" y="45215"/>
                    <a:pt x="23500" y="45311"/>
                    <a:pt x="25226" y="45311"/>
                  </a:cubicBezTo>
                  <a:cubicBezTo>
                    <a:pt x="25740" y="45311"/>
                    <a:pt x="26255" y="45303"/>
                    <a:pt x="26769" y="45286"/>
                  </a:cubicBezTo>
                  <a:cubicBezTo>
                    <a:pt x="28312" y="45234"/>
                    <a:pt x="29903" y="45090"/>
                    <a:pt x="31276" y="44375"/>
                  </a:cubicBezTo>
                  <a:cubicBezTo>
                    <a:pt x="32644" y="43661"/>
                    <a:pt x="33864" y="41965"/>
                    <a:pt x="33790" y="40423"/>
                  </a:cubicBezTo>
                  <a:cubicBezTo>
                    <a:pt x="35302" y="39077"/>
                    <a:pt x="36897" y="37608"/>
                    <a:pt x="37372" y="35638"/>
                  </a:cubicBezTo>
                  <a:cubicBezTo>
                    <a:pt x="37764" y="34004"/>
                    <a:pt x="37312" y="32283"/>
                    <a:pt x="36644" y="30740"/>
                  </a:cubicBezTo>
                  <a:cubicBezTo>
                    <a:pt x="35978" y="29197"/>
                    <a:pt x="35097" y="27746"/>
                    <a:pt x="34566" y="26151"/>
                  </a:cubicBezTo>
                  <a:cubicBezTo>
                    <a:pt x="32501" y="19928"/>
                    <a:pt x="36073" y="12620"/>
                    <a:pt x="33163" y="6746"/>
                  </a:cubicBezTo>
                  <a:cubicBezTo>
                    <a:pt x="31423" y="3234"/>
                    <a:pt x="27650" y="1090"/>
                    <a:pt x="23798" y="362"/>
                  </a:cubicBezTo>
                  <a:cubicBezTo>
                    <a:pt x="22426" y="104"/>
                    <a:pt x="21039" y="1"/>
                    <a:pt x="19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3280173" y="3140179"/>
              <a:ext cx="65959" cy="65889"/>
            </a:xfrm>
            <a:custGeom>
              <a:rect b="b" l="l" r="r" t="t"/>
              <a:pathLst>
                <a:path extrusionOk="0" h="3784" w="3788">
                  <a:moveTo>
                    <a:pt x="1897" y="1"/>
                  </a:moveTo>
                  <a:cubicBezTo>
                    <a:pt x="851" y="1"/>
                    <a:pt x="1" y="846"/>
                    <a:pt x="1" y="1892"/>
                  </a:cubicBezTo>
                  <a:cubicBezTo>
                    <a:pt x="1" y="2938"/>
                    <a:pt x="851" y="3784"/>
                    <a:pt x="1897" y="3784"/>
                  </a:cubicBezTo>
                  <a:cubicBezTo>
                    <a:pt x="2943" y="3784"/>
                    <a:pt x="3788" y="2938"/>
                    <a:pt x="3788" y="1892"/>
                  </a:cubicBezTo>
                  <a:cubicBezTo>
                    <a:pt x="3788" y="846"/>
                    <a:pt x="2943" y="1"/>
                    <a:pt x="18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3551617" y="3142234"/>
              <a:ext cx="62459" cy="62476"/>
            </a:xfrm>
            <a:custGeom>
              <a:rect b="b" l="l" r="r" t="t"/>
              <a:pathLst>
                <a:path extrusionOk="0" h="3588" w="3587">
                  <a:moveTo>
                    <a:pt x="1795" y="0"/>
                  </a:moveTo>
                  <a:cubicBezTo>
                    <a:pt x="802" y="0"/>
                    <a:pt x="0" y="806"/>
                    <a:pt x="0" y="1796"/>
                  </a:cubicBezTo>
                  <a:cubicBezTo>
                    <a:pt x="0" y="2785"/>
                    <a:pt x="802" y="3587"/>
                    <a:pt x="1795" y="3587"/>
                  </a:cubicBezTo>
                  <a:cubicBezTo>
                    <a:pt x="2784" y="3587"/>
                    <a:pt x="3587" y="2785"/>
                    <a:pt x="3587" y="1796"/>
                  </a:cubicBezTo>
                  <a:cubicBezTo>
                    <a:pt x="3587" y="806"/>
                    <a:pt x="2784" y="0"/>
                    <a:pt x="1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3450137" y="3379862"/>
              <a:ext cx="212345" cy="87045"/>
            </a:xfrm>
            <a:custGeom>
              <a:rect b="b" l="l" r="r" t="t"/>
              <a:pathLst>
                <a:path extrusionOk="0" h="4999" w="12195">
                  <a:moveTo>
                    <a:pt x="6339" y="0"/>
                  </a:moveTo>
                  <a:cubicBezTo>
                    <a:pt x="6115" y="0"/>
                    <a:pt x="5890" y="13"/>
                    <a:pt x="5662" y="41"/>
                  </a:cubicBezTo>
                  <a:cubicBezTo>
                    <a:pt x="4882" y="132"/>
                    <a:pt x="4141" y="420"/>
                    <a:pt x="3365" y="542"/>
                  </a:cubicBezTo>
                  <a:cubicBezTo>
                    <a:pt x="3167" y="574"/>
                    <a:pt x="2975" y="588"/>
                    <a:pt x="2784" y="588"/>
                  </a:cubicBezTo>
                  <a:cubicBezTo>
                    <a:pt x="2417" y="588"/>
                    <a:pt x="2058" y="534"/>
                    <a:pt x="1688" y="442"/>
                  </a:cubicBezTo>
                  <a:cubicBezTo>
                    <a:pt x="1553" y="409"/>
                    <a:pt x="1414" y="393"/>
                    <a:pt x="1277" y="393"/>
                  </a:cubicBezTo>
                  <a:cubicBezTo>
                    <a:pt x="612" y="393"/>
                    <a:pt x="0" y="782"/>
                    <a:pt x="141" y="1588"/>
                  </a:cubicBezTo>
                  <a:cubicBezTo>
                    <a:pt x="328" y="2656"/>
                    <a:pt x="1701" y="3061"/>
                    <a:pt x="2603" y="3279"/>
                  </a:cubicBezTo>
                  <a:cubicBezTo>
                    <a:pt x="2617" y="3284"/>
                    <a:pt x="2633" y="3288"/>
                    <a:pt x="2651" y="3292"/>
                  </a:cubicBezTo>
                  <a:cubicBezTo>
                    <a:pt x="2729" y="3314"/>
                    <a:pt x="2804" y="3332"/>
                    <a:pt x="2882" y="3348"/>
                  </a:cubicBezTo>
                  <a:cubicBezTo>
                    <a:pt x="3301" y="3462"/>
                    <a:pt x="3715" y="3593"/>
                    <a:pt x="4115" y="3754"/>
                  </a:cubicBezTo>
                  <a:cubicBezTo>
                    <a:pt x="4302" y="3828"/>
                    <a:pt x="4485" y="3907"/>
                    <a:pt x="4664" y="3994"/>
                  </a:cubicBezTo>
                  <a:cubicBezTo>
                    <a:pt x="4756" y="4038"/>
                    <a:pt x="4839" y="4081"/>
                    <a:pt x="4926" y="4124"/>
                  </a:cubicBezTo>
                  <a:cubicBezTo>
                    <a:pt x="4970" y="4146"/>
                    <a:pt x="5013" y="4168"/>
                    <a:pt x="5052" y="4195"/>
                  </a:cubicBezTo>
                  <a:cubicBezTo>
                    <a:pt x="5570" y="4477"/>
                    <a:pt x="6106" y="4998"/>
                    <a:pt x="6711" y="4998"/>
                  </a:cubicBezTo>
                  <a:cubicBezTo>
                    <a:pt x="6861" y="4998"/>
                    <a:pt x="7015" y="4966"/>
                    <a:pt x="7174" y="4891"/>
                  </a:cubicBezTo>
                  <a:cubicBezTo>
                    <a:pt x="7375" y="4800"/>
                    <a:pt x="7554" y="4661"/>
                    <a:pt x="7723" y="4508"/>
                  </a:cubicBezTo>
                  <a:cubicBezTo>
                    <a:pt x="7789" y="4447"/>
                    <a:pt x="7850" y="4386"/>
                    <a:pt x="7915" y="4325"/>
                  </a:cubicBezTo>
                  <a:cubicBezTo>
                    <a:pt x="7920" y="4321"/>
                    <a:pt x="7924" y="4316"/>
                    <a:pt x="7933" y="4312"/>
                  </a:cubicBezTo>
                  <a:cubicBezTo>
                    <a:pt x="8495" y="3798"/>
                    <a:pt x="9039" y="3262"/>
                    <a:pt x="9588" y="2726"/>
                  </a:cubicBezTo>
                  <a:cubicBezTo>
                    <a:pt x="9646" y="2669"/>
                    <a:pt x="9706" y="2612"/>
                    <a:pt x="9763" y="2556"/>
                  </a:cubicBezTo>
                  <a:cubicBezTo>
                    <a:pt x="9868" y="2455"/>
                    <a:pt x="9968" y="2355"/>
                    <a:pt x="10068" y="2255"/>
                  </a:cubicBezTo>
                  <a:cubicBezTo>
                    <a:pt x="10447" y="1894"/>
                    <a:pt x="12195" y="542"/>
                    <a:pt x="10696" y="303"/>
                  </a:cubicBezTo>
                  <a:cubicBezTo>
                    <a:pt x="10456" y="264"/>
                    <a:pt x="10217" y="252"/>
                    <a:pt x="9977" y="252"/>
                  </a:cubicBezTo>
                  <a:cubicBezTo>
                    <a:pt x="9621" y="252"/>
                    <a:pt x="9266" y="278"/>
                    <a:pt x="8908" y="278"/>
                  </a:cubicBezTo>
                  <a:cubicBezTo>
                    <a:pt x="8624" y="278"/>
                    <a:pt x="8338" y="261"/>
                    <a:pt x="8051" y="202"/>
                  </a:cubicBezTo>
                  <a:cubicBezTo>
                    <a:pt x="7477" y="84"/>
                    <a:pt x="6912" y="0"/>
                    <a:pt x="6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3496297" y="3420015"/>
              <a:ext cx="39613" cy="31673"/>
            </a:xfrm>
            <a:custGeom>
              <a:rect b="b" l="l" r="r" t="t"/>
              <a:pathLst>
                <a:path extrusionOk="0" h="1819" w="2275">
                  <a:moveTo>
                    <a:pt x="948" y="0"/>
                  </a:moveTo>
                  <a:cubicBezTo>
                    <a:pt x="584" y="0"/>
                    <a:pt x="203" y="267"/>
                    <a:pt x="66" y="646"/>
                  </a:cubicBezTo>
                  <a:cubicBezTo>
                    <a:pt x="26" y="751"/>
                    <a:pt x="4" y="869"/>
                    <a:pt x="0" y="986"/>
                  </a:cubicBezTo>
                  <a:cubicBezTo>
                    <a:pt x="78" y="1008"/>
                    <a:pt x="153" y="1026"/>
                    <a:pt x="231" y="1042"/>
                  </a:cubicBezTo>
                  <a:cubicBezTo>
                    <a:pt x="231" y="929"/>
                    <a:pt x="249" y="825"/>
                    <a:pt x="288" y="729"/>
                  </a:cubicBezTo>
                  <a:cubicBezTo>
                    <a:pt x="390" y="441"/>
                    <a:pt x="664" y="239"/>
                    <a:pt x="929" y="239"/>
                  </a:cubicBezTo>
                  <a:cubicBezTo>
                    <a:pt x="944" y="239"/>
                    <a:pt x="960" y="240"/>
                    <a:pt x="976" y="241"/>
                  </a:cubicBezTo>
                  <a:cubicBezTo>
                    <a:pt x="1285" y="267"/>
                    <a:pt x="1517" y="541"/>
                    <a:pt x="1625" y="702"/>
                  </a:cubicBezTo>
                  <a:cubicBezTo>
                    <a:pt x="1826" y="1004"/>
                    <a:pt x="1943" y="1339"/>
                    <a:pt x="2013" y="1688"/>
                  </a:cubicBezTo>
                  <a:cubicBezTo>
                    <a:pt x="2105" y="1732"/>
                    <a:pt x="2188" y="1775"/>
                    <a:pt x="2275" y="1818"/>
                  </a:cubicBezTo>
                  <a:cubicBezTo>
                    <a:pt x="2210" y="1370"/>
                    <a:pt x="2074" y="943"/>
                    <a:pt x="1822" y="572"/>
                  </a:cubicBezTo>
                  <a:cubicBezTo>
                    <a:pt x="1595" y="237"/>
                    <a:pt x="1299" y="32"/>
                    <a:pt x="998" y="2"/>
                  </a:cubicBezTo>
                  <a:cubicBezTo>
                    <a:pt x="981" y="1"/>
                    <a:pt x="964" y="0"/>
                    <a:pt x="9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3583029" y="3414548"/>
              <a:ext cx="37106" cy="43827"/>
            </a:xfrm>
            <a:custGeom>
              <a:rect b="b" l="l" r="r" t="t"/>
              <a:pathLst>
                <a:path extrusionOk="0" h="2517" w="2131">
                  <a:moveTo>
                    <a:pt x="1193" y="1"/>
                  </a:moveTo>
                  <a:cubicBezTo>
                    <a:pt x="1123" y="1"/>
                    <a:pt x="1052" y="10"/>
                    <a:pt x="980" y="28"/>
                  </a:cubicBezTo>
                  <a:cubicBezTo>
                    <a:pt x="501" y="163"/>
                    <a:pt x="279" y="672"/>
                    <a:pt x="184" y="969"/>
                  </a:cubicBezTo>
                  <a:cubicBezTo>
                    <a:pt x="35" y="1466"/>
                    <a:pt x="1" y="2002"/>
                    <a:pt x="91" y="2516"/>
                  </a:cubicBezTo>
                  <a:cubicBezTo>
                    <a:pt x="157" y="2455"/>
                    <a:pt x="218" y="2394"/>
                    <a:pt x="283" y="2333"/>
                  </a:cubicBezTo>
                  <a:cubicBezTo>
                    <a:pt x="288" y="2329"/>
                    <a:pt x="292" y="2324"/>
                    <a:pt x="301" y="2320"/>
                  </a:cubicBezTo>
                  <a:cubicBezTo>
                    <a:pt x="248" y="1889"/>
                    <a:pt x="283" y="1448"/>
                    <a:pt x="414" y="1034"/>
                  </a:cubicBezTo>
                  <a:cubicBezTo>
                    <a:pt x="488" y="791"/>
                    <a:pt x="671" y="359"/>
                    <a:pt x="1041" y="258"/>
                  </a:cubicBezTo>
                  <a:cubicBezTo>
                    <a:pt x="1091" y="245"/>
                    <a:pt x="1142" y="239"/>
                    <a:pt x="1192" y="239"/>
                  </a:cubicBezTo>
                  <a:cubicBezTo>
                    <a:pt x="1469" y="239"/>
                    <a:pt x="1735" y="426"/>
                    <a:pt x="1883" y="630"/>
                  </a:cubicBezTo>
                  <a:cubicBezTo>
                    <a:pt x="1909" y="664"/>
                    <a:pt x="1930" y="699"/>
                    <a:pt x="1956" y="734"/>
                  </a:cubicBezTo>
                  <a:cubicBezTo>
                    <a:pt x="2014" y="677"/>
                    <a:pt x="2074" y="620"/>
                    <a:pt x="2131" y="564"/>
                  </a:cubicBezTo>
                  <a:cubicBezTo>
                    <a:pt x="2118" y="537"/>
                    <a:pt x="2096" y="511"/>
                    <a:pt x="2079" y="485"/>
                  </a:cubicBezTo>
                  <a:cubicBezTo>
                    <a:pt x="1885" y="226"/>
                    <a:pt x="1552" y="1"/>
                    <a:pt x="1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3240804" y="3506973"/>
              <a:ext cx="372958" cy="76075"/>
            </a:xfrm>
            <a:custGeom>
              <a:rect b="b" l="l" r="r" t="t"/>
              <a:pathLst>
                <a:path extrusionOk="0" h="4369" w="21419">
                  <a:moveTo>
                    <a:pt x="134" y="1"/>
                  </a:moveTo>
                  <a:cubicBezTo>
                    <a:pt x="87" y="1"/>
                    <a:pt x="43" y="29"/>
                    <a:pt x="27" y="75"/>
                  </a:cubicBezTo>
                  <a:cubicBezTo>
                    <a:pt x="1" y="137"/>
                    <a:pt x="31" y="206"/>
                    <a:pt x="92" y="228"/>
                  </a:cubicBezTo>
                  <a:cubicBezTo>
                    <a:pt x="964" y="581"/>
                    <a:pt x="1626" y="1235"/>
                    <a:pt x="2328" y="1927"/>
                  </a:cubicBezTo>
                  <a:cubicBezTo>
                    <a:pt x="2772" y="2372"/>
                    <a:pt x="3239" y="2830"/>
                    <a:pt x="3757" y="3196"/>
                  </a:cubicBezTo>
                  <a:cubicBezTo>
                    <a:pt x="4842" y="3962"/>
                    <a:pt x="6236" y="4368"/>
                    <a:pt x="7744" y="4368"/>
                  </a:cubicBezTo>
                  <a:cubicBezTo>
                    <a:pt x="7958" y="4368"/>
                    <a:pt x="8176" y="4359"/>
                    <a:pt x="8394" y="4342"/>
                  </a:cubicBezTo>
                  <a:cubicBezTo>
                    <a:pt x="9801" y="4238"/>
                    <a:pt x="11309" y="3788"/>
                    <a:pt x="13008" y="2977"/>
                  </a:cubicBezTo>
                  <a:lnTo>
                    <a:pt x="13291" y="2842"/>
                  </a:lnTo>
                  <a:cubicBezTo>
                    <a:pt x="13806" y="2594"/>
                    <a:pt x="14337" y="2337"/>
                    <a:pt x="14891" y="2198"/>
                  </a:cubicBezTo>
                  <a:cubicBezTo>
                    <a:pt x="15246" y="2110"/>
                    <a:pt x="15601" y="2074"/>
                    <a:pt x="15946" y="2074"/>
                  </a:cubicBezTo>
                  <a:cubicBezTo>
                    <a:pt x="16820" y="2074"/>
                    <a:pt x="17631" y="2309"/>
                    <a:pt x="18225" y="2546"/>
                  </a:cubicBezTo>
                  <a:cubicBezTo>
                    <a:pt x="19297" y="2973"/>
                    <a:pt x="20273" y="3627"/>
                    <a:pt x="21218" y="4254"/>
                  </a:cubicBezTo>
                  <a:cubicBezTo>
                    <a:pt x="21240" y="4268"/>
                    <a:pt x="21264" y="4274"/>
                    <a:pt x="21287" y="4274"/>
                  </a:cubicBezTo>
                  <a:cubicBezTo>
                    <a:pt x="21325" y="4274"/>
                    <a:pt x="21362" y="4257"/>
                    <a:pt x="21384" y="4224"/>
                  </a:cubicBezTo>
                  <a:cubicBezTo>
                    <a:pt x="21419" y="4167"/>
                    <a:pt x="21406" y="4093"/>
                    <a:pt x="21354" y="4059"/>
                  </a:cubicBezTo>
                  <a:cubicBezTo>
                    <a:pt x="20395" y="3422"/>
                    <a:pt x="19406" y="2764"/>
                    <a:pt x="18312" y="2324"/>
                  </a:cubicBezTo>
                  <a:cubicBezTo>
                    <a:pt x="17697" y="2080"/>
                    <a:pt x="16856" y="1835"/>
                    <a:pt x="15944" y="1835"/>
                  </a:cubicBezTo>
                  <a:cubicBezTo>
                    <a:pt x="15582" y="1835"/>
                    <a:pt x="15209" y="1874"/>
                    <a:pt x="14834" y="1967"/>
                  </a:cubicBezTo>
                  <a:cubicBezTo>
                    <a:pt x="14255" y="2110"/>
                    <a:pt x="13714" y="2376"/>
                    <a:pt x="13187" y="2629"/>
                  </a:cubicBezTo>
                  <a:lnTo>
                    <a:pt x="12903" y="2764"/>
                  </a:lnTo>
                  <a:cubicBezTo>
                    <a:pt x="11235" y="3562"/>
                    <a:pt x="9753" y="4002"/>
                    <a:pt x="8376" y="4107"/>
                  </a:cubicBezTo>
                  <a:cubicBezTo>
                    <a:pt x="8162" y="4123"/>
                    <a:pt x="7950" y="4131"/>
                    <a:pt x="7740" y="4131"/>
                  </a:cubicBezTo>
                  <a:cubicBezTo>
                    <a:pt x="6285" y="4131"/>
                    <a:pt x="4935" y="3739"/>
                    <a:pt x="3892" y="3003"/>
                  </a:cubicBezTo>
                  <a:cubicBezTo>
                    <a:pt x="3391" y="2647"/>
                    <a:pt x="2933" y="2198"/>
                    <a:pt x="2493" y="1762"/>
                  </a:cubicBezTo>
                  <a:cubicBezTo>
                    <a:pt x="1805" y="1082"/>
                    <a:pt x="1095" y="380"/>
                    <a:pt x="179" y="10"/>
                  </a:cubicBezTo>
                  <a:cubicBezTo>
                    <a:pt x="164" y="4"/>
                    <a:pt x="149" y="1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3499484" y="3443400"/>
              <a:ext cx="68692" cy="108445"/>
            </a:xfrm>
            <a:custGeom>
              <a:rect b="b" l="l" r="r" t="t"/>
              <a:pathLst>
                <a:path extrusionOk="0" h="6228" w="3945">
                  <a:moveTo>
                    <a:pt x="3634" y="1"/>
                  </a:moveTo>
                  <a:cubicBezTo>
                    <a:pt x="3522" y="415"/>
                    <a:pt x="3403" y="829"/>
                    <a:pt x="3286" y="1242"/>
                  </a:cubicBezTo>
                  <a:cubicBezTo>
                    <a:pt x="3029" y="2171"/>
                    <a:pt x="2759" y="3116"/>
                    <a:pt x="2253" y="3940"/>
                  </a:cubicBezTo>
                  <a:cubicBezTo>
                    <a:pt x="1744" y="4763"/>
                    <a:pt x="950" y="5461"/>
                    <a:pt x="0" y="5626"/>
                  </a:cubicBezTo>
                  <a:cubicBezTo>
                    <a:pt x="161" y="5617"/>
                    <a:pt x="321" y="5612"/>
                    <a:pt x="480" y="5612"/>
                  </a:cubicBezTo>
                  <a:cubicBezTo>
                    <a:pt x="1660" y="5612"/>
                    <a:pt x="2816" y="5859"/>
                    <a:pt x="3944" y="6228"/>
                  </a:cubicBezTo>
                  <a:cubicBezTo>
                    <a:pt x="3500" y="5313"/>
                    <a:pt x="3508" y="4249"/>
                    <a:pt x="3526" y="3234"/>
                  </a:cubicBezTo>
                  <a:cubicBezTo>
                    <a:pt x="3548" y="2088"/>
                    <a:pt x="3612" y="1147"/>
                    <a:pt x="3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2665860" y="2699294"/>
              <a:ext cx="840083" cy="1438743"/>
            </a:xfrm>
            <a:custGeom>
              <a:rect b="b" l="l" r="r" t="t"/>
              <a:pathLst>
                <a:path extrusionOk="0" h="82627" w="48246">
                  <a:moveTo>
                    <a:pt x="23704" y="0"/>
                  </a:moveTo>
                  <a:cubicBezTo>
                    <a:pt x="22162" y="0"/>
                    <a:pt x="20656" y="624"/>
                    <a:pt x="19293" y="1366"/>
                  </a:cubicBezTo>
                  <a:cubicBezTo>
                    <a:pt x="17392" y="2403"/>
                    <a:pt x="15588" y="3720"/>
                    <a:pt x="13480" y="4194"/>
                  </a:cubicBezTo>
                  <a:cubicBezTo>
                    <a:pt x="11566" y="4631"/>
                    <a:pt x="9518" y="4343"/>
                    <a:pt x="7662" y="4983"/>
                  </a:cubicBezTo>
                  <a:cubicBezTo>
                    <a:pt x="5954" y="5572"/>
                    <a:pt x="4590" y="6900"/>
                    <a:pt x="3530" y="8360"/>
                  </a:cubicBezTo>
                  <a:cubicBezTo>
                    <a:pt x="2219" y="10178"/>
                    <a:pt x="1274" y="12553"/>
                    <a:pt x="2088" y="14639"/>
                  </a:cubicBezTo>
                  <a:cubicBezTo>
                    <a:pt x="2432" y="15520"/>
                    <a:pt x="3064" y="16274"/>
                    <a:pt x="3347" y="17172"/>
                  </a:cubicBezTo>
                  <a:cubicBezTo>
                    <a:pt x="4067" y="19456"/>
                    <a:pt x="2415" y="22070"/>
                    <a:pt x="3400" y="24253"/>
                  </a:cubicBezTo>
                  <a:cubicBezTo>
                    <a:pt x="4315" y="26284"/>
                    <a:pt x="6316" y="27190"/>
                    <a:pt x="7418" y="29134"/>
                  </a:cubicBezTo>
                  <a:cubicBezTo>
                    <a:pt x="8098" y="30333"/>
                    <a:pt x="7858" y="31875"/>
                    <a:pt x="7213" y="33104"/>
                  </a:cubicBezTo>
                  <a:cubicBezTo>
                    <a:pt x="6572" y="34324"/>
                    <a:pt x="5584" y="35322"/>
                    <a:pt x="4715" y="36399"/>
                  </a:cubicBezTo>
                  <a:cubicBezTo>
                    <a:pt x="2842" y="38708"/>
                    <a:pt x="1469" y="41423"/>
                    <a:pt x="724" y="44299"/>
                  </a:cubicBezTo>
                  <a:cubicBezTo>
                    <a:pt x="210" y="46286"/>
                    <a:pt x="1" y="48413"/>
                    <a:pt x="602" y="50374"/>
                  </a:cubicBezTo>
                  <a:cubicBezTo>
                    <a:pt x="1203" y="52335"/>
                    <a:pt x="2742" y="54091"/>
                    <a:pt x="4747" y="54527"/>
                  </a:cubicBezTo>
                  <a:cubicBezTo>
                    <a:pt x="6145" y="54832"/>
                    <a:pt x="7728" y="54513"/>
                    <a:pt x="8908" y="55320"/>
                  </a:cubicBezTo>
                  <a:cubicBezTo>
                    <a:pt x="10085" y="56126"/>
                    <a:pt x="10373" y="57773"/>
                    <a:pt x="10163" y="59185"/>
                  </a:cubicBezTo>
                  <a:cubicBezTo>
                    <a:pt x="9954" y="60597"/>
                    <a:pt x="9361" y="61939"/>
                    <a:pt x="9192" y="63356"/>
                  </a:cubicBezTo>
                  <a:cubicBezTo>
                    <a:pt x="8794" y="66689"/>
                    <a:pt x="10891" y="69988"/>
                    <a:pt x="13798" y="71675"/>
                  </a:cubicBezTo>
                  <a:cubicBezTo>
                    <a:pt x="15875" y="72877"/>
                    <a:pt x="18284" y="73357"/>
                    <a:pt x="20705" y="73357"/>
                  </a:cubicBezTo>
                  <a:cubicBezTo>
                    <a:pt x="21661" y="73357"/>
                    <a:pt x="22619" y="73282"/>
                    <a:pt x="23559" y="73147"/>
                  </a:cubicBezTo>
                  <a:cubicBezTo>
                    <a:pt x="24395" y="73028"/>
                    <a:pt x="25252" y="72867"/>
                    <a:pt x="26092" y="72867"/>
                  </a:cubicBezTo>
                  <a:cubicBezTo>
                    <a:pt x="26573" y="72867"/>
                    <a:pt x="27049" y="72920"/>
                    <a:pt x="27511" y="73065"/>
                  </a:cubicBezTo>
                  <a:cubicBezTo>
                    <a:pt x="29669" y="73736"/>
                    <a:pt x="30741" y="76067"/>
                    <a:pt x="31843" y="78041"/>
                  </a:cubicBezTo>
                  <a:cubicBezTo>
                    <a:pt x="32789" y="79732"/>
                    <a:pt x="33957" y="81327"/>
                    <a:pt x="35381" y="82626"/>
                  </a:cubicBezTo>
                  <a:cubicBezTo>
                    <a:pt x="36035" y="82473"/>
                    <a:pt x="36684" y="82307"/>
                    <a:pt x="37330" y="82129"/>
                  </a:cubicBezTo>
                  <a:cubicBezTo>
                    <a:pt x="40297" y="81305"/>
                    <a:pt x="43191" y="80189"/>
                    <a:pt x="45958" y="78825"/>
                  </a:cubicBezTo>
                  <a:cubicBezTo>
                    <a:pt x="46010" y="78799"/>
                    <a:pt x="46058" y="78773"/>
                    <a:pt x="46111" y="78743"/>
                  </a:cubicBezTo>
                  <a:cubicBezTo>
                    <a:pt x="46385" y="71892"/>
                    <a:pt x="46660" y="65038"/>
                    <a:pt x="46934" y="58191"/>
                  </a:cubicBezTo>
                  <a:cubicBezTo>
                    <a:pt x="46964" y="57385"/>
                    <a:pt x="48245" y="55651"/>
                    <a:pt x="47444" y="55551"/>
                  </a:cubicBezTo>
                  <a:cubicBezTo>
                    <a:pt x="46097" y="55363"/>
                    <a:pt x="44432" y="54766"/>
                    <a:pt x="43225" y="54732"/>
                  </a:cubicBezTo>
                  <a:cubicBezTo>
                    <a:pt x="41399" y="54675"/>
                    <a:pt x="39548" y="54513"/>
                    <a:pt x="37857" y="53821"/>
                  </a:cubicBezTo>
                  <a:cubicBezTo>
                    <a:pt x="36166" y="53127"/>
                    <a:pt x="34649" y="51820"/>
                    <a:pt x="34096" y="50078"/>
                  </a:cubicBezTo>
                  <a:cubicBezTo>
                    <a:pt x="33538" y="48356"/>
                    <a:pt x="33935" y="46295"/>
                    <a:pt x="32841" y="44848"/>
                  </a:cubicBezTo>
                  <a:cubicBezTo>
                    <a:pt x="31978" y="43706"/>
                    <a:pt x="30439" y="43322"/>
                    <a:pt x="29015" y="43179"/>
                  </a:cubicBezTo>
                  <a:cubicBezTo>
                    <a:pt x="28452" y="43123"/>
                    <a:pt x="27838" y="43070"/>
                    <a:pt x="27416" y="42682"/>
                  </a:cubicBezTo>
                  <a:cubicBezTo>
                    <a:pt x="26391" y="41741"/>
                    <a:pt x="27459" y="40112"/>
                    <a:pt x="27646" y="38734"/>
                  </a:cubicBezTo>
                  <a:cubicBezTo>
                    <a:pt x="27969" y="36367"/>
                    <a:pt x="25485" y="34533"/>
                    <a:pt x="25045" y="32184"/>
                  </a:cubicBezTo>
                  <a:cubicBezTo>
                    <a:pt x="24705" y="30345"/>
                    <a:pt x="25681" y="28502"/>
                    <a:pt x="26914" y="27099"/>
                  </a:cubicBezTo>
                  <a:cubicBezTo>
                    <a:pt x="28152" y="25691"/>
                    <a:pt x="29669" y="24537"/>
                    <a:pt x="30771" y="23024"/>
                  </a:cubicBezTo>
                  <a:cubicBezTo>
                    <a:pt x="32309" y="20915"/>
                    <a:pt x="32919" y="18244"/>
                    <a:pt x="32919" y="15633"/>
                  </a:cubicBezTo>
                  <a:cubicBezTo>
                    <a:pt x="32919" y="13028"/>
                    <a:pt x="32358" y="10452"/>
                    <a:pt x="31730" y="7920"/>
                  </a:cubicBezTo>
                  <a:cubicBezTo>
                    <a:pt x="31207" y="5824"/>
                    <a:pt x="30588" y="5406"/>
                    <a:pt x="29429" y="3579"/>
                  </a:cubicBezTo>
                  <a:cubicBezTo>
                    <a:pt x="28269" y="1759"/>
                    <a:pt x="26422" y="242"/>
                    <a:pt x="24269" y="29"/>
                  </a:cubicBezTo>
                  <a:cubicBezTo>
                    <a:pt x="24080" y="9"/>
                    <a:pt x="23892" y="0"/>
                    <a:pt x="23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2880992" y="2815453"/>
              <a:ext cx="289640" cy="254484"/>
            </a:xfrm>
            <a:custGeom>
              <a:rect b="b" l="l" r="r" t="t"/>
              <a:pathLst>
                <a:path extrusionOk="0" h="14615" w="16634">
                  <a:moveTo>
                    <a:pt x="9150" y="0"/>
                  </a:moveTo>
                  <a:cubicBezTo>
                    <a:pt x="8114" y="0"/>
                    <a:pt x="7073" y="206"/>
                    <a:pt x="6127" y="613"/>
                  </a:cubicBezTo>
                  <a:cubicBezTo>
                    <a:pt x="3420" y="1781"/>
                    <a:pt x="1486" y="4343"/>
                    <a:pt x="580" y="7141"/>
                  </a:cubicBezTo>
                  <a:cubicBezTo>
                    <a:pt x="218" y="8256"/>
                    <a:pt x="0" y="9446"/>
                    <a:pt x="204" y="10597"/>
                  </a:cubicBezTo>
                  <a:cubicBezTo>
                    <a:pt x="510" y="12305"/>
                    <a:pt x="1835" y="13782"/>
                    <a:pt x="3469" y="14348"/>
                  </a:cubicBezTo>
                  <a:cubicBezTo>
                    <a:pt x="4052" y="14549"/>
                    <a:pt x="4662" y="14614"/>
                    <a:pt x="5281" y="14614"/>
                  </a:cubicBezTo>
                  <a:cubicBezTo>
                    <a:pt x="6345" y="14614"/>
                    <a:pt x="7436" y="14421"/>
                    <a:pt x="8472" y="14388"/>
                  </a:cubicBezTo>
                  <a:cubicBezTo>
                    <a:pt x="9548" y="14353"/>
                    <a:pt x="10629" y="14396"/>
                    <a:pt x="11662" y="14048"/>
                  </a:cubicBezTo>
                  <a:cubicBezTo>
                    <a:pt x="15030" y="12920"/>
                    <a:pt x="16634" y="10100"/>
                    <a:pt x="16119" y="6644"/>
                  </a:cubicBezTo>
                  <a:cubicBezTo>
                    <a:pt x="15880" y="5014"/>
                    <a:pt x="15335" y="3380"/>
                    <a:pt x="14245" y="2143"/>
                  </a:cubicBezTo>
                  <a:cubicBezTo>
                    <a:pt x="12980" y="707"/>
                    <a:pt x="11072" y="0"/>
                    <a:pt x="91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2966122" y="2894819"/>
              <a:ext cx="170834" cy="162285"/>
            </a:xfrm>
            <a:custGeom>
              <a:rect b="b" l="l" r="r" t="t"/>
              <a:pathLst>
                <a:path extrusionOk="0" h="9320" w="9811">
                  <a:moveTo>
                    <a:pt x="3284" y="1"/>
                  </a:moveTo>
                  <a:cubicBezTo>
                    <a:pt x="2587" y="1"/>
                    <a:pt x="1900" y="189"/>
                    <a:pt x="1365" y="626"/>
                  </a:cubicBezTo>
                  <a:cubicBezTo>
                    <a:pt x="968" y="949"/>
                    <a:pt x="681" y="1385"/>
                    <a:pt x="480" y="1851"/>
                  </a:cubicBezTo>
                  <a:cubicBezTo>
                    <a:pt x="31" y="2879"/>
                    <a:pt x="1" y="4090"/>
                    <a:pt x="436" y="5124"/>
                  </a:cubicBezTo>
                  <a:cubicBezTo>
                    <a:pt x="1299" y="7181"/>
                    <a:pt x="4484" y="9090"/>
                    <a:pt x="6685" y="9303"/>
                  </a:cubicBezTo>
                  <a:cubicBezTo>
                    <a:pt x="6801" y="9314"/>
                    <a:pt x="6912" y="9320"/>
                    <a:pt x="7018" y="9320"/>
                  </a:cubicBezTo>
                  <a:cubicBezTo>
                    <a:pt x="9810" y="9320"/>
                    <a:pt x="9514" y="5586"/>
                    <a:pt x="8507" y="3782"/>
                  </a:cubicBezTo>
                  <a:cubicBezTo>
                    <a:pt x="7600" y="2155"/>
                    <a:pt x="6232" y="683"/>
                    <a:pt x="4446" y="168"/>
                  </a:cubicBezTo>
                  <a:cubicBezTo>
                    <a:pt x="4072" y="60"/>
                    <a:pt x="3677" y="1"/>
                    <a:pt x="32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3019787" y="2923132"/>
              <a:ext cx="171095" cy="213982"/>
            </a:xfrm>
            <a:custGeom>
              <a:rect b="b" l="l" r="r" t="t"/>
              <a:pathLst>
                <a:path extrusionOk="0" h="12289" w="9826">
                  <a:moveTo>
                    <a:pt x="7210" y="0"/>
                  </a:moveTo>
                  <a:cubicBezTo>
                    <a:pt x="7073" y="0"/>
                    <a:pt x="6934" y="23"/>
                    <a:pt x="6797" y="72"/>
                  </a:cubicBezTo>
                  <a:cubicBezTo>
                    <a:pt x="5974" y="373"/>
                    <a:pt x="5747" y="1418"/>
                    <a:pt x="5704" y="2291"/>
                  </a:cubicBezTo>
                  <a:cubicBezTo>
                    <a:pt x="5656" y="3301"/>
                    <a:pt x="5691" y="4312"/>
                    <a:pt x="5809" y="5310"/>
                  </a:cubicBezTo>
                  <a:cubicBezTo>
                    <a:pt x="5325" y="4730"/>
                    <a:pt x="4655" y="4091"/>
                    <a:pt x="3956" y="4091"/>
                  </a:cubicBezTo>
                  <a:cubicBezTo>
                    <a:pt x="3816" y="4091"/>
                    <a:pt x="3675" y="4117"/>
                    <a:pt x="3534" y="4173"/>
                  </a:cubicBezTo>
                  <a:cubicBezTo>
                    <a:pt x="2959" y="4399"/>
                    <a:pt x="2688" y="5066"/>
                    <a:pt x="2597" y="5680"/>
                  </a:cubicBezTo>
                  <a:cubicBezTo>
                    <a:pt x="2466" y="6548"/>
                    <a:pt x="2575" y="7424"/>
                    <a:pt x="2875" y="8243"/>
                  </a:cubicBezTo>
                  <a:cubicBezTo>
                    <a:pt x="2585" y="7818"/>
                    <a:pt x="2192" y="7641"/>
                    <a:pt x="1794" y="7641"/>
                  </a:cubicBezTo>
                  <a:cubicBezTo>
                    <a:pt x="910" y="7641"/>
                    <a:pt x="1" y="8517"/>
                    <a:pt x="130" y="9503"/>
                  </a:cubicBezTo>
                  <a:cubicBezTo>
                    <a:pt x="304" y="10788"/>
                    <a:pt x="1934" y="11690"/>
                    <a:pt x="3024" y="12039"/>
                  </a:cubicBezTo>
                  <a:cubicBezTo>
                    <a:pt x="3560" y="12210"/>
                    <a:pt x="4066" y="12288"/>
                    <a:pt x="4540" y="12288"/>
                  </a:cubicBezTo>
                  <a:cubicBezTo>
                    <a:pt x="7872" y="12288"/>
                    <a:pt x="9659" y="8410"/>
                    <a:pt x="9774" y="5236"/>
                  </a:cubicBezTo>
                  <a:cubicBezTo>
                    <a:pt x="9826" y="3838"/>
                    <a:pt x="9665" y="2377"/>
                    <a:pt x="8937" y="1183"/>
                  </a:cubicBezTo>
                  <a:cubicBezTo>
                    <a:pt x="8560" y="563"/>
                    <a:pt x="7895" y="0"/>
                    <a:pt x="7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3521720" y="2801210"/>
              <a:ext cx="222706" cy="226798"/>
            </a:xfrm>
            <a:custGeom>
              <a:rect b="b" l="l" r="r" t="t"/>
              <a:pathLst>
                <a:path extrusionOk="0" h="13025" w="12790">
                  <a:moveTo>
                    <a:pt x="5454" y="0"/>
                  </a:moveTo>
                  <a:cubicBezTo>
                    <a:pt x="4336" y="0"/>
                    <a:pt x="3227" y="307"/>
                    <a:pt x="2331" y="969"/>
                  </a:cubicBezTo>
                  <a:cubicBezTo>
                    <a:pt x="1242" y="1779"/>
                    <a:pt x="0" y="3841"/>
                    <a:pt x="881" y="5174"/>
                  </a:cubicBezTo>
                  <a:cubicBezTo>
                    <a:pt x="1708" y="6433"/>
                    <a:pt x="3721" y="6922"/>
                    <a:pt x="4719" y="8229"/>
                  </a:cubicBezTo>
                  <a:cubicBezTo>
                    <a:pt x="5578" y="9353"/>
                    <a:pt x="6223" y="10622"/>
                    <a:pt x="7072" y="11750"/>
                  </a:cubicBezTo>
                  <a:cubicBezTo>
                    <a:pt x="7517" y="12342"/>
                    <a:pt x="8084" y="12931"/>
                    <a:pt x="8820" y="13014"/>
                  </a:cubicBezTo>
                  <a:cubicBezTo>
                    <a:pt x="8882" y="13021"/>
                    <a:pt x="8943" y="13025"/>
                    <a:pt x="9005" y="13025"/>
                  </a:cubicBezTo>
                  <a:cubicBezTo>
                    <a:pt x="9414" y="13025"/>
                    <a:pt x="9819" y="12870"/>
                    <a:pt x="10175" y="12666"/>
                  </a:cubicBezTo>
                  <a:cubicBezTo>
                    <a:pt x="12040" y="11594"/>
                    <a:pt x="12790" y="9201"/>
                    <a:pt x="12585" y="7061"/>
                  </a:cubicBezTo>
                  <a:cubicBezTo>
                    <a:pt x="12285" y="4024"/>
                    <a:pt x="10184" y="1143"/>
                    <a:pt x="7265" y="268"/>
                  </a:cubicBezTo>
                  <a:cubicBezTo>
                    <a:pt x="6680" y="92"/>
                    <a:pt x="6066" y="0"/>
                    <a:pt x="5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3523983" y="2850505"/>
              <a:ext cx="115811" cy="105938"/>
            </a:xfrm>
            <a:custGeom>
              <a:rect b="b" l="l" r="r" t="t"/>
              <a:pathLst>
                <a:path extrusionOk="0" h="6084" w="6651">
                  <a:moveTo>
                    <a:pt x="2051" y="1"/>
                  </a:moveTo>
                  <a:cubicBezTo>
                    <a:pt x="1874" y="1"/>
                    <a:pt x="1692" y="63"/>
                    <a:pt x="1543" y="165"/>
                  </a:cubicBezTo>
                  <a:cubicBezTo>
                    <a:pt x="1312" y="326"/>
                    <a:pt x="1147" y="569"/>
                    <a:pt x="1021" y="827"/>
                  </a:cubicBezTo>
                  <a:cubicBezTo>
                    <a:pt x="1" y="2875"/>
                    <a:pt x="1155" y="3655"/>
                    <a:pt x="2572" y="4967"/>
                  </a:cubicBezTo>
                  <a:cubicBezTo>
                    <a:pt x="3138" y="5494"/>
                    <a:pt x="3774" y="6048"/>
                    <a:pt x="4546" y="6082"/>
                  </a:cubicBezTo>
                  <a:cubicBezTo>
                    <a:pt x="4568" y="6083"/>
                    <a:pt x="4590" y="6083"/>
                    <a:pt x="4611" y="6083"/>
                  </a:cubicBezTo>
                  <a:cubicBezTo>
                    <a:pt x="5315" y="6083"/>
                    <a:pt x="5976" y="5610"/>
                    <a:pt x="6302" y="4984"/>
                  </a:cubicBezTo>
                  <a:cubicBezTo>
                    <a:pt x="6638" y="4334"/>
                    <a:pt x="6650" y="3555"/>
                    <a:pt x="6463" y="2849"/>
                  </a:cubicBezTo>
                  <a:cubicBezTo>
                    <a:pt x="6341" y="2391"/>
                    <a:pt x="6058" y="1894"/>
                    <a:pt x="5592" y="1850"/>
                  </a:cubicBezTo>
                  <a:cubicBezTo>
                    <a:pt x="5569" y="1848"/>
                    <a:pt x="5547" y="1847"/>
                    <a:pt x="5524" y="1847"/>
                  </a:cubicBezTo>
                  <a:cubicBezTo>
                    <a:pt x="5325" y="1847"/>
                    <a:pt x="5132" y="1927"/>
                    <a:pt x="4955" y="2017"/>
                  </a:cubicBezTo>
                  <a:cubicBezTo>
                    <a:pt x="4280" y="2347"/>
                    <a:pt x="3674" y="2823"/>
                    <a:pt x="3191" y="3398"/>
                  </a:cubicBezTo>
                  <a:cubicBezTo>
                    <a:pt x="3086" y="2644"/>
                    <a:pt x="2982" y="1894"/>
                    <a:pt x="2881" y="1140"/>
                  </a:cubicBezTo>
                  <a:cubicBezTo>
                    <a:pt x="2825" y="731"/>
                    <a:pt x="2724" y="255"/>
                    <a:pt x="2350" y="68"/>
                  </a:cubicBezTo>
                  <a:cubicBezTo>
                    <a:pt x="2257" y="22"/>
                    <a:pt x="2155" y="1"/>
                    <a:pt x="20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2307111" y="3261370"/>
              <a:ext cx="81560" cy="433362"/>
            </a:xfrm>
            <a:custGeom>
              <a:rect b="b" l="l" r="r" t="t"/>
              <a:pathLst>
                <a:path extrusionOk="0" h="24888" w="4684">
                  <a:moveTo>
                    <a:pt x="3876" y="1"/>
                  </a:moveTo>
                  <a:cubicBezTo>
                    <a:pt x="3585" y="1"/>
                    <a:pt x="3285" y="145"/>
                    <a:pt x="3116" y="462"/>
                  </a:cubicBezTo>
                  <a:cubicBezTo>
                    <a:pt x="2681" y="1285"/>
                    <a:pt x="2367" y="2184"/>
                    <a:pt x="2096" y="3073"/>
                  </a:cubicBezTo>
                  <a:cubicBezTo>
                    <a:pt x="720" y="7574"/>
                    <a:pt x="183" y="12228"/>
                    <a:pt x="0" y="16899"/>
                  </a:cubicBezTo>
                  <a:cubicBezTo>
                    <a:pt x="824" y="19662"/>
                    <a:pt x="1896" y="22338"/>
                    <a:pt x="3190" y="24888"/>
                  </a:cubicBezTo>
                  <a:cubicBezTo>
                    <a:pt x="3695" y="16861"/>
                    <a:pt x="4389" y="8838"/>
                    <a:pt x="4663" y="806"/>
                  </a:cubicBezTo>
                  <a:cubicBezTo>
                    <a:pt x="4663" y="802"/>
                    <a:pt x="4668" y="793"/>
                    <a:pt x="4663" y="789"/>
                  </a:cubicBezTo>
                  <a:cubicBezTo>
                    <a:pt x="4683" y="291"/>
                    <a:pt x="4289" y="1"/>
                    <a:pt x="3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2390569" y="3303369"/>
              <a:ext cx="235504" cy="494480"/>
            </a:xfrm>
            <a:custGeom>
              <a:rect b="b" l="l" r="r" t="t"/>
              <a:pathLst>
                <a:path extrusionOk="0" h="28398" w="13525">
                  <a:moveTo>
                    <a:pt x="12536" y="0"/>
                  </a:moveTo>
                  <a:cubicBezTo>
                    <a:pt x="12335" y="0"/>
                    <a:pt x="12127" y="72"/>
                    <a:pt x="11949" y="237"/>
                  </a:cubicBezTo>
                  <a:cubicBezTo>
                    <a:pt x="11275" y="878"/>
                    <a:pt x="10682" y="1623"/>
                    <a:pt x="10133" y="2369"/>
                  </a:cubicBezTo>
                  <a:cubicBezTo>
                    <a:pt x="5797" y="8308"/>
                    <a:pt x="3286" y="15251"/>
                    <a:pt x="1003" y="22122"/>
                  </a:cubicBezTo>
                  <a:cubicBezTo>
                    <a:pt x="694" y="23047"/>
                    <a:pt x="350" y="24179"/>
                    <a:pt x="0" y="25382"/>
                  </a:cubicBezTo>
                  <a:cubicBezTo>
                    <a:pt x="607" y="26406"/>
                    <a:pt x="1251" y="27417"/>
                    <a:pt x="1940" y="28397"/>
                  </a:cubicBezTo>
                  <a:cubicBezTo>
                    <a:pt x="5614" y="19246"/>
                    <a:pt x="9758" y="10269"/>
                    <a:pt x="13296" y="1074"/>
                  </a:cubicBezTo>
                  <a:cubicBezTo>
                    <a:pt x="13301" y="1066"/>
                    <a:pt x="13305" y="1061"/>
                    <a:pt x="13305" y="1053"/>
                  </a:cubicBezTo>
                  <a:cubicBezTo>
                    <a:pt x="13525" y="478"/>
                    <a:pt x="13054" y="0"/>
                    <a:pt x="12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2428894" y="3473437"/>
              <a:ext cx="385896" cy="371618"/>
            </a:xfrm>
            <a:custGeom>
              <a:rect b="b" l="l" r="r" t="t"/>
              <a:pathLst>
                <a:path extrusionOk="0" h="21342" w="22162">
                  <a:moveTo>
                    <a:pt x="21017" y="0"/>
                  </a:moveTo>
                  <a:cubicBezTo>
                    <a:pt x="20916" y="0"/>
                    <a:pt x="20811" y="18"/>
                    <a:pt x="20704" y="58"/>
                  </a:cubicBezTo>
                  <a:cubicBezTo>
                    <a:pt x="19833" y="393"/>
                    <a:pt x="19004" y="860"/>
                    <a:pt x="18216" y="1347"/>
                  </a:cubicBezTo>
                  <a:cubicBezTo>
                    <a:pt x="11958" y="5204"/>
                    <a:pt x="7017" y="10687"/>
                    <a:pt x="2297" y="16182"/>
                  </a:cubicBezTo>
                  <a:cubicBezTo>
                    <a:pt x="1622" y="16966"/>
                    <a:pt x="828" y="17950"/>
                    <a:pt x="1" y="18996"/>
                  </a:cubicBezTo>
                  <a:cubicBezTo>
                    <a:pt x="567" y="19799"/>
                    <a:pt x="1160" y="20579"/>
                    <a:pt x="1774" y="21341"/>
                  </a:cubicBezTo>
                  <a:cubicBezTo>
                    <a:pt x="8342" y="14626"/>
                    <a:pt x="15205" y="8181"/>
                    <a:pt x="21637" y="1347"/>
                  </a:cubicBezTo>
                  <a:cubicBezTo>
                    <a:pt x="21641" y="1335"/>
                    <a:pt x="21645" y="1335"/>
                    <a:pt x="21654" y="1326"/>
                  </a:cubicBezTo>
                  <a:cubicBezTo>
                    <a:pt x="22161" y="785"/>
                    <a:pt x="21686" y="0"/>
                    <a:pt x="210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2477231" y="3713503"/>
              <a:ext cx="504754" cy="191120"/>
            </a:xfrm>
            <a:custGeom>
              <a:rect b="b" l="l" r="r" t="t"/>
              <a:pathLst>
                <a:path extrusionOk="0" h="10976" w="28988">
                  <a:moveTo>
                    <a:pt x="27025" y="0"/>
                  </a:moveTo>
                  <a:cubicBezTo>
                    <a:pt x="26374" y="0"/>
                    <a:pt x="25722" y="52"/>
                    <a:pt x="25079" y="124"/>
                  </a:cubicBezTo>
                  <a:cubicBezTo>
                    <a:pt x="17767" y="917"/>
                    <a:pt x="10952" y="3745"/>
                    <a:pt x="4332" y="6687"/>
                  </a:cubicBezTo>
                  <a:cubicBezTo>
                    <a:pt x="3116" y="7228"/>
                    <a:pt x="1565" y="7977"/>
                    <a:pt x="1" y="8761"/>
                  </a:cubicBezTo>
                  <a:cubicBezTo>
                    <a:pt x="650" y="9519"/>
                    <a:pt x="1321" y="10256"/>
                    <a:pt x="2018" y="10975"/>
                  </a:cubicBezTo>
                  <a:cubicBezTo>
                    <a:pt x="10711" y="7789"/>
                    <a:pt x="19545" y="4944"/>
                    <a:pt x="28173" y="1584"/>
                  </a:cubicBezTo>
                  <a:lnTo>
                    <a:pt x="28187" y="1580"/>
                  </a:lnTo>
                  <a:cubicBezTo>
                    <a:pt x="28988" y="1271"/>
                    <a:pt x="28744" y="98"/>
                    <a:pt x="27877" y="32"/>
                  </a:cubicBezTo>
                  <a:cubicBezTo>
                    <a:pt x="27594" y="10"/>
                    <a:pt x="27310" y="0"/>
                    <a:pt x="27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2538697" y="3930619"/>
              <a:ext cx="443235" cy="93906"/>
            </a:xfrm>
            <a:custGeom>
              <a:rect b="b" l="l" r="r" t="t"/>
              <a:pathLst>
                <a:path extrusionOk="0" h="5393" w="25455">
                  <a:moveTo>
                    <a:pt x="0" y="1"/>
                  </a:moveTo>
                  <a:cubicBezTo>
                    <a:pt x="1360" y="1290"/>
                    <a:pt x="2789" y="2502"/>
                    <a:pt x="4284" y="3623"/>
                  </a:cubicBezTo>
                  <a:cubicBezTo>
                    <a:pt x="10960" y="4271"/>
                    <a:pt x="17640" y="4982"/>
                    <a:pt x="24325" y="5391"/>
                  </a:cubicBezTo>
                  <a:cubicBezTo>
                    <a:pt x="24327" y="5390"/>
                    <a:pt x="24328" y="5389"/>
                    <a:pt x="24329" y="5389"/>
                  </a:cubicBezTo>
                  <a:cubicBezTo>
                    <a:pt x="24333" y="5389"/>
                    <a:pt x="24337" y="5391"/>
                    <a:pt x="24343" y="5391"/>
                  </a:cubicBezTo>
                  <a:cubicBezTo>
                    <a:pt x="24362" y="5392"/>
                    <a:pt x="24380" y="5393"/>
                    <a:pt x="24398" y="5393"/>
                  </a:cubicBezTo>
                  <a:cubicBezTo>
                    <a:pt x="25208" y="5393"/>
                    <a:pt x="25455" y="4275"/>
                    <a:pt x="24709" y="3853"/>
                  </a:cubicBezTo>
                  <a:cubicBezTo>
                    <a:pt x="23903" y="3396"/>
                    <a:pt x="23009" y="3056"/>
                    <a:pt x="22129" y="2760"/>
                  </a:cubicBezTo>
                  <a:cubicBezTo>
                    <a:pt x="15165" y="415"/>
                    <a:pt x="7792" y="119"/>
                    <a:pt x="545" y="5"/>
                  </a:cubicBezTo>
                  <a:cubicBezTo>
                    <a:pt x="371" y="1"/>
                    <a:pt x="19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2490273" y="2495812"/>
              <a:ext cx="1054153" cy="432370"/>
            </a:xfrm>
            <a:custGeom>
              <a:rect b="b" l="l" r="r" t="t"/>
              <a:pathLst>
                <a:path extrusionOk="0" h="24831" w="60540">
                  <a:moveTo>
                    <a:pt x="10547" y="7217"/>
                  </a:moveTo>
                  <a:cubicBezTo>
                    <a:pt x="9344" y="7984"/>
                    <a:pt x="8180" y="8799"/>
                    <a:pt x="7069" y="9657"/>
                  </a:cubicBezTo>
                  <a:cubicBezTo>
                    <a:pt x="6171" y="10359"/>
                    <a:pt x="5300" y="11087"/>
                    <a:pt x="4459" y="11845"/>
                  </a:cubicBezTo>
                  <a:cubicBezTo>
                    <a:pt x="2860" y="13288"/>
                    <a:pt x="1370" y="14830"/>
                    <a:pt x="0" y="16468"/>
                  </a:cubicBezTo>
                  <a:cubicBezTo>
                    <a:pt x="441" y="16834"/>
                    <a:pt x="885" y="17179"/>
                    <a:pt x="1339" y="17514"/>
                  </a:cubicBezTo>
                  <a:cubicBezTo>
                    <a:pt x="4455" y="14120"/>
                    <a:pt x="7522" y="10686"/>
                    <a:pt x="10547" y="7217"/>
                  </a:cubicBezTo>
                  <a:close/>
                  <a:moveTo>
                    <a:pt x="18910" y="3025"/>
                  </a:moveTo>
                  <a:lnTo>
                    <a:pt x="18910" y="3025"/>
                  </a:lnTo>
                  <a:cubicBezTo>
                    <a:pt x="18643" y="3125"/>
                    <a:pt x="18377" y="3230"/>
                    <a:pt x="18112" y="3334"/>
                  </a:cubicBezTo>
                  <a:cubicBezTo>
                    <a:pt x="15471" y="4398"/>
                    <a:pt x="12983" y="5679"/>
                    <a:pt x="10660" y="7147"/>
                  </a:cubicBezTo>
                  <a:cubicBezTo>
                    <a:pt x="8128" y="11017"/>
                    <a:pt x="5658" y="14869"/>
                    <a:pt x="3335" y="18835"/>
                  </a:cubicBezTo>
                  <a:cubicBezTo>
                    <a:pt x="3958" y="19214"/>
                    <a:pt x="4590" y="19571"/>
                    <a:pt x="5235" y="19911"/>
                  </a:cubicBezTo>
                  <a:cubicBezTo>
                    <a:pt x="5941" y="20277"/>
                    <a:pt x="6651" y="20617"/>
                    <a:pt x="7383" y="20935"/>
                  </a:cubicBezTo>
                  <a:cubicBezTo>
                    <a:pt x="9401" y="21820"/>
                    <a:pt x="11505" y="22530"/>
                    <a:pt x="13641" y="23089"/>
                  </a:cubicBezTo>
                  <a:cubicBezTo>
                    <a:pt x="13767" y="23127"/>
                    <a:pt x="13894" y="23158"/>
                    <a:pt x="14015" y="23188"/>
                  </a:cubicBezTo>
                  <a:cubicBezTo>
                    <a:pt x="14674" y="23363"/>
                    <a:pt x="15328" y="23519"/>
                    <a:pt x="15994" y="23668"/>
                  </a:cubicBezTo>
                  <a:cubicBezTo>
                    <a:pt x="16098" y="22705"/>
                    <a:pt x="16203" y="21746"/>
                    <a:pt x="16325" y="20782"/>
                  </a:cubicBezTo>
                  <a:cubicBezTo>
                    <a:pt x="17027" y="14843"/>
                    <a:pt x="17885" y="8921"/>
                    <a:pt x="18910" y="3025"/>
                  </a:cubicBezTo>
                  <a:close/>
                  <a:moveTo>
                    <a:pt x="35316" y="1"/>
                  </a:moveTo>
                  <a:cubicBezTo>
                    <a:pt x="34959" y="1"/>
                    <a:pt x="34602" y="5"/>
                    <a:pt x="34244" y="14"/>
                  </a:cubicBezTo>
                  <a:cubicBezTo>
                    <a:pt x="29250" y="122"/>
                    <a:pt x="24191" y="1055"/>
                    <a:pt x="19258" y="2894"/>
                  </a:cubicBezTo>
                  <a:cubicBezTo>
                    <a:pt x="19415" y="8185"/>
                    <a:pt x="19445" y="13479"/>
                    <a:pt x="19375" y="18765"/>
                  </a:cubicBezTo>
                  <a:cubicBezTo>
                    <a:pt x="19354" y="20599"/>
                    <a:pt x="19314" y="22435"/>
                    <a:pt x="19266" y="24269"/>
                  </a:cubicBezTo>
                  <a:cubicBezTo>
                    <a:pt x="21227" y="24569"/>
                    <a:pt x="23224" y="24757"/>
                    <a:pt x="25211" y="24831"/>
                  </a:cubicBezTo>
                  <a:cubicBezTo>
                    <a:pt x="24666" y="22103"/>
                    <a:pt x="24191" y="19354"/>
                    <a:pt x="23777" y="16604"/>
                  </a:cubicBezTo>
                  <a:cubicBezTo>
                    <a:pt x="23053" y="11806"/>
                    <a:pt x="22530" y="6977"/>
                    <a:pt x="22199" y="2136"/>
                  </a:cubicBezTo>
                  <a:lnTo>
                    <a:pt x="22199" y="2136"/>
                  </a:lnTo>
                  <a:cubicBezTo>
                    <a:pt x="23699" y="6633"/>
                    <a:pt x="25202" y="11074"/>
                    <a:pt x="26758" y="15501"/>
                  </a:cubicBezTo>
                  <a:cubicBezTo>
                    <a:pt x="27847" y="18591"/>
                    <a:pt x="28958" y="21671"/>
                    <a:pt x="30113" y="24762"/>
                  </a:cubicBezTo>
                  <a:cubicBezTo>
                    <a:pt x="33116" y="24583"/>
                    <a:pt x="36105" y="24121"/>
                    <a:pt x="39007" y="23363"/>
                  </a:cubicBezTo>
                  <a:cubicBezTo>
                    <a:pt x="38484" y="20007"/>
                    <a:pt x="38023" y="16639"/>
                    <a:pt x="37625" y="13262"/>
                  </a:cubicBezTo>
                  <a:cubicBezTo>
                    <a:pt x="37155" y="9300"/>
                    <a:pt x="36772" y="5321"/>
                    <a:pt x="36475" y="1343"/>
                  </a:cubicBezTo>
                  <a:lnTo>
                    <a:pt x="36475" y="1343"/>
                  </a:lnTo>
                  <a:cubicBezTo>
                    <a:pt x="37971" y="5160"/>
                    <a:pt x="39421" y="8851"/>
                    <a:pt x="40925" y="12512"/>
                  </a:cubicBezTo>
                  <a:cubicBezTo>
                    <a:pt x="42145" y="15497"/>
                    <a:pt x="43387" y="18461"/>
                    <a:pt x="44711" y="21450"/>
                  </a:cubicBezTo>
                  <a:cubicBezTo>
                    <a:pt x="48681" y="19798"/>
                    <a:pt x="52416" y="17536"/>
                    <a:pt x="55706" y="14769"/>
                  </a:cubicBezTo>
                  <a:cubicBezTo>
                    <a:pt x="55091" y="14058"/>
                    <a:pt x="54538" y="13340"/>
                    <a:pt x="54194" y="12948"/>
                  </a:cubicBezTo>
                  <a:cubicBezTo>
                    <a:pt x="52812" y="11422"/>
                    <a:pt x="51462" y="9374"/>
                    <a:pt x="49967" y="7709"/>
                  </a:cubicBezTo>
                  <a:cubicBezTo>
                    <a:pt x="49383" y="7051"/>
                    <a:pt x="48777" y="6459"/>
                    <a:pt x="48146" y="5975"/>
                  </a:cubicBezTo>
                  <a:lnTo>
                    <a:pt x="48146" y="5975"/>
                  </a:lnTo>
                  <a:cubicBezTo>
                    <a:pt x="48856" y="6516"/>
                    <a:pt x="49562" y="7055"/>
                    <a:pt x="50259" y="7604"/>
                  </a:cubicBezTo>
                  <a:cubicBezTo>
                    <a:pt x="52656" y="9470"/>
                    <a:pt x="55009" y="11379"/>
                    <a:pt x="57323" y="13326"/>
                  </a:cubicBezTo>
                  <a:cubicBezTo>
                    <a:pt x="58460" y="12264"/>
                    <a:pt x="59536" y="11139"/>
                    <a:pt x="60539" y="9941"/>
                  </a:cubicBezTo>
                  <a:cubicBezTo>
                    <a:pt x="60517" y="9923"/>
                    <a:pt x="60487" y="9905"/>
                    <a:pt x="60465" y="9889"/>
                  </a:cubicBezTo>
                  <a:cubicBezTo>
                    <a:pt x="60125" y="9601"/>
                    <a:pt x="58534" y="8119"/>
                    <a:pt x="56487" y="6180"/>
                  </a:cubicBezTo>
                  <a:cubicBezTo>
                    <a:pt x="55811" y="5544"/>
                    <a:pt x="55087" y="4855"/>
                    <a:pt x="54338" y="4149"/>
                  </a:cubicBezTo>
                  <a:cubicBezTo>
                    <a:pt x="54067" y="4028"/>
                    <a:pt x="53802" y="3909"/>
                    <a:pt x="53536" y="3792"/>
                  </a:cubicBezTo>
                  <a:cubicBezTo>
                    <a:pt x="52817" y="3478"/>
                    <a:pt x="52098" y="3191"/>
                    <a:pt x="51370" y="2916"/>
                  </a:cubicBezTo>
                  <a:cubicBezTo>
                    <a:pt x="51239" y="2868"/>
                    <a:pt x="51104" y="2820"/>
                    <a:pt x="50974" y="2777"/>
                  </a:cubicBezTo>
                  <a:cubicBezTo>
                    <a:pt x="50843" y="2724"/>
                    <a:pt x="50721" y="2685"/>
                    <a:pt x="50594" y="2642"/>
                  </a:cubicBezTo>
                  <a:cubicBezTo>
                    <a:pt x="50429" y="2576"/>
                    <a:pt x="50254" y="2519"/>
                    <a:pt x="50085" y="2463"/>
                  </a:cubicBezTo>
                  <a:cubicBezTo>
                    <a:pt x="49566" y="2284"/>
                    <a:pt x="49043" y="2119"/>
                    <a:pt x="48516" y="1957"/>
                  </a:cubicBezTo>
                  <a:cubicBezTo>
                    <a:pt x="47967" y="1792"/>
                    <a:pt x="47422" y="1639"/>
                    <a:pt x="46873" y="1500"/>
                  </a:cubicBezTo>
                  <a:cubicBezTo>
                    <a:pt x="46062" y="1282"/>
                    <a:pt x="45243" y="1094"/>
                    <a:pt x="44419" y="929"/>
                  </a:cubicBezTo>
                  <a:cubicBezTo>
                    <a:pt x="44393" y="924"/>
                    <a:pt x="44359" y="916"/>
                    <a:pt x="44333" y="916"/>
                  </a:cubicBezTo>
                  <a:cubicBezTo>
                    <a:pt x="44210" y="881"/>
                    <a:pt x="44097" y="864"/>
                    <a:pt x="43984" y="842"/>
                  </a:cubicBezTo>
                  <a:cubicBezTo>
                    <a:pt x="41141" y="286"/>
                    <a:pt x="38243" y="1"/>
                    <a:pt x="353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3318133" y="3522627"/>
              <a:ext cx="355198" cy="565854"/>
            </a:xfrm>
            <a:custGeom>
              <a:rect b="b" l="l" r="r" t="t"/>
              <a:pathLst>
                <a:path extrusionOk="0" h="32497" w="20399">
                  <a:moveTo>
                    <a:pt x="9761" y="0"/>
                  </a:moveTo>
                  <a:cubicBezTo>
                    <a:pt x="9723" y="52"/>
                    <a:pt x="9691" y="113"/>
                    <a:pt x="9648" y="165"/>
                  </a:cubicBezTo>
                  <a:cubicBezTo>
                    <a:pt x="8166" y="2371"/>
                    <a:pt x="6423" y="4384"/>
                    <a:pt x="4828" y="6497"/>
                  </a:cubicBezTo>
                  <a:cubicBezTo>
                    <a:pt x="4745" y="6597"/>
                    <a:pt x="4671" y="6698"/>
                    <a:pt x="4593" y="6802"/>
                  </a:cubicBezTo>
                  <a:cubicBezTo>
                    <a:pt x="3547" y="8214"/>
                    <a:pt x="2571" y="9666"/>
                    <a:pt x="1783" y="11247"/>
                  </a:cubicBezTo>
                  <a:cubicBezTo>
                    <a:pt x="1726" y="11370"/>
                    <a:pt x="1664" y="11496"/>
                    <a:pt x="1608" y="11622"/>
                  </a:cubicBezTo>
                  <a:cubicBezTo>
                    <a:pt x="1495" y="11845"/>
                    <a:pt x="1399" y="12072"/>
                    <a:pt x="1304" y="12297"/>
                  </a:cubicBezTo>
                  <a:cubicBezTo>
                    <a:pt x="968" y="13082"/>
                    <a:pt x="702" y="13888"/>
                    <a:pt x="506" y="14703"/>
                  </a:cubicBezTo>
                  <a:cubicBezTo>
                    <a:pt x="196" y="15962"/>
                    <a:pt x="31" y="17257"/>
                    <a:pt x="13" y="18542"/>
                  </a:cubicBezTo>
                  <a:cubicBezTo>
                    <a:pt x="0" y="19096"/>
                    <a:pt x="17" y="19645"/>
                    <a:pt x="65" y="20194"/>
                  </a:cubicBezTo>
                  <a:lnTo>
                    <a:pt x="61" y="20198"/>
                  </a:lnTo>
                  <a:lnTo>
                    <a:pt x="65" y="20203"/>
                  </a:lnTo>
                  <a:cubicBezTo>
                    <a:pt x="69" y="20220"/>
                    <a:pt x="69" y="20242"/>
                    <a:pt x="69" y="20255"/>
                  </a:cubicBezTo>
                  <a:cubicBezTo>
                    <a:pt x="65" y="20264"/>
                    <a:pt x="65" y="20272"/>
                    <a:pt x="65" y="20282"/>
                  </a:cubicBezTo>
                  <a:cubicBezTo>
                    <a:pt x="79" y="20459"/>
                    <a:pt x="91" y="20630"/>
                    <a:pt x="113" y="20795"/>
                  </a:cubicBezTo>
                  <a:cubicBezTo>
                    <a:pt x="258" y="22124"/>
                    <a:pt x="558" y="23432"/>
                    <a:pt x="998" y="24687"/>
                  </a:cubicBezTo>
                  <a:cubicBezTo>
                    <a:pt x="1199" y="25266"/>
                    <a:pt x="1429" y="25825"/>
                    <a:pt x="1686" y="26374"/>
                  </a:cubicBezTo>
                  <a:lnTo>
                    <a:pt x="1686" y="26378"/>
                  </a:lnTo>
                  <a:cubicBezTo>
                    <a:pt x="1734" y="26473"/>
                    <a:pt x="1787" y="26574"/>
                    <a:pt x="1831" y="26666"/>
                  </a:cubicBezTo>
                  <a:lnTo>
                    <a:pt x="1835" y="26674"/>
                  </a:lnTo>
                  <a:cubicBezTo>
                    <a:pt x="2048" y="27092"/>
                    <a:pt x="2271" y="27506"/>
                    <a:pt x="2523" y="27907"/>
                  </a:cubicBezTo>
                  <a:lnTo>
                    <a:pt x="2523" y="27911"/>
                  </a:lnTo>
                  <a:cubicBezTo>
                    <a:pt x="2567" y="27981"/>
                    <a:pt x="2606" y="28051"/>
                    <a:pt x="2650" y="28120"/>
                  </a:cubicBezTo>
                  <a:cubicBezTo>
                    <a:pt x="2876" y="28470"/>
                    <a:pt x="3112" y="28818"/>
                    <a:pt x="3360" y="29150"/>
                  </a:cubicBezTo>
                  <a:cubicBezTo>
                    <a:pt x="3991" y="29995"/>
                    <a:pt x="4667" y="30696"/>
                    <a:pt x="5369" y="31332"/>
                  </a:cubicBezTo>
                  <a:cubicBezTo>
                    <a:pt x="5473" y="31433"/>
                    <a:pt x="5578" y="31529"/>
                    <a:pt x="5691" y="31624"/>
                  </a:cubicBezTo>
                  <a:cubicBezTo>
                    <a:pt x="6027" y="31929"/>
                    <a:pt x="6367" y="32213"/>
                    <a:pt x="6716" y="32496"/>
                  </a:cubicBezTo>
                  <a:cubicBezTo>
                    <a:pt x="7239" y="32269"/>
                    <a:pt x="7752" y="32030"/>
                    <a:pt x="8263" y="31777"/>
                  </a:cubicBezTo>
                  <a:cubicBezTo>
                    <a:pt x="9017" y="31411"/>
                    <a:pt x="9761" y="31018"/>
                    <a:pt x="10494" y="30610"/>
                  </a:cubicBezTo>
                  <a:cubicBezTo>
                    <a:pt x="10520" y="30596"/>
                    <a:pt x="10550" y="30578"/>
                    <a:pt x="10572" y="30561"/>
                  </a:cubicBezTo>
                  <a:cubicBezTo>
                    <a:pt x="10681" y="30509"/>
                    <a:pt x="10785" y="30447"/>
                    <a:pt x="10886" y="30391"/>
                  </a:cubicBezTo>
                  <a:cubicBezTo>
                    <a:pt x="13705" y="28783"/>
                    <a:pt x="16359" y="26871"/>
                    <a:pt x="18804" y="24665"/>
                  </a:cubicBezTo>
                  <a:cubicBezTo>
                    <a:pt x="19052" y="24182"/>
                    <a:pt x="19270" y="23693"/>
                    <a:pt x="19462" y="23179"/>
                  </a:cubicBezTo>
                  <a:cubicBezTo>
                    <a:pt x="19475" y="23158"/>
                    <a:pt x="19475" y="23136"/>
                    <a:pt x="19488" y="23110"/>
                  </a:cubicBezTo>
                  <a:cubicBezTo>
                    <a:pt x="19601" y="22796"/>
                    <a:pt x="19701" y="22482"/>
                    <a:pt x="19780" y="22164"/>
                  </a:cubicBezTo>
                  <a:lnTo>
                    <a:pt x="19784" y="22159"/>
                  </a:lnTo>
                  <a:cubicBezTo>
                    <a:pt x="20399" y="19889"/>
                    <a:pt x="20329" y="17474"/>
                    <a:pt x="19802" y="15152"/>
                  </a:cubicBezTo>
                  <a:lnTo>
                    <a:pt x="19806" y="15147"/>
                  </a:lnTo>
                  <a:cubicBezTo>
                    <a:pt x="19771" y="14995"/>
                    <a:pt x="19727" y="14851"/>
                    <a:pt x="19693" y="14695"/>
                  </a:cubicBezTo>
                  <a:cubicBezTo>
                    <a:pt x="19297" y="13196"/>
                    <a:pt x="18726" y="11732"/>
                    <a:pt x="18011" y="10363"/>
                  </a:cubicBezTo>
                  <a:cubicBezTo>
                    <a:pt x="17541" y="9469"/>
                    <a:pt x="17022" y="8624"/>
                    <a:pt x="16451" y="7796"/>
                  </a:cubicBezTo>
                  <a:cubicBezTo>
                    <a:pt x="16377" y="7687"/>
                    <a:pt x="16306" y="7583"/>
                    <a:pt x="16228" y="7478"/>
                  </a:cubicBezTo>
                  <a:cubicBezTo>
                    <a:pt x="16228" y="7474"/>
                    <a:pt x="16224" y="7470"/>
                    <a:pt x="16224" y="7470"/>
                  </a:cubicBezTo>
                  <a:cubicBezTo>
                    <a:pt x="14442" y="4920"/>
                    <a:pt x="12280" y="2627"/>
                    <a:pt x="10110" y="366"/>
                  </a:cubicBezTo>
                  <a:cubicBezTo>
                    <a:pt x="10110" y="366"/>
                    <a:pt x="10110" y="358"/>
                    <a:pt x="10106" y="358"/>
                  </a:cubicBezTo>
                  <a:lnTo>
                    <a:pt x="97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3484770" y="3517682"/>
              <a:ext cx="38847" cy="537942"/>
            </a:xfrm>
            <a:custGeom>
              <a:rect b="b" l="l" r="r" t="t"/>
              <a:pathLst>
                <a:path extrusionOk="0" h="30894" w="2231">
                  <a:moveTo>
                    <a:pt x="207" y="1"/>
                  </a:moveTo>
                  <a:cubicBezTo>
                    <a:pt x="187" y="1"/>
                    <a:pt x="167" y="3"/>
                    <a:pt x="147" y="9"/>
                  </a:cubicBezTo>
                  <a:cubicBezTo>
                    <a:pt x="121" y="9"/>
                    <a:pt x="100" y="31"/>
                    <a:pt x="83" y="45"/>
                  </a:cubicBezTo>
                  <a:cubicBezTo>
                    <a:pt x="26" y="93"/>
                    <a:pt x="0" y="171"/>
                    <a:pt x="26" y="250"/>
                  </a:cubicBezTo>
                  <a:cubicBezTo>
                    <a:pt x="43" y="310"/>
                    <a:pt x="65" y="375"/>
                    <a:pt x="78" y="449"/>
                  </a:cubicBezTo>
                  <a:cubicBezTo>
                    <a:pt x="1137" y="4036"/>
                    <a:pt x="1704" y="7967"/>
                    <a:pt x="1813" y="12612"/>
                  </a:cubicBezTo>
                  <a:lnTo>
                    <a:pt x="1821" y="12617"/>
                  </a:lnTo>
                  <a:cubicBezTo>
                    <a:pt x="1826" y="12774"/>
                    <a:pt x="1826" y="12917"/>
                    <a:pt x="1830" y="13078"/>
                  </a:cubicBezTo>
                  <a:cubicBezTo>
                    <a:pt x="1847" y="13971"/>
                    <a:pt x="1847" y="14892"/>
                    <a:pt x="1830" y="15837"/>
                  </a:cubicBezTo>
                  <a:cubicBezTo>
                    <a:pt x="1813" y="17135"/>
                    <a:pt x="1756" y="18434"/>
                    <a:pt x="1686" y="19741"/>
                  </a:cubicBezTo>
                  <a:lnTo>
                    <a:pt x="1690" y="19750"/>
                  </a:lnTo>
                  <a:lnTo>
                    <a:pt x="1686" y="19750"/>
                  </a:lnTo>
                  <a:cubicBezTo>
                    <a:pt x="1678" y="19894"/>
                    <a:pt x="1678" y="20043"/>
                    <a:pt x="1660" y="20182"/>
                  </a:cubicBezTo>
                  <a:cubicBezTo>
                    <a:pt x="1547" y="22217"/>
                    <a:pt x="1398" y="24239"/>
                    <a:pt x="1251" y="26222"/>
                  </a:cubicBezTo>
                  <a:cubicBezTo>
                    <a:pt x="1185" y="27041"/>
                    <a:pt x="1124" y="27865"/>
                    <a:pt x="1063" y="28697"/>
                  </a:cubicBezTo>
                  <a:cubicBezTo>
                    <a:pt x="1063" y="28714"/>
                    <a:pt x="1063" y="28732"/>
                    <a:pt x="1058" y="28744"/>
                  </a:cubicBezTo>
                  <a:lnTo>
                    <a:pt x="1058" y="28750"/>
                  </a:lnTo>
                  <a:cubicBezTo>
                    <a:pt x="1054" y="28875"/>
                    <a:pt x="1036" y="28993"/>
                    <a:pt x="1036" y="29124"/>
                  </a:cubicBezTo>
                  <a:lnTo>
                    <a:pt x="1032" y="29128"/>
                  </a:lnTo>
                  <a:cubicBezTo>
                    <a:pt x="1002" y="29516"/>
                    <a:pt x="976" y="29913"/>
                    <a:pt x="954" y="30305"/>
                  </a:cubicBezTo>
                  <a:lnTo>
                    <a:pt x="954" y="30309"/>
                  </a:lnTo>
                  <a:cubicBezTo>
                    <a:pt x="950" y="30371"/>
                    <a:pt x="950" y="30427"/>
                    <a:pt x="945" y="30488"/>
                  </a:cubicBezTo>
                  <a:cubicBezTo>
                    <a:pt x="941" y="30623"/>
                    <a:pt x="928" y="30758"/>
                    <a:pt x="924" y="30894"/>
                  </a:cubicBezTo>
                  <a:cubicBezTo>
                    <a:pt x="950" y="30880"/>
                    <a:pt x="980" y="30862"/>
                    <a:pt x="1002" y="30845"/>
                  </a:cubicBezTo>
                  <a:cubicBezTo>
                    <a:pt x="1111" y="30793"/>
                    <a:pt x="1215" y="30731"/>
                    <a:pt x="1316" y="30675"/>
                  </a:cubicBezTo>
                  <a:cubicBezTo>
                    <a:pt x="1346" y="30170"/>
                    <a:pt x="1386" y="29659"/>
                    <a:pt x="1420" y="29154"/>
                  </a:cubicBezTo>
                  <a:lnTo>
                    <a:pt x="1424" y="29154"/>
                  </a:lnTo>
                  <a:cubicBezTo>
                    <a:pt x="1429" y="29019"/>
                    <a:pt x="1438" y="28889"/>
                    <a:pt x="1446" y="28754"/>
                  </a:cubicBezTo>
                  <a:cubicBezTo>
                    <a:pt x="1507" y="27913"/>
                    <a:pt x="1569" y="27076"/>
                    <a:pt x="1638" y="26256"/>
                  </a:cubicBezTo>
                  <a:cubicBezTo>
                    <a:pt x="1786" y="24273"/>
                    <a:pt x="1931" y="22260"/>
                    <a:pt x="2044" y="20230"/>
                  </a:cubicBezTo>
                  <a:lnTo>
                    <a:pt x="2048" y="20230"/>
                  </a:lnTo>
                  <a:cubicBezTo>
                    <a:pt x="2061" y="20095"/>
                    <a:pt x="2056" y="19964"/>
                    <a:pt x="2066" y="19833"/>
                  </a:cubicBezTo>
                  <a:lnTo>
                    <a:pt x="2070" y="19828"/>
                  </a:lnTo>
                  <a:cubicBezTo>
                    <a:pt x="2135" y="18495"/>
                    <a:pt x="2192" y="17167"/>
                    <a:pt x="2213" y="15841"/>
                  </a:cubicBezTo>
                  <a:cubicBezTo>
                    <a:pt x="2231" y="14808"/>
                    <a:pt x="2231" y="13824"/>
                    <a:pt x="2213" y="12861"/>
                  </a:cubicBezTo>
                  <a:lnTo>
                    <a:pt x="2213" y="12857"/>
                  </a:lnTo>
                  <a:cubicBezTo>
                    <a:pt x="2213" y="12673"/>
                    <a:pt x="2209" y="12507"/>
                    <a:pt x="2201" y="12342"/>
                  </a:cubicBezTo>
                  <a:cubicBezTo>
                    <a:pt x="2078" y="7905"/>
                    <a:pt x="1533" y="4110"/>
                    <a:pt x="540" y="650"/>
                  </a:cubicBezTo>
                  <a:cubicBezTo>
                    <a:pt x="540" y="650"/>
                    <a:pt x="540" y="642"/>
                    <a:pt x="536" y="642"/>
                  </a:cubicBezTo>
                  <a:cubicBezTo>
                    <a:pt x="487" y="471"/>
                    <a:pt x="440" y="306"/>
                    <a:pt x="392" y="136"/>
                  </a:cubicBezTo>
                  <a:cubicBezTo>
                    <a:pt x="363" y="51"/>
                    <a:pt x="289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3398091" y="3635756"/>
              <a:ext cx="206495" cy="109838"/>
            </a:xfrm>
            <a:custGeom>
              <a:rect b="b" l="l" r="r" t="t"/>
              <a:pathLst>
                <a:path extrusionOk="0" h="6308" w="11859">
                  <a:moveTo>
                    <a:pt x="236" y="0"/>
                  </a:moveTo>
                  <a:cubicBezTo>
                    <a:pt x="153" y="100"/>
                    <a:pt x="79" y="201"/>
                    <a:pt x="1" y="305"/>
                  </a:cubicBezTo>
                  <a:cubicBezTo>
                    <a:pt x="2036" y="2471"/>
                    <a:pt x="4294" y="4463"/>
                    <a:pt x="6756" y="6271"/>
                  </a:cubicBezTo>
                  <a:cubicBezTo>
                    <a:pt x="6773" y="6289"/>
                    <a:pt x="6786" y="6297"/>
                    <a:pt x="6812" y="6297"/>
                  </a:cubicBezTo>
                  <a:cubicBezTo>
                    <a:pt x="6832" y="6304"/>
                    <a:pt x="6853" y="6308"/>
                    <a:pt x="6874" y="6308"/>
                  </a:cubicBezTo>
                  <a:cubicBezTo>
                    <a:pt x="6918" y="6308"/>
                    <a:pt x="6963" y="6292"/>
                    <a:pt x="6995" y="6263"/>
                  </a:cubicBezTo>
                  <a:cubicBezTo>
                    <a:pt x="7060" y="6202"/>
                    <a:pt x="7126" y="6140"/>
                    <a:pt x="7187" y="6080"/>
                  </a:cubicBezTo>
                  <a:cubicBezTo>
                    <a:pt x="8804" y="4550"/>
                    <a:pt x="10364" y="2955"/>
                    <a:pt x="11859" y="1299"/>
                  </a:cubicBezTo>
                  <a:cubicBezTo>
                    <a:pt x="11785" y="1190"/>
                    <a:pt x="11710" y="1086"/>
                    <a:pt x="11636" y="977"/>
                  </a:cubicBezTo>
                  <a:cubicBezTo>
                    <a:pt x="10207" y="2558"/>
                    <a:pt x="8708" y="4097"/>
                    <a:pt x="7174" y="5561"/>
                  </a:cubicBezTo>
                  <a:cubicBezTo>
                    <a:pt x="7070" y="5666"/>
                    <a:pt x="6961" y="5770"/>
                    <a:pt x="6851" y="5871"/>
                  </a:cubicBezTo>
                  <a:cubicBezTo>
                    <a:pt x="6834" y="5857"/>
                    <a:pt x="6817" y="5844"/>
                    <a:pt x="6799" y="5831"/>
                  </a:cubicBezTo>
                  <a:cubicBezTo>
                    <a:pt x="4411" y="4053"/>
                    <a:pt x="2211" y="211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3346115" y="3718466"/>
              <a:ext cx="316820" cy="152133"/>
            </a:xfrm>
            <a:custGeom>
              <a:rect b="b" l="l" r="r" t="t"/>
              <a:pathLst>
                <a:path extrusionOk="0" h="8737" w="18195">
                  <a:moveTo>
                    <a:pt x="180" y="0"/>
                  </a:moveTo>
                  <a:cubicBezTo>
                    <a:pt x="119" y="123"/>
                    <a:pt x="57" y="244"/>
                    <a:pt x="1" y="375"/>
                  </a:cubicBezTo>
                  <a:cubicBezTo>
                    <a:pt x="2738" y="3587"/>
                    <a:pt x="6054" y="6450"/>
                    <a:pt x="9627" y="8651"/>
                  </a:cubicBezTo>
                  <a:lnTo>
                    <a:pt x="9632" y="8655"/>
                  </a:lnTo>
                  <a:cubicBezTo>
                    <a:pt x="9663" y="8673"/>
                    <a:pt x="9689" y="8689"/>
                    <a:pt x="9719" y="8707"/>
                  </a:cubicBezTo>
                  <a:cubicBezTo>
                    <a:pt x="9745" y="8727"/>
                    <a:pt x="9781" y="8737"/>
                    <a:pt x="9818" y="8737"/>
                  </a:cubicBezTo>
                  <a:cubicBezTo>
                    <a:pt x="9830" y="8737"/>
                    <a:pt x="9842" y="8735"/>
                    <a:pt x="9854" y="8733"/>
                  </a:cubicBezTo>
                  <a:cubicBezTo>
                    <a:pt x="9902" y="8721"/>
                    <a:pt x="9954" y="8711"/>
                    <a:pt x="10007" y="8699"/>
                  </a:cubicBezTo>
                  <a:lnTo>
                    <a:pt x="10011" y="8695"/>
                  </a:lnTo>
                  <a:cubicBezTo>
                    <a:pt x="13140" y="8005"/>
                    <a:pt x="16038" y="6280"/>
                    <a:pt x="18195" y="3900"/>
                  </a:cubicBezTo>
                  <a:cubicBezTo>
                    <a:pt x="18160" y="3748"/>
                    <a:pt x="18125" y="3604"/>
                    <a:pt x="18086" y="3448"/>
                  </a:cubicBezTo>
                  <a:cubicBezTo>
                    <a:pt x="15994" y="5839"/>
                    <a:pt x="13131" y="7587"/>
                    <a:pt x="10033" y="8297"/>
                  </a:cubicBezTo>
                  <a:cubicBezTo>
                    <a:pt x="9976" y="8311"/>
                    <a:pt x="9910" y="8323"/>
                    <a:pt x="9854" y="8337"/>
                  </a:cubicBezTo>
                  <a:cubicBezTo>
                    <a:pt x="9789" y="8297"/>
                    <a:pt x="9723" y="8263"/>
                    <a:pt x="9653" y="8215"/>
                  </a:cubicBezTo>
                  <a:cubicBezTo>
                    <a:pt x="6133" y="6022"/>
                    <a:pt x="2860" y="3182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3319195" y="3874307"/>
              <a:ext cx="343427" cy="151854"/>
            </a:xfrm>
            <a:custGeom>
              <a:rect b="b" l="l" r="r" t="t"/>
              <a:pathLst>
                <a:path extrusionOk="0" h="8721" w="19723">
                  <a:moveTo>
                    <a:pt x="0" y="1"/>
                  </a:moveTo>
                  <a:cubicBezTo>
                    <a:pt x="18" y="206"/>
                    <a:pt x="30" y="403"/>
                    <a:pt x="57" y="602"/>
                  </a:cubicBezTo>
                  <a:cubicBezTo>
                    <a:pt x="3073" y="3575"/>
                    <a:pt x="6454" y="6198"/>
                    <a:pt x="10167" y="8412"/>
                  </a:cubicBezTo>
                  <a:cubicBezTo>
                    <a:pt x="10293" y="8494"/>
                    <a:pt x="10415" y="8569"/>
                    <a:pt x="10545" y="8643"/>
                  </a:cubicBezTo>
                  <a:cubicBezTo>
                    <a:pt x="10545" y="8647"/>
                    <a:pt x="10551" y="8647"/>
                    <a:pt x="10551" y="8647"/>
                  </a:cubicBezTo>
                  <a:cubicBezTo>
                    <a:pt x="10577" y="8665"/>
                    <a:pt x="10594" y="8677"/>
                    <a:pt x="10624" y="8691"/>
                  </a:cubicBezTo>
                  <a:cubicBezTo>
                    <a:pt x="10654" y="8711"/>
                    <a:pt x="10688" y="8720"/>
                    <a:pt x="10724" y="8720"/>
                  </a:cubicBezTo>
                  <a:cubicBezTo>
                    <a:pt x="10736" y="8720"/>
                    <a:pt x="10748" y="8719"/>
                    <a:pt x="10760" y="8717"/>
                  </a:cubicBezTo>
                  <a:cubicBezTo>
                    <a:pt x="10816" y="8704"/>
                    <a:pt x="10869" y="8691"/>
                    <a:pt x="10925" y="8673"/>
                  </a:cubicBezTo>
                  <a:lnTo>
                    <a:pt x="10929" y="8673"/>
                  </a:lnTo>
                  <a:cubicBezTo>
                    <a:pt x="13212" y="8150"/>
                    <a:pt x="15435" y="6869"/>
                    <a:pt x="17544" y="4890"/>
                  </a:cubicBezTo>
                  <a:cubicBezTo>
                    <a:pt x="18212" y="4268"/>
                    <a:pt x="18830" y="3605"/>
                    <a:pt x="19427" y="2913"/>
                  </a:cubicBezTo>
                  <a:cubicBezTo>
                    <a:pt x="19540" y="2603"/>
                    <a:pt x="19640" y="2281"/>
                    <a:pt x="19723" y="1967"/>
                  </a:cubicBezTo>
                  <a:lnTo>
                    <a:pt x="19723" y="1967"/>
                  </a:lnTo>
                  <a:cubicBezTo>
                    <a:pt x="18960" y="2899"/>
                    <a:pt x="18154" y="3792"/>
                    <a:pt x="17283" y="4612"/>
                  </a:cubicBezTo>
                  <a:cubicBezTo>
                    <a:pt x="15257" y="6511"/>
                    <a:pt x="13126" y="7750"/>
                    <a:pt x="10955" y="8273"/>
                  </a:cubicBezTo>
                  <a:cubicBezTo>
                    <a:pt x="10891" y="8289"/>
                    <a:pt x="10821" y="8307"/>
                    <a:pt x="10755" y="8325"/>
                  </a:cubicBezTo>
                  <a:cubicBezTo>
                    <a:pt x="10694" y="8285"/>
                    <a:pt x="10638" y="8255"/>
                    <a:pt x="10577" y="8216"/>
                  </a:cubicBezTo>
                  <a:lnTo>
                    <a:pt x="10567" y="8216"/>
                  </a:lnTo>
                  <a:cubicBezTo>
                    <a:pt x="10398" y="8112"/>
                    <a:pt x="10232" y="8011"/>
                    <a:pt x="10058" y="7897"/>
                  </a:cubicBezTo>
                  <a:cubicBezTo>
                    <a:pt x="6362" y="5658"/>
                    <a:pt x="2989" y="300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3318272" y="3778626"/>
              <a:ext cx="182971" cy="309855"/>
            </a:xfrm>
            <a:custGeom>
              <a:rect b="b" l="l" r="r" t="t"/>
              <a:pathLst>
                <a:path extrusionOk="0" h="17795" w="10508">
                  <a:moveTo>
                    <a:pt x="498" y="1"/>
                  </a:moveTo>
                  <a:cubicBezTo>
                    <a:pt x="188" y="1260"/>
                    <a:pt x="23" y="2555"/>
                    <a:pt x="5" y="3840"/>
                  </a:cubicBezTo>
                  <a:cubicBezTo>
                    <a:pt x="5" y="3963"/>
                    <a:pt x="1" y="4084"/>
                    <a:pt x="1" y="4202"/>
                  </a:cubicBezTo>
                  <a:cubicBezTo>
                    <a:pt x="1" y="4633"/>
                    <a:pt x="23" y="5065"/>
                    <a:pt x="57" y="5492"/>
                  </a:cubicBezTo>
                  <a:lnTo>
                    <a:pt x="53" y="5496"/>
                  </a:lnTo>
                  <a:cubicBezTo>
                    <a:pt x="57" y="5496"/>
                    <a:pt x="57" y="5501"/>
                    <a:pt x="57" y="5501"/>
                  </a:cubicBezTo>
                  <a:cubicBezTo>
                    <a:pt x="3047" y="8508"/>
                    <a:pt x="6415" y="11153"/>
                    <a:pt x="10111" y="13392"/>
                  </a:cubicBezTo>
                  <a:cubicBezTo>
                    <a:pt x="10102" y="13354"/>
                    <a:pt x="10093" y="13323"/>
                    <a:pt x="10085" y="13288"/>
                  </a:cubicBezTo>
                  <a:cubicBezTo>
                    <a:pt x="9693" y="11606"/>
                    <a:pt x="9144" y="9972"/>
                    <a:pt x="8402" y="8408"/>
                  </a:cubicBezTo>
                  <a:cubicBezTo>
                    <a:pt x="7296" y="6119"/>
                    <a:pt x="3870" y="1034"/>
                    <a:pt x="498" y="1"/>
                  </a:cubicBezTo>
                  <a:close/>
                  <a:moveTo>
                    <a:pt x="57" y="5562"/>
                  </a:moveTo>
                  <a:lnTo>
                    <a:pt x="57" y="5566"/>
                  </a:lnTo>
                  <a:lnTo>
                    <a:pt x="57" y="5580"/>
                  </a:lnTo>
                  <a:cubicBezTo>
                    <a:pt x="71" y="5757"/>
                    <a:pt x="83" y="5928"/>
                    <a:pt x="105" y="6093"/>
                  </a:cubicBezTo>
                  <a:cubicBezTo>
                    <a:pt x="250" y="7422"/>
                    <a:pt x="550" y="8730"/>
                    <a:pt x="990" y="9985"/>
                  </a:cubicBezTo>
                  <a:cubicBezTo>
                    <a:pt x="1191" y="10564"/>
                    <a:pt x="1421" y="11123"/>
                    <a:pt x="1678" y="11672"/>
                  </a:cubicBezTo>
                  <a:lnTo>
                    <a:pt x="1678" y="11676"/>
                  </a:lnTo>
                  <a:cubicBezTo>
                    <a:pt x="1726" y="11771"/>
                    <a:pt x="1779" y="11872"/>
                    <a:pt x="1823" y="11964"/>
                  </a:cubicBezTo>
                  <a:lnTo>
                    <a:pt x="1827" y="11972"/>
                  </a:lnTo>
                  <a:cubicBezTo>
                    <a:pt x="2040" y="12390"/>
                    <a:pt x="2263" y="12804"/>
                    <a:pt x="2515" y="13205"/>
                  </a:cubicBezTo>
                  <a:lnTo>
                    <a:pt x="2515" y="13209"/>
                  </a:lnTo>
                  <a:cubicBezTo>
                    <a:pt x="2559" y="13279"/>
                    <a:pt x="2598" y="13349"/>
                    <a:pt x="2642" y="13418"/>
                  </a:cubicBezTo>
                  <a:cubicBezTo>
                    <a:pt x="2868" y="13768"/>
                    <a:pt x="3104" y="14116"/>
                    <a:pt x="3352" y="14448"/>
                  </a:cubicBezTo>
                  <a:cubicBezTo>
                    <a:pt x="3983" y="15293"/>
                    <a:pt x="4659" y="15994"/>
                    <a:pt x="5361" y="16630"/>
                  </a:cubicBezTo>
                  <a:cubicBezTo>
                    <a:pt x="5465" y="16731"/>
                    <a:pt x="5570" y="16827"/>
                    <a:pt x="5683" y="16922"/>
                  </a:cubicBezTo>
                  <a:cubicBezTo>
                    <a:pt x="6019" y="17227"/>
                    <a:pt x="6359" y="17511"/>
                    <a:pt x="6708" y="17794"/>
                  </a:cubicBezTo>
                  <a:cubicBezTo>
                    <a:pt x="7231" y="17567"/>
                    <a:pt x="7744" y="17328"/>
                    <a:pt x="8255" y="17075"/>
                  </a:cubicBezTo>
                  <a:cubicBezTo>
                    <a:pt x="9009" y="16709"/>
                    <a:pt x="9753" y="16316"/>
                    <a:pt x="10486" y="15908"/>
                  </a:cubicBezTo>
                  <a:cubicBezTo>
                    <a:pt x="10490" y="15772"/>
                    <a:pt x="10503" y="15637"/>
                    <a:pt x="10507" y="15502"/>
                  </a:cubicBezTo>
                  <a:cubicBezTo>
                    <a:pt x="10499" y="15454"/>
                    <a:pt x="10494" y="15411"/>
                    <a:pt x="10486" y="15363"/>
                  </a:cubicBezTo>
                  <a:cubicBezTo>
                    <a:pt x="10407" y="14874"/>
                    <a:pt x="10324" y="14386"/>
                    <a:pt x="10220" y="13907"/>
                  </a:cubicBezTo>
                  <a:cubicBezTo>
                    <a:pt x="6507" y="11693"/>
                    <a:pt x="3126" y="9070"/>
                    <a:pt x="110" y="6097"/>
                  </a:cubicBezTo>
                  <a:cubicBezTo>
                    <a:pt x="88" y="5920"/>
                    <a:pt x="75" y="5741"/>
                    <a:pt x="57" y="5562"/>
                  </a:cubicBezTo>
                  <a:close/>
                </a:path>
              </a:pathLst>
            </a:custGeom>
            <a:solidFill>
              <a:srgbClr val="609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3500842" y="4048537"/>
              <a:ext cx="1376" cy="7087"/>
            </a:xfrm>
            <a:custGeom>
              <a:rect b="b" l="l" r="r" t="t"/>
              <a:pathLst>
                <a:path extrusionOk="0" h="407" w="79">
                  <a:moveTo>
                    <a:pt x="22" y="1"/>
                  </a:moveTo>
                  <a:cubicBezTo>
                    <a:pt x="18" y="136"/>
                    <a:pt x="5" y="271"/>
                    <a:pt x="1" y="407"/>
                  </a:cubicBezTo>
                  <a:cubicBezTo>
                    <a:pt x="27" y="393"/>
                    <a:pt x="57" y="375"/>
                    <a:pt x="79" y="358"/>
                  </a:cubicBezTo>
                  <a:cubicBezTo>
                    <a:pt x="61" y="240"/>
                    <a:pt x="40" y="123"/>
                    <a:pt x="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3319195" y="3874307"/>
              <a:ext cx="177033" cy="146474"/>
            </a:xfrm>
            <a:custGeom>
              <a:rect b="b" l="l" r="r" t="t"/>
              <a:pathLst>
                <a:path extrusionOk="0" h="8412" w="10167">
                  <a:moveTo>
                    <a:pt x="0" y="1"/>
                  </a:moveTo>
                  <a:lnTo>
                    <a:pt x="4" y="6"/>
                  </a:lnTo>
                  <a:cubicBezTo>
                    <a:pt x="4" y="6"/>
                    <a:pt x="4" y="1"/>
                    <a:pt x="0" y="1"/>
                  </a:cubicBezTo>
                  <a:close/>
                  <a:moveTo>
                    <a:pt x="4" y="6"/>
                  </a:moveTo>
                  <a:lnTo>
                    <a:pt x="4" y="6"/>
                  </a:lnTo>
                  <a:cubicBezTo>
                    <a:pt x="8" y="23"/>
                    <a:pt x="8" y="45"/>
                    <a:pt x="8" y="58"/>
                  </a:cubicBezTo>
                  <a:cubicBezTo>
                    <a:pt x="8" y="63"/>
                    <a:pt x="8" y="67"/>
                    <a:pt x="4" y="67"/>
                  </a:cubicBezTo>
                  <a:cubicBezTo>
                    <a:pt x="22" y="246"/>
                    <a:pt x="35" y="425"/>
                    <a:pt x="57" y="602"/>
                  </a:cubicBezTo>
                  <a:cubicBezTo>
                    <a:pt x="3073" y="3575"/>
                    <a:pt x="6454" y="6198"/>
                    <a:pt x="10167" y="8412"/>
                  </a:cubicBezTo>
                  <a:cubicBezTo>
                    <a:pt x="10127" y="8237"/>
                    <a:pt x="10093" y="8064"/>
                    <a:pt x="10058" y="7897"/>
                  </a:cubicBezTo>
                  <a:cubicBezTo>
                    <a:pt x="6362" y="5658"/>
                    <a:pt x="2994" y="3013"/>
                    <a:pt x="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3000180" y="3805249"/>
              <a:ext cx="461832" cy="351454"/>
            </a:xfrm>
            <a:custGeom>
              <a:rect b="b" l="l" r="r" t="t"/>
              <a:pathLst>
                <a:path extrusionOk="0" h="20184" w="26523">
                  <a:moveTo>
                    <a:pt x="7109" y="1"/>
                  </a:moveTo>
                  <a:cubicBezTo>
                    <a:pt x="6868" y="1"/>
                    <a:pt x="6627" y="3"/>
                    <a:pt x="6386" y="6"/>
                  </a:cubicBezTo>
                  <a:cubicBezTo>
                    <a:pt x="4429" y="32"/>
                    <a:pt x="2464" y="171"/>
                    <a:pt x="503" y="328"/>
                  </a:cubicBezTo>
                  <a:cubicBezTo>
                    <a:pt x="501" y="327"/>
                    <a:pt x="499" y="326"/>
                    <a:pt x="498" y="326"/>
                  </a:cubicBezTo>
                  <a:cubicBezTo>
                    <a:pt x="495" y="326"/>
                    <a:pt x="493" y="328"/>
                    <a:pt x="493" y="328"/>
                  </a:cubicBezTo>
                  <a:cubicBezTo>
                    <a:pt x="332" y="328"/>
                    <a:pt x="167" y="350"/>
                    <a:pt x="1" y="359"/>
                  </a:cubicBezTo>
                  <a:cubicBezTo>
                    <a:pt x="18" y="429"/>
                    <a:pt x="36" y="481"/>
                    <a:pt x="58" y="551"/>
                  </a:cubicBezTo>
                  <a:lnTo>
                    <a:pt x="53" y="555"/>
                  </a:lnTo>
                  <a:lnTo>
                    <a:pt x="58" y="555"/>
                  </a:lnTo>
                  <a:cubicBezTo>
                    <a:pt x="811" y="3100"/>
                    <a:pt x="1273" y="5728"/>
                    <a:pt x="1888" y="8299"/>
                  </a:cubicBezTo>
                  <a:cubicBezTo>
                    <a:pt x="1919" y="8425"/>
                    <a:pt x="1945" y="8543"/>
                    <a:pt x="1975" y="8673"/>
                  </a:cubicBezTo>
                  <a:cubicBezTo>
                    <a:pt x="2406" y="10378"/>
                    <a:pt x="2908" y="12060"/>
                    <a:pt x="3627" y="13659"/>
                  </a:cubicBezTo>
                  <a:lnTo>
                    <a:pt x="3631" y="13663"/>
                  </a:lnTo>
                  <a:cubicBezTo>
                    <a:pt x="3671" y="13751"/>
                    <a:pt x="3713" y="13842"/>
                    <a:pt x="3762" y="13929"/>
                  </a:cubicBezTo>
                  <a:cubicBezTo>
                    <a:pt x="3775" y="13964"/>
                    <a:pt x="3792" y="13999"/>
                    <a:pt x="3810" y="14039"/>
                  </a:cubicBezTo>
                  <a:lnTo>
                    <a:pt x="3810" y="14043"/>
                  </a:lnTo>
                  <a:lnTo>
                    <a:pt x="3814" y="14043"/>
                  </a:lnTo>
                  <a:cubicBezTo>
                    <a:pt x="3914" y="14269"/>
                    <a:pt x="4019" y="14487"/>
                    <a:pt x="4137" y="14701"/>
                  </a:cubicBezTo>
                  <a:cubicBezTo>
                    <a:pt x="5266" y="16849"/>
                    <a:pt x="6869" y="18714"/>
                    <a:pt x="8782" y="20183"/>
                  </a:cubicBezTo>
                  <a:cubicBezTo>
                    <a:pt x="9371" y="20148"/>
                    <a:pt x="9954" y="20109"/>
                    <a:pt x="10538" y="20052"/>
                  </a:cubicBezTo>
                  <a:cubicBezTo>
                    <a:pt x="11549" y="19956"/>
                    <a:pt x="12551" y="19830"/>
                    <a:pt x="13550" y="19664"/>
                  </a:cubicBezTo>
                  <a:cubicBezTo>
                    <a:pt x="13584" y="19664"/>
                    <a:pt x="13628" y="19660"/>
                    <a:pt x="13667" y="19647"/>
                  </a:cubicBezTo>
                  <a:cubicBezTo>
                    <a:pt x="13998" y="19594"/>
                    <a:pt x="14334" y="19538"/>
                    <a:pt x="14665" y="19472"/>
                  </a:cubicBezTo>
                  <a:cubicBezTo>
                    <a:pt x="14700" y="19468"/>
                    <a:pt x="14731" y="19464"/>
                    <a:pt x="14761" y="19455"/>
                  </a:cubicBezTo>
                  <a:cubicBezTo>
                    <a:pt x="14769" y="19451"/>
                    <a:pt x="14773" y="19451"/>
                    <a:pt x="14783" y="19446"/>
                  </a:cubicBezTo>
                  <a:cubicBezTo>
                    <a:pt x="14956" y="19420"/>
                    <a:pt x="15127" y="19385"/>
                    <a:pt x="15296" y="19355"/>
                  </a:cubicBezTo>
                  <a:cubicBezTo>
                    <a:pt x="15345" y="19346"/>
                    <a:pt x="15393" y="19333"/>
                    <a:pt x="15437" y="19324"/>
                  </a:cubicBezTo>
                  <a:lnTo>
                    <a:pt x="15441" y="19320"/>
                  </a:lnTo>
                  <a:cubicBezTo>
                    <a:pt x="15924" y="19224"/>
                    <a:pt x="16412" y="19115"/>
                    <a:pt x="16901" y="18997"/>
                  </a:cubicBezTo>
                  <a:cubicBezTo>
                    <a:pt x="16939" y="18993"/>
                    <a:pt x="16979" y="18980"/>
                    <a:pt x="17022" y="18967"/>
                  </a:cubicBezTo>
                  <a:cubicBezTo>
                    <a:pt x="17297" y="18906"/>
                    <a:pt x="17571" y="18836"/>
                    <a:pt x="17850" y="18758"/>
                  </a:cubicBezTo>
                  <a:cubicBezTo>
                    <a:pt x="17885" y="18753"/>
                    <a:pt x="17929" y="18745"/>
                    <a:pt x="17969" y="18731"/>
                  </a:cubicBezTo>
                  <a:cubicBezTo>
                    <a:pt x="18639" y="18553"/>
                    <a:pt x="19310" y="18361"/>
                    <a:pt x="19977" y="18152"/>
                  </a:cubicBezTo>
                  <a:cubicBezTo>
                    <a:pt x="20722" y="17921"/>
                    <a:pt x="21459" y="17668"/>
                    <a:pt x="22187" y="17402"/>
                  </a:cubicBezTo>
                  <a:cubicBezTo>
                    <a:pt x="22321" y="17354"/>
                    <a:pt x="22452" y="17307"/>
                    <a:pt x="22583" y="17249"/>
                  </a:cubicBezTo>
                  <a:cubicBezTo>
                    <a:pt x="22714" y="17207"/>
                    <a:pt x="22836" y="17154"/>
                    <a:pt x="22957" y="17106"/>
                  </a:cubicBezTo>
                  <a:cubicBezTo>
                    <a:pt x="23128" y="17046"/>
                    <a:pt x="23293" y="16980"/>
                    <a:pt x="23459" y="16910"/>
                  </a:cubicBezTo>
                  <a:cubicBezTo>
                    <a:pt x="23969" y="16706"/>
                    <a:pt x="24474" y="16491"/>
                    <a:pt x="24976" y="16265"/>
                  </a:cubicBezTo>
                  <a:cubicBezTo>
                    <a:pt x="25499" y="16038"/>
                    <a:pt x="26012" y="15799"/>
                    <a:pt x="26523" y="15546"/>
                  </a:cubicBezTo>
                  <a:cubicBezTo>
                    <a:pt x="26405" y="14928"/>
                    <a:pt x="26287" y="14308"/>
                    <a:pt x="26161" y="13699"/>
                  </a:cubicBezTo>
                  <a:cubicBezTo>
                    <a:pt x="25956" y="12692"/>
                    <a:pt x="25725" y="11702"/>
                    <a:pt x="25420" y="10735"/>
                  </a:cubicBezTo>
                  <a:cubicBezTo>
                    <a:pt x="25381" y="10600"/>
                    <a:pt x="25333" y="10457"/>
                    <a:pt x="25290" y="10316"/>
                  </a:cubicBezTo>
                  <a:lnTo>
                    <a:pt x="25284" y="10312"/>
                  </a:lnTo>
                  <a:lnTo>
                    <a:pt x="25280" y="10308"/>
                  </a:lnTo>
                  <a:cubicBezTo>
                    <a:pt x="25220" y="10090"/>
                    <a:pt x="25149" y="9894"/>
                    <a:pt x="25071" y="9685"/>
                  </a:cubicBezTo>
                  <a:lnTo>
                    <a:pt x="25067" y="9676"/>
                  </a:lnTo>
                  <a:cubicBezTo>
                    <a:pt x="24793" y="8948"/>
                    <a:pt x="24470" y="8247"/>
                    <a:pt x="24073" y="7571"/>
                  </a:cubicBezTo>
                  <a:cubicBezTo>
                    <a:pt x="24056" y="7549"/>
                    <a:pt x="24051" y="7532"/>
                    <a:pt x="24029" y="7515"/>
                  </a:cubicBezTo>
                  <a:cubicBezTo>
                    <a:pt x="23864" y="7223"/>
                    <a:pt x="23677" y="6943"/>
                    <a:pt x="23490" y="6674"/>
                  </a:cubicBezTo>
                  <a:cubicBezTo>
                    <a:pt x="22160" y="4817"/>
                    <a:pt x="20339" y="3371"/>
                    <a:pt x="18273" y="2311"/>
                  </a:cubicBezTo>
                  <a:cubicBezTo>
                    <a:pt x="18208" y="2273"/>
                    <a:pt x="18146" y="2241"/>
                    <a:pt x="18077" y="2211"/>
                  </a:cubicBezTo>
                  <a:cubicBezTo>
                    <a:pt x="17942" y="2146"/>
                    <a:pt x="17802" y="2080"/>
                    <a:pt x="17659" y="2015"/>
                  </a:cubicBezTo>
                  <a:cubicBezTo>
                    <a:pt x="17332" y="1863"/>
                    <a:pt x="16996" y="1718"/>
                    <a:pt x="16656" y="1588"/>
                  </a:cubicBezTo>
                  <a:cubicBezTo>
                    <a:pt x="15767" y="1231"/>
                    <a:pt x="14844" y="939"/>
                    <a:pt x="13911" y="716"/>
                  </a:cubicBezTo>
                  <a:cubicBezTo>
                    <a:pt x="13876" y="704"/>
                    <a:pt x="13837" y="694"/>
                    <a:pt x="13798" y="686"/>
                  </a:cubicBezTo>
                  <a:cubicBezTo>
                    <a:pt x="13615" y="642"/>
                    <a:pt x="13423" y="603"/>
                    <a:pt x="13236" y="564"/>
                  </a:cubicBezTo>
                  <a:cubicBezTo>
                    <a:pt x="13126" y="538"/>
                    <a:pt x="13017" y="521"/>
                    <a:pt x="12905" y="503"/>
                  </a:cubicBezTo>
                  <a:cubicBezTo>
                    <a:pt x="12870" y="489"/>
                    <a:pt x="12830" y="485"/>
                    <a:pt x="12792" y="481"/>
                  </a:cubicBezTo>
                  <a:cubicBezTo>
                    <a:pt x="12233" y="372"/>
                    <a:pt x="11671" y="294"/>
                    <a:pt x="11113" y="228"/>
                  </a:cubicBezTo>
                  <a:cubicBezTo>
                    <a:pt x="11074" y="224"/>
                    <a:pt x="11035" y="215"/>
                    <a:pt x="10996" y="211"/>
                  </a:cubicBezTo>
                  <a:cubicBezTo>
                    <a:pt x="10752" y="185"/>
                    <a:pt x="10512" y="159"/>
                    <a:pt x="10268" y="141"/>
                  </a:cubicBezTo>
                  <a:cubicBezTo>
                    <a:pt x="10198" y="133"/>
                    <a:pt x="10137" y="123"/>
                    <a:pt x="10072" y="123"/>
                  </a:cubicBezTo>
                  <a:cubicBezTo>
                    <a:pt x="10011" y="119"/>
                    <a:pt x="9946" y="111"/>
                    <a:pt x="9880" y="102"/>
                  </a:cubicBezTo>
                  <a:cubicBezTo>
                    <a:pt x="8958" y="29"/>
                    <a:pt x="8033" y="1"/>
                    <a:pt x="7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2995636" y="3807008"/>
              <a:ext cx="397771" cy="301271"/>
            </a:xfrm>
            <a:custGeom>
              <a:rect b="b" l="l" r="r" t="t"/>
              <a:pathLst>
                <a:path extrusionOk="0" h="17302" w="22844">
                  <a:moveTo>
                    <a:pt x="202" y="0"/>
                  </a:moveTo>
                  <a:cubicBezTo>
                    <a:pt x="125" y="0"/>
                    <a:pt x="52" y="44"/>
                    <a:pt x="22" y="114"/>
                  </a:cubicBezTo>
                  <a:cubicBezTo>
                    <a:pt x="5" y="145"/>
                    <a:pt x="5" y="171"/>
                    <a:pt x="0" y="193"/>
                  </a:cubicBezTo>
                  <a:cubicBezTo>
                    <a:pt x="10" y="267"/>
                    <a:pt x="48" y="336"/>
                    <a:pt x="123" y="372"/>
                  </a:cubicBezTo>
                  <a:cubicBezTo>
                    <a:pt x="188" y="398"/>
                    <a:pt x="249" y="424"/>
                    <a:pt x="314" y="454"/>
                  </a:cubicBezTo>
                  <a:lnTo>
                    <a:pt x="319" y="454"/>
                  </a:lnTo>
                  <a:cubicBezTo>
                    <a:pt x="2606" y="1418"/>
                    <a:pt x="4863" y="2642"/>
                    <a:pt x="7190" y="4193"/>
                  </a:cubicBezTo>
                  <a:cubicBezTo>
                    <a:pt x="8019" y="4742"/>
                    <a:pt x="8856" y="5335"/>
                    <a:pt x="9706" y="5971"/>
                  </a:cubicBezTo>
                  <a:cubicBezTo>
                    <a:pt x="9740" y="5997"/>
                    <a:pt x="9779" y="6024"/>
                    <a:pt x="9815" y="6054"/>
                  </a:cubicBezTo>
                  <a:cubicBezTo>
                    <a:pt x="10150" y="6307"/>
                    <a:pt x="10481" y="6559"/>
                    <a:pt x="10816" y="6826"/>
                  </a:cubicBezTo>
                  <a:lnTo>
                    <a:pt x="10821" y="6830"/>
                  </a:lnTo>
                  <a:cubicBezTo>
                    <a:pt x="10943" y="6917"/>
                    <a:pt x="11060" y="7009"/>
                    <a:pt x="11174" y="7100"/>
                  </a:cubicBezTo>
                  <a:cubicBezTo>
                    <a:pt x="11178" y="7100"/>
                    <a:pt x="11183" y="7108"/>
                    <a:pt x="11187" y="7113"/>
                  </a:cubicBezTo>
                  <a:cubicBezTo>
                    <a:pt x="11226" y="7144"/>
                    <a:pt x="11265" y="7174"/>
                    <a:pt x="11305" y="7204"/>
                  </a:cubicBezTo>
                  <a:cubicBezTo>
                    <a:pt x="11967" y="7723"/>
                    <a:pt x="12643" y="8281"/>
                    <a:pt x="13318" y="8860"/>
                  </a:cubicBezTo>
                  <a:cubicBezTo>
                    <a:pt x="13932" y="9383"/>
                    <a:pt x="14538" y="9915"/>
                    <a:pt x="15139" y="10455"/>
                  </a:cubicBezTo>
                  <a:cubicBezTo>
                    <a:pt x="15213" y="10517"/>
                    <a:pt x="15283" y="10581"/>
                    <a:pt x="15358" y="10647"/>
                  </a:cubicBezTo>
                  <a:cubicBezTo>
                    <a:pt x="15654" y="10909"/>
                    <a:pt x="15950" y="11179"/>
                    <a:pt x="16247" y="11454"/>
                  </a:cubicBezTo>
                  <a:lnTo>
                    <a:pt x="16251" y="11454"/>
                  </a:lnTo>
                  <a:cubicBezTo>
                    <a:pt x="16355" y="11549"/>
                    <a:pt x="16464" y="11645"/>
                    <a:pt x="16573" y="11750"/>
                  </a:cubicBezTo>
                  <a:lnTo>
                    <a:pt x="16577" y="11750"/>
                  </a:lnTo>
                  <a:cubicBezTo>
                    <a:pt x="16782" y="11945"/>
                    <a:pt x="16995" y="12142"/>
                    <a:pt x="17205" y="12333"/>
                  </a:cubicBezTo>
                  <a:cubicBezTo>
                    <a:pt x="17253" y="12377"/>
                    <a:pt x="17301" y="12421"/>
                    <a:pt x="17345" y="12464"/>
                  </a:cubicBezTo>
                  <a:cubicBezTo>
                    <a:pt x="17824" y="12908"/>
                    <a:pt x="18303" y="13353"/>
                    <a:pt x="18773" y="13802"/>
                  </a:cubicBezTo>
                  <a:cubicBezTo>
                    <a:pt x="19519" y="14503"/>
                    <a:pt x="20260" y="15205"/>
                    <a:pt x="20983" y="15903"/>
                  </a:cubicBezTo>
                  <a:cubicBezTo>
                    <a:pt x="21467" y="16360"/>
                    <a:pt x="21955" y="16831"/>
                    <a:pt x="22448" y="17301"/>
                  </a:cubicBezTo>
                  <a:cubicBezTo>
                    <a:pt x="22582" y="17253"/>
                    <a:pt x="22713" y="17206"/>
                    <a:pt x="22844" y="17148"/>
                  </a:cubicBezTo>
                  <a:cubicBezTo>
                    <a:pt x="22308" y="16635"/>
                    <a:pt x="21768" y="16129"/>
                    <a:pt x="21241" y="15624"/>
                  </a:cubicBezTo>
                  <a:cubicBezTo>
                    <a:pt x="20469" y="14883"/>
                    <a:pt x="19689" y="14137"/>
                    <a:pt x="18900" y="13389"/>
                  </a:cubicBezTo>
                  <a:cubicBezTo>
                    <a:pt x="18347" y="12866"/>
                    <a:pt x="17793" y="12343"/>
                    <a:pt x="17227" y="11828"/>
                  </a:cubicBezTo>
                  <a:cubicBezTo>
                    <a:pt x="17178" y="11780"/>
                    <a:pt x="17126" y="11732"/>
                    <a:pt x="17079" y="11684"/>
                  </a:cubicBezTo>
                  <a:cubicBezTo>
                    <a:pt x="17005" y="11615"/>
                    <a:pt x="16926" y="11549"/>
                    <a:pt x="16852" y="11480"/>
                  </a:cubicBezTo>
                  <a:cubicBezTo>
                    <a:pt x="16752" y="11388"/>
                    <a:pt x="16656" y="11297"/>
                    <a:pt x="16560" y="11209"/>
                  </a:cubicBezTo>
                  <a:cubicBezTo>
                    <a:pt x="16028" y="10726"/>
                    <a:pt x="15501" y="10251"/>
                    <a:pt x="14965" y="9780"/>
                  </a:cubicBezTo>
                  <a:cubicBezTo>
                    <a:pt x="14891" y="9710"/>
                    <a:pt x="14817" y="9644"/>
                    <a:pt x="14743" y="9580"/>
                  </a:cubicBezTo>
                  <a:cubicBezTo>
                    <a:pt x="14355" y="9240"/>
                    <a:pt x="13958" y="8900"/>
                    <a:pt x="13566" y="8564"/>
                  </a:cubicBezTo>
                  <a:cubicBezTo>
                    <a:pt x="12786" y="7902"/>
                    <a:pt x="12019" y="7274"/>
                    <a:pt x="11261" y="6681"/>
                  </a:cubicBezTo>
                  <a:cubicBezTo>
                    <a:pt x="11257" y="6681"/>
                    <a:pt x="11253" y="6677"/>
                    <a:pt x="11253" y="6673"/>
                  </a:cubicBezTo>
                  <a:cubicBezTo>
                    <a:pt x="11213" y="6643"/>
                    <a:pt x="11174" y="6611"/>
                    <a:pt x="11139" y="6581"/>
                  </a:cubicBezTo>
                  <a:cubicBezTo>
                    <a:pt x="11043" y="6503"/>
                    <a:pt x="10947" y="6434"/>
                    <a:pt x="10851" y="6363"/>
                  </a:cubicBezTo>
                  <a:cubicBezTo>
                    <a:pt x="10525" y="6106"/>
                    <a:pt x="10193" y="5858"/>
                    <a:pt x="9871" y="5614"/>
                  </a:cubicBezTo>
                  <a:cubicBezTo>
                    <a:pt x="9831" y="5587"/>
                    <a:pt x="9801" y="5561"/>
                    <a:pt x="9762" y="5539"/>
                  </a:cubicBezTo>
                  <a:cubicBezTo>
                    <a:pt x="8851" y="4855"/>
                    <a:pt x="7949" y="4228"/>
                    <a:pt x="7056" y="3644"/>
                  </a:cubicBezTo>
                  <a:cubicBezTo>
                    <a:pt x="4929" y="2254"/>
                    <a:pt x="2850" y="1134"/>
                    <a:pt x="764" y="227"/>
                  </a:cubicBezTo>
                  <a:cubicBezTo>
                    <a:pt x="762" y="226"/>
                    <a:pt x="760" y="225"/>
                    <a:pt x="759" y="225"/>
                  </a:cubicBezTo>
                  <a:cubicBezTo>
                    <a:pt x="756" y="225"/>
                    <a:pt x="754" y="227"/>
                    <a:pt x="754" y="227"/>
                  </a:cubicBezTo>
                  <a:cubicBezTo>
                    <a:pt x="597" y="145"/>
                    <a:pt x="432" y="84"/>
                    <a:pt x="275" y="14"/>
                  </a:cubicBezTo>
                  <a:cubicBezTo>
                    <a:pt x="251" y="5"/>
                    <a:pt x="226" y="0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3033055" y="3807095"/>
              <a:ext cx="159046" cy="149121"/>
            </a:xfrm>
            <a:custGeom>
              <a:rect b="b" l="l" r="r" t="t"/>
              <a:pathLst>
                <a:path extrusionOk="0" h="8564" w="9134">
                  <a:moveTo>
                    <a:pt x="7988" y="1"/>
                  </a:moveTo>
                  <a:cubicBezTo>
                    <a:pt x="8306" y="2109"/>
                    <a:pt x="8545" y="4241"/>
                    <a:pt x="8702" y="6358"/>
                  </a:cubicBezTo>
                  <a:cubicBezTo>
                    <a:pt x="8716" y="6507"/>
                    <a:pt x="8728" y="6654"/>
                    <a:pt x="8738" y="6803"/>
                  </a:cubicBezTo>
                  <a:cubicBezTo>
                    <a:pt x="8716" y="6807"/>
                    <a:pt x="8694" y="6816"/>
                    <a:pt x="8672" y="6821"/>
                  </a:cubicBezTo>
                  <a:cubicBezTo>
                    <a:pt x="5783" y="7539"/>
                    <a:pt x="2885" y="8002"/>
                    <a:pt x="0" y="8193"/>
                  </a:cubicBezTo>
                  <a:cubicBezTo>
                    <a:pt x="31" y="8319"/>
                    <a:pt x="61" y="8437"/>
                    <a:pt x="91" y="8563"/>
                  </a:cubicBezTo>
                  <a:cubicBezTo>
                    <a:pt x="3054" y="8368"/>
                    <a:pt x="6027" y="7888"/>
                    <a:pt x="8985" y="7134"/>
                  </a:cubicBezTo>
                  <a:cubicBezTo>
                    <a:pt x="9007" y="7129"/>
                    <a:pt x="9025" y="7121"/>
                    <a:pt x="9042" y="7103"/>
                  </a:cubicBezTo>
                  <a:cubicBezTo>
                    <a:pt x="9094" y="7073"/>
                    <a:pt x="9134" y="7004"/>
                    <a:pt x="9134" y="6938"/>
                  </a:cubicBezTo>
                  <a:cubicBezTo>
                    <a:pt x="9126" y="6851"/>
                    <a:pt x="9116" y="6763"/>
                    <a:pt x="9112" y="6676"/>
                  </a:cubicBezTo>
                  <a:cubicBezTo>
                    <a:pt x="8955" y="4458"/>
                    <a:pt x="8711" y="2240"/>
                    <a:pt x="8380" y="31"/>
                  </a:cubicBezTo>
                  <a:cubicBezTo>
                    <a:pt x="8249" y="17"/>
                    <a:pt x="8123" y="9"/>
                    <a:pt x="79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3063388" y="3840266"/>
              <a:ext cx="259760" cy="209438"/>
            </a:xfrm>
            <a:custGeom>
              <a:rect b="b" l="l" r="r" t="t"/>
              <a:pathLst>
                <a:path extrusionOk="0" h="12028" w="14918">
                  <a:moveTo>
                    <a:pt x="14025" y="0"/>
                  </a:moveTo>
                  <a:cubicBezTo>
                    <a:pt x="14552" y="3133"/>
                    <a:pt x="14081" y="6453"/>
                    <a:pt x="12669" y="9299"/>
                  </a:cubicBezTo>
                  <a:cubicBezTo>
                    <a:pt x="12643" y="9355"/>
                    <a:pt x="12608" y="9408"/>
                    <a:pt x="12582" y="9465"/>
                  </a:cubicBezTo>
                  <a:cubicBezTo>
                    <a:pt x="12513" y="9486"/>
                    <a:pt x="12442" y="9518"/>
                    <a:pt x="12364" y="9538"/>
                  </a:cubicBezTo>
                  <a:cubicBezTo>
                    <a:pt x="8438" y="10872"/>
                    <a:pt x="4162" y="11600"/>
                    <a:pt x="1" y="11652"/>
                  </a:cubicBezTo>
                  <a:cubicBezTo>
                    <a:pt x="57" y="11775"/>
                    <a:pt x="115" y="11901"/>
                    <a:pt x="180" y="12028"/>
                  </a:cubicBezTo>
                  <a:cubicBezTo>
                    <a:pt x="4398" y="11953"/>
                    <a:pt x="8717" y="11203"/>
                    <a:pt x="12682" y="9840"/>
                  </a:cubicBezTo>
                  <a:lnTo>
                    <a:pt x="12691" y="9840"/>
                  </a:lnTo>
                  <a:cubicBezTo>
                    <a:pt x="12722" y="9826"/>
                    <a:pt x="12748" y="9814"/>
                    <a:pt x="12782" y="9805"/>
                  </a:cubicBezTo>
                  <a:cubicBezTo>
                    <a:pt x="12826" y="9792"/>
                    <a:pt x="12865" y="9757"/>
                    <a:pt x="12891" y="9713"/>
                  </a:cubicBezTo>
                  <a:cubicBezTo>
                    <a:pt x="12913" y="9669"/>
                    <a:pt x="12939" y="9626"/>
                    <a:pt x="12961" y="9574"/>
                  </a:cubicBezTo>
                  <a:lnTo>
                    <a:pt x="12961" y="9570"/>
                  </a:lnTo>
                  <a:cubicBezTo>
                    <a:pt x="14412" y="6715"/>
                    <a:pt x="14918" y="3381"/>
                    <a:pt x="14447" y="200"/>
                  </a:cubicBezTo>
                  <a:cubicBezTo>
                    <a:pt x="14307" y="131"/>
                    <a:pt x="14172" y="69"/>
                    <a:pt x="14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3399919" y="3921443"/>
              <a:ext cx="25596" cy="181682"/>
            </a:xfrm>
            <a:custGeom>
              <a:rect b="b" l="l" r="r" t="t"/>
              <a:pathLst>
                <a:path extrusionOk="0" h="10434" w="1470">
                  <a:moveTo>
                    <a:pt x="533" y="1"/>
                  </a:moveTo>
                  <a:lnTo>
                    <a:pt x="533" y="1"/>
                  </a:lnTo>
                  <a:cubicBezTo>
                    <a:pt x="676" y="698"/>
                    <a:pt x="790" y="1399"/>
                    <a:pt x="877" y="2105"/>
                  </a:cubicBezTo>
                  <a:lnTo>
                    <a:pt x="881" y="2110"/>
                  </a:lnTo>
                  <a:cubicBezTo>
                    <a:pt x="907" y="2280"/>
                    <a:pt x="925" y="2458"/>
                    <a:pt x="942" y="2633"/>
                  </a:cubicBezTo>
                  <a:lnTo>
                    <a:pt x="942" y="2641"/>
                  </a:lnTo>
                  <a:cubicBezTo>
                    <a:pt x="977" y="2942"/>
                    <a:pt x="1003" y="3251"/>
                    <a:pt x="1029" y="3561"/>
                  </a:cubicBezTo>
                  <a:cubicBezTo>
                    <a:pt x="1029" y="3565"/>
                    <a:pt x="1034" y="3565"/>
                    <a:pt x="1029" y="3569"/>
                  </a:cubicBezTo>
                  <a:cubicBezTo>
                    <a:pt x="1090" y="4480"/>
                    <a:pt x="1086" y="5357"/>
                    <a:pt x="1016" y="6189"/>
                  </a:cubicBezTo>
                  <a:cubicBezTo>
                    <a:pt x="959" y="6978"/>
                    <a:pt x="842" y="7718"/>
                    <a:pt x="672" y="8428"/>
                  </a:cubicBezTo>
                  <a:cubicBezTo>
                    <a:pt x="502" y="9134"/>
                    <a:pt x="275" y="9806"/>
                    <a:pt x="0" y="10433"/>
                  </a:cubicBezTo>
                  <a:cubicBezTo>
                    <a:pt x="171" y="10373"/>
                    <a:pt x="336" y="10307"/>
                    <a:pt x="502" y="10237"/>
                  </a:cubicBezTo>
                  <a:cubicBezTo>
                    <a:pt x="702" y="9753"/>
                    <a:pt x="863" y="9252"/>
                    <a:pt x="994" y="8720"/>
                  </a:cubicBezTo>
                  <a:cubicBezTo>
                    <a:pt x="1191" y="7967"/>
                    <a:pt x="1317" y="7169"/>
                    <a:pt x="1386" y="6328"/>
                  </a:cubicBezTo>
                  <a:cubicBezTo>
                    <a:pt x="1460" y="5496"/>
                    <a:pt x="1470" y="4615"/>
                    <a:pt x="1417" y="3696"/>
                  </a:cubicBezTo>
                  <a:cubicBezTo>
                    <a:pt x="1417" y="3643"/>
                    <a:pt x="1412" y="3591"/>
                    <a:pt x="1408" y="3539"/>
                  </a:cubicBezTo>
                  <a:cubicBezTo>
                    <a:pt x="1396" y="3339"/>
                    <a:pt x="1382" y="3138"/>
                    <a:pt x="1360" y="2947"/>
                  </a:cubicBezTo>
                  <a:cubicBezTo>
                    <a:pt x="1347" y="2772"/>
                    <a:pt x="1325" y="2598"/>
                    <a:pt x="1303" y="2428"/>
                  </a:cubicBezTo>
                  <a:cubicBezTo>
                    <a:pt x="1247" y="1896"/>
                    <a:pt x="1169" y="1364"/>
                    <a:pt x="1072" y="842"/>
                  </a:cubicBezTo>
                  <a:cubicBezTo>
                    <a:pt x="907" y="550"/>
                    <a:pt x="720" y="270"/>
                    <a:pt x="5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2525046" y="2982665"/>
              <a:ext cx="10691" cy="184781"/>
            </a:xfrm>
            <a:custGeom>
              <a:rect b="b" l="l" r="r" t="t"/>
              <a:pathLst>
                <a:path extrusionOk="0" h="10612" w="614">
                  <a:moveTo>
                    <a:pt x="310" y="0"/>
                  </a:moveTo>
                  <a:cubicBezTo>
                    <a:pt x="139" y="0"/>
                    <a:pt x="0" y="135"/>
                    <a:pt x="0" y="306"/>
                  </a:cubicBezTo>
                  <a:lnTo>
                    <a:pt x="0" y="10306"/>
                  </a:lnTo>
                  <a:cubicBezTo>
                    <a:pt x="0" y="10477"/>
                    <a:pt x="139" y="10612"/>
                    <a:pt x="310" y="10612"/>
                  </a:cubicBezTo>
                  <a:cubicBezTo>
                    <a:pt x="475" y="10612"/>
                    <a:pt x="614" y="10477"/>
                    <a:pt x="614" y="10306"/>
                  </a:cubicBezTo>
                  <a:lnTo>
                    <a:pt x="614" y="306"/>
                  </a:lnTo>
                  <a:cubicBezTo>
                    <a:pt x="614" y="135"/>
                    <a:pt x="475" y="0"/>
                    <a:pt x="3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2438000" y="3069693"/>
              <a:ext cx="184781" cy="10726"/>
            </a:xfrm>
            <a:custGeom>
              <a:rect b="b" l="l" r="r" t="t"/>
              <a:pathLst>
                <a:path extrusionOk="0" h="616" w="10612">
                  <a:moveTo>
                    <a:pt x="305" y="0"/>
                  </a:moveTo>
                  <a:cubicBezTo>
                    <a:pt x="136" y="0"/>
                    <a:pt x="1" y="139"/>
                    <a:pt x="1" y="310"/>
                  </a:cubicBezTo>
                  <a:cubicBezTo>
                    <a:pt x="1" y="475"/>
                    <a:pt x="136" y="615"/>
                    <a:pt x="305" y="615"/>
                  </a:cubicBezTo>
                  <a:lnTo>
                    <a:pt x="10307" y="615"/>
                  </a:lnTo>
                  <a:cubicBezTo>
                    <a:pt x="10476" y="615"/>
                    <a:pt x="10611" y="475"/>
                    <a:pt x="10611" y="310"/>
                  </a:cubicBezTo>
                  <a:cubicBezTo>
                    <a:pt x="10611" y="139"/>
                    <a:pt x="10476" y="0"/>
                    <a:pt x="103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2482994" y="3023916"/>
              <a:ext cx="98973" cy="109316"/>
            </a:xfrm>
            <a:custGeom>
              <a:rect b="b" l="l" r="r" t="t"/>
              <a:pathLst>
                <a:path extrusionOk="0" h="6278" w="5684">
                  <a:moveTo>
                    <a:pt x="340" y="0"/>
                  </a:moveTo>
                  <a:cubicBezTo>
                    <a:pt x="267" y="0"/>
                    <a:pt x="194" y="25"/>
                    <a:pt x="136" y="75"/>
                  </a:cubicBezTo>
                  <a:cubicBezTo>
                    <a:pt x="10" y="189"/>
                    <a:pt x="0" y="381"/>
                    <a:pt x="110" y="507"/>
                  </a:cubicBezTo>
                  <a:lnTo>
                    <a:pt x="5112" y="6173"/>
                  </a:lnTo>
                  <a:cubicBezTo>
                    <a:pt x="5173" y="6242"/>
                    <a:pt x="5256" y="6277"/>
                    <a:pt x="5339" y="6277"/>
                  </a:cubicBezTo>
                  <a:cubicBezTo>
                    <a:pt x="5412" y="6277"/>
                    <a:pt x="5483" y="6251"/>
                    <a:pt x="5543" y="6199"/>
                  </a:cubicBezTo>
                  <a:cubicBezTo>
                    <a:pt x="5670" y="6089"/>
                    <a:pt x="5683" y="5894"/>
                    <a:pt x="5569" y="5767"/>
                  </a:cubicBezTo>
                  <a:lnTo>
                    <a:pt x="567" y="102"/>
                  </a:lnTo>
                  <a:cubicBezTo>
                    <a:pt x="508" y="34"/>
                    <a:pt x="425" y="0"/>
                    <a:pt x="3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2477161" y="3029714"/>
              <a:ext cx="110552" cy="97736"/>
            </a:xfrm>
            <a:custGeom>
              <a:rect b="b" l="l" r="r" t="t"/>
              <a:pathLst>
                <a:path extrusionOk="0" h="5613" w="6349">
                  <a:moveTo>
                    <a:pt x="6008" y="1"/>
                  </a:moveTo>
                  <a:cubicBezTo>
                    <a:pt x="5935" y="1"/>
                    <a:pt x="5863" y="26"/>
                    <a:pt x="5805" y="78"/>
                  </a:cubicBezTo>
                  <a:lnTo>
                    <a:pt x="140" y="5076"/>
                  </a:lnTo>
                  <a:cubicBezTo>
                    <a:pt x="13" y="5190"/>
                    <a:pt x="0" y="5382"/>
                    <a:pt x="113" y="5508"/>
                  </a:cubicBezTo>
                  <a:cubicBezTo>
                    <a:pt x="174" y="5578"/>
                    <a:pt x="257" y="5613"/>
                    <a:pt x="345" y="5613"/>
                  </a:cubicBezTo>
                  <a:cubicBezTo>
                    <a:pt x="414" y="5613"/>
                    <a:pt x="488" y="5587"/>
                    <a:pt x="544" y="5534"/>
                  </a:cubicBezTo>
                  <a:lnTo>
                    <a:pt x="6210" y="536"/>
                  </a:lnTo>
                  <a:cubicBezTo>
                    <a:pt x="6336" y="422"/>
                    <a:pt x="6349" y="231"/>
                    <a:pt x="6236" y="104"/>
                  </a:cubicBezTo>
                  <a:cubicBezTo>
                    <a:pt x="6177" y="36"/>
                    <a:pt x="6093" y="1"/>
                    <a:pt x="60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3808469" y="3083658"/>
              <a:ext cx="10709" cy="184781"/>
            </a:xfrm>
            <a:custGeom>
              <a:rect b="b" l="l" r="r" t="t"/>
              <a:pathLst>
                <a:path extrusionOk="0" h="10612" w="615">
                  <a:moveTo>
                    <a:pt x="310" y="1"/>
                  </a:moveTo>
                  <a:cubicBezTo>
                    <a:pt x="139" y="1"/>
                    <a:pt x="0" y="135"/>
                    <a:pt x="0" y="305"/>
                  </a:cubicBezTo>
                  <a:lnTo>
                    <a:pt x="0" y="10307"/>
                  </a:lnTo>
                  <a:cubicBezTo>
                    <a:pt x="0" y="10476"/>
                    <a:pt x="139" y="10612"/>
                    <a:pt x="310" y="10612"/>
                  </a:cubicBezTo>
                  <a:cubicBezTo>
                    <a:pt x="475" y="10612"/>
                    <a:pt x="614" y="10476"/>
                    <a:pt x="614" y="10307"/>
                  </a:cubicBezTo>
                  <a:lnTo>
                    <a:pt x="614" y="305"/>
                  </a:lnTo>
                  <a:cubicBezTo>
                    <a:pt x="614" y="135"/>
                    <a:pt x="475" y="1"/>
                    <a:pt x="3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3721441" y="3170686"/>
              <a:ext cx="184764" cy="10709"/>
            </a:xfrm>
            <a:custGeom>
              <a:rect b="b" l="l" r="r" t="t"/>
              <a:pathLst>
                <a:path extrusionOk="0" h="615" w="10611">
                  <a:moveTo>
                    <a:pt x="304" y="1"/>
                  </a:moveTo>
                  <a:cubicBezTo>
                    <a:pt x="135" y="1"/>
                    <a:pt x="0" y="140"/>
                    <a:pt x="0" y="306"/>
                  </a:cubicBezTo>
                  <a:cubicBezTo>
                    <a:pt x="0" y="476"/>
                    <a:pt x="135" y="615"/>
                    <a:pt x="304" y="615"/>
                  </a:cubicBezTo>
                  <a:lnTo>
                    <a:pt x="10306" y="615"/>
                  </a:lnTo>
                  <a:cubicBezTo>
                    <a:pt x="10475" y="615"/>
                    <a:pt x="10610" y="476"/>
                    <a:pt x="10610" y="306"/>
                  </a:cubicBezTo>
                  <a:cubicBezTo>
                    <a:pt x="10610" y="140"/>
                    <a:pt x="10475" y="1"/>
                    <a:pt x="103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3766348" y="3124908"/>
              <a:ext cx="98973" cy="109298"/>
            </a:xfrm>
            <a:custGeom>
              <a:rect b="b" l="l" r="r" t="t"/>
              <a:pathLst>
                <a:path extrusionOk="0" h="6277" w="5684">
                  <a:moveTo>
                    <a:pt x="345" y="0"/>
                  </a:moveTo>
                  <a:cubicBezTo>
                    <a:pt x="272" y="0"/>
                    <a:pt x="198" y="25"/>
                    <a:pt x="140" y="76"/>
                  </a:cubicBezTo>
                  <a:cubicBezTo>
                    <a:pt x="14" y="190"/>
                    <a:pt x="0" y="381"/>
                    <a:pt x="114" y="508"/>
                  </a:cubicBezTo>
                  <a:lnTo>
                    <a:pt x="5117" y="6172"/>
                  </a:lnTo>
                  <a:cubicBezTo>
                    <a:pt x="5173" y="6242"/>
                    <a:pt x="5260" y="6277"/>
                    <a:pt x="5343" y="6277"/>
                  </a:cubicBezTo>
                  <a:cubicBezTo>
                    <a:pt x="5417" y="6277"/>
                    <a:pt x="5487" y="6251"/>
                    <a:pt x="5547" y="6198"/>
                  </a:cubicBezTo>
                  <a:cubicBezTo>
                    <a:pt x="5674" y="6089"/>
                    <a:pt x="5683" y="5894"/>
                    <a:pt x="5574" y="5767"/>
                  </a:cubicBezTo>
                  <a:lnTo>
                    <a:pt x="571" y="102"/>
                  </a:lnTo>
                  <a:cubicBezTo>
                    <a:pt x="513" y="34"/>
                    <a:pt x="429" y="0"/>
                    <a:pt x="3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3760584" y="3130707"/>
              <a:ext cx="110569" cy="97754"/>
            </a:xfrm>
            <a:custGeom>
              <a:rect b="b" l="l" r="r" t="t"/>
              <a:pathLst>
                <a:path extrusionOk="0" h="5614" w="6350">
                  <a:moveTo>
                    <a:pt x="6005" y="0"/>
                  </a:moveTo>
                  <a:cubicBezTo>
                    <a:pt x="5934" y="0"/>
                    <a:pt x="5862" y="25"/>
                    <a:pt x="5805" y="74"/>
                  </a:cubicBezTo>
                  <a:lnTo>
                    <a:pt x="140" y="5077"/>
                  </a:lnTo>
                  <a:cubicBezTo>
                    <a:pt x="13" y="5191"/>
                    <a:pt x="1" y="5382"/>
                    <a:pt x="114" y="5509"/>
                  </a:cubicBezTo>
                  <a:cubicBezTo>
                    <a:pt x="174" y="5578"/>
                    <a:pt x="257" y="5613"/>
                    <a:pt x="341" y="5613"/>
                  </a:cubicBezTo>
                  <a:cubicBezTo>
                    <a:pt x="414" y="5613"/>
                    <a:pt x="488" y="5587"/>
                    <a:pt x="545" y="5535"/>
                  </a:cubicBezTo>
                  <a:lnTo>
                    <a:pt x="6210" y="537"/>
                  </a:lnTo>
                  <a:cubicBezTo>
                    <a:pt x="6337" y="423"/>
                    <a:pt x="6349" y="231"/>
                    <a:pt x="6236" y="105"/>
                  </a:cubicBezTo>
                  <a:cubicBezTo>
                    <a:pt x="6177" y="36"/>
                    <a:pt x="6091" y="0"/>
                    <a:pt x="60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3019473" y="2572375"/>
              <a:ext cx="10709" cy="184799"/>
            </a:xfrm>
            <a:custGeom>
              <a:rect b="b" l="l" r="r" t="t"/>
              <a:pathLst>
                <a:path extrusionOk="0" h="10613" w="615">
                  <a:moveTo>
                    <a:pt x="310" y="1"/>
                  </a:moveTo>
                  <a:cubicBezTo>
                    <a:pt x="139" y="1"/>
                    <a:pt x="0" y="136"/>
                    <a:pt x="0" y="305"/>
                  </a:cubicBezTo>
                  <a:lnTo>
                    <a:pt x="0" y="10307"/>
                  </a:lnTo>
                  <a:cubicBezTo>
                    <a:pt x="0" y="10476"/>
                    <a:pt x="139" y="10612"/>
                    <a:pt x="310" y="10612"/>
                  </a:cubicBezTo>
                  <a:cubicBezTo>
                    <a:pt x="475" y="10612"/>
                    <a:pt x="614" y="10476"/>
                    <a:pt x="614" y="10307"/>
                  </a:cubicBezTo>
                  <a:lnTo>
                    <a:pt x="614" y="305"/>
                  </a:lnTo>
                  <a:cubicBezTo>
                    <a:pt x="614" y="136"/>
                    <a:pt x="475" y="1"/>
                    <a:pt x="3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2932446" y="2659420"/>
              <a:ext cx="184764" cy="10691"/>
            </a:xfrm>
            <a:custGeom>
              <a:rect b="b" l="l" r="r" t="t"/>
              <a:pathLst>
                <a:path extrusionOk="0" h="614" w="10611">
                  <a:moveTo>
                    <a:pt x="304" y="0"/>
                  </a:moveTo>
                  <a:cubicBezTo>
                    <a:pt x="135" y="0"/>
                    <a:pt x="0" y="139"/>
                    <a:pt x="0" y="310"/>
                  </a:cubicBezTo>
                  <a:cubicBezTo>
                    <a:pt x="0" y="479"/>
                    <a:pt x="135" y="614"/>
                    <a:pt x="304" y="614"/>
                  </a:cubicBezTo>
                  <a:lnTo>
                    <a:pt x="10306" y="614"/>
                  </a:lnTo>
                  <a:cubicBezTo>
                    <a:pt x="10475" y="614"/>
                    <a:pt x="10610" y="479"/>
                    <a:pt x="10610" y="310"/>
                  </a:cubicBezTo>
                  <a:cubicBezTo>
                    <a:pt x="10610" y="139"/>
                    <a:pt x="10475" y="0"/>
                    <a:pt x="10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2977422" y="2613660"/>
              <a:ext cx="98973" cy="109263"/>
            </a:xfrm>
            <a:custGeom>
              <a:rect b="b" l="l" r="r" t="t"/>
              <a:pathLst>
                <a:path extrusionOk="0" h="6275" w="5684">
                  <a:moveTo>
                    <a:pt x="338" y="1"/>
                  </a:moveTo>
                  <a:cubicBezTo>
                    <a:pt x="267" y="1"/>
                    <a:pt x="196" y="25"/>
                    <a:pt x="136" y="74"/>
                  </a:cubicBezTo>
                  <a:cubicBezTo>
                    <a:pt x="10" y="188"/>
                    <a:pt x="0" y="379"/>
                    <a:pt x="110" y="506"/>
                  </a:cubicBezTo>
                  <a:lnTo>
                    <a:pt x="5112" y="6170"/>
                  </a:lnTo>
                  <a:cubicBezTo>
                    <a:pt x="5173" y="6240"/>
                    <a:pt x="5256" y="6275"/>
                    <a:pt x="5339" y="6275"/>
                  </a:cubicBezTo>
                  <a:cubicBezTo>
                    <a:pt x="5413" y="6275"/>
                    <a:pt x="5483" y="6249"/>
                    <a:pt x="5543" y="6202"/>
                  </a:cubicBezTo>
                  <a:cubicBezTo>
                    <a:pt x="5670" y="6088"/>
                    <a:pt x="5684" y="5896"/>
                    <a:pt x="5570" y="5770"/>
                  </a:cubicBezTo>
                  <a:lnTo>
                    <a:pt x="567" y="104"/>
                  </a:lnTo>
                  <a:cubicBezTo>
                    <a:pt x="508" y="36"/>
                    <a:pt x="424" y="1"/>
                    <a:pt x="3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2971589" y="2619441"/>
              <a:ext cx="110569" cy="97736"/>
            </a:xfrm>
            <a:custGeom>
              <a:rect b="b" l="l" r="r" t="t"/>
              <a:pathLst>
                <a:path extrusionOk="0" h="5613" w="6350">
                  <a:moveTo>
                    <a:pt x="6008" y="0"/>
                  </a:moveTo>
                  <a:cubicBezTo>
                    <a:pt x="5936" y="0"/>
                    <a:pt x="5863" y="26"/>
                    <a:pt x="5805" y="78"/>
                  </a:cubicBezTo>
                  <a:lnTo>
                    <a:pt x="140" y="5076"/>
                  </a:lnTo>
                  <a:cubicBezTo>
                    <a:pt x="13" y="5190"/>
                    <a:pt x="1" y="5381"/>
                    <a:pt x="114" y="5508"/>
                  </a:cubicBezTo>
                  <a:cubicBezTo>
                    <a:pt x="174" y="5577"/>
                    <a:pt x="257" y="5612"/>
                    <a:pt x="345" y="5612"/>
                  </a:cubicBezTo>
                  <a:cubicBezTo>
                    <a:pt x="414" y="5612"/>
                    <a:pt x="488" y="5586"/>
                    <a:pt x="544" y="5534"/>
                  </a:cubicBezTo>
                  <a:lnTo>
                    <a:pt x="6210" y="536"/>
                  </a:lnTo>
                  <a:cubicBezTo>
                    <a:pt x="6336" y="422"/>
                    <a:pt x="6349" y="230"/>
                    <a:pt x="6236" y="104"/>
                  </a:cubicBezTo>
                  <a:cubicBezTo>
                    <a:pt x="6177" y="36"/>
                    <a:pt x="6093" y="0"/>
                    <a:pt x="60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2994260" y="3355084"/>
              <a:ext cx="10656" cy="184781"/>
            </a:xfrm>
            <a:custGeom>
              <a:rect b="b" l="l" r="r" t="t"/>
              <a:pathLst>
                <a:path extrusionOk="0" h="10612" w="612">
                  <a:moveTo>
                    <a:pt x="306" y="0"/>
                  </a:moveTo>
                  <a:cubicBezTo>
                    <a:pt x="137" y="0"/>
                    <a:pt x="1" y="135"/>
                    <a:pt x="1" y="306"/>
                  </a:cubicBezTo>
                  <a:lnTo>
                    <a:pt x="1" y="10306"/>
                  </a:lnTo>
                  <a:cubicBezTo>
                    <a:pt x="1" y="10477"/>
                    <a:pt x="137" y="10612"/>
                    <a:pt x="306" y="10612"/>
                  </a:cubicBezTo>
                  <a:cubicBezTo>
                    <a:pt x="477" y="10612"/>
                    <a:pt x="612" y="10477"/>
                    <a:pt x="612" y="10306"/>
                  </a:cubicBezTo>
                  <a:lnTo>
                    <a:pt x="612" y="306"/>
                  </a:lnTo>
                  <a:cubicBezTo>
                    <a:pt x="612" y="135"/>
                    <a:pt x="477" y="0"/>
                    <a:pt x="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2907163" y="3442112"/>
              <a:ext cx="184851" cy="10726"/>
            </a:xfrm>
            <a:custGeom>
              <a:rect b="b" l="l" r="r" t="t"/>
              <a:pathLst>
                <a:path extrusionOk="0" h="616" w="10616">
                  <a:moveTo>
                    <a:pt x="306" y="0"/>
                  </a:moveTo>
                  <a:cubicBezTo>
                    <a:pt x="139" y="0"/>
                    <a:pt x="0" y="139"/>
                    <a:pt x="0" y="306"/>
                  </a:cubicBezTo>
                  <a:cubicBezTo>
                    <a:pt x="0" y="475"/>
                    <a:pt x="139" y="615"/>
                    <a:pt x="306" y="615"/>
                  </a:cubicBezTo>
                  <a:lnTo>
                    <a:pt x="10306" y="615"/>
                  </a:lnTo>
                  <a:cubicBezTo>
                    <a:pt x="10477" y="615"/>
                    <a:pt x="10616" y="475"/>
                    <a:pt x="10616" y="306"/>
                  </a:cubicBezTo>
                  <a:cubicBezTo>
                    <a:pt x="10616" y="139"/>
                    <a:pt x="10477" y="0"/>
                    <a:pt x="10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2952157" y="3396299"/>
              <a:ext cx="98955" cy="109350"/>
            </a:xfrm>
            <a:custGeom>
              <a:rect b="b" l="l" r="r" t="t"/>
              <a:pathLst>
                <a:path extrusionOk="0" h="6280" w="5683">
                  <a:moveTo>
                    <a:pt x="341" y="0"/>
                  </a:moveTo>
                  <a:cubicBezTo>
                    <a:pt x="269" y="0"/>
                    <a:pt x="198" y="26"/>
                    <a:pt x="140" y="77"/>
                  </a:cubicBezTo>
                  <a:cubicBezTo>
                    <a:pt x="13" y="191"/>
                    <a:pt x="1" y="383"/>
                    <a:pt x="109" y="509"/>
                  </a:cubicBezTo>
                  <a:lnTo>
                    <a:pt x="5112" y="6175"/>
                  </a:lnTo>
                  <a:cubicBezTo>
                    <a:pt x="5174" y="6244"/>
                    <a:pt x="5256" y="6279"/>
                    <a:pt x="5343" y="6279"/>
                  </a:cubicBezTo>
                  <a:cubicBezTo>
                    <a:pt x="5413" y="6279"/>
                    <a:pt x="5487" y="6253"/>
                    <a:pt x="5544" y="6201"/>
                  </a:cubicBezTo>
                  <a:cubicBezTo>
                    <a:pt x="5670" y="6091"/>
                    <a:pt x="5683" y="5896"/>
                    <a:pt x="5570" y="5769"/>
                  </a:cubicBezTo>
                  <a:lnTo>
                    <a:pt x="572" y="103"/>
                  </a:lnTo>
                  <a:cubicBezTo>
                    <a:pt x="510" y="36"/>
                    <a:pt x="426" y="0"/>
                    <a:pt x="3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2946393" y="3402098"/>
              <a:ext cx="110500" cy="97771"/>
            </a:xfrm>
            <a:custGeom>
              <a:rect b="b" l="l" r="r" t="t"/>
              <a:pathLst>
                <a:path extrusionOk="0" h="5615" w="6346">
                  <a:moveTo>
                    <a:pt x="6007" y="0"/>
                  </a:moveTo>
                  <a:cubicBezTo>
                    <a:pt x="5935" y="0"/>
                    <a:pt x="5861" y="25"/>
                    <a:pt x="5801" y="76"/>
                  </a:cubicBezTo>
                  <a:lnTo>
                    <a:pt x="135" y="5078"/>
                  </a:lnTo>
                  <a:cubicBezTo>
                    <a:pt x="10" y="5192"/>
                    <a:pt x="0" y="5384"/>
                    <a:pt x="109" y="5510"/>
                  </a:cubicBezTo>
                  <a:cubicBezTo>
                    <a:pt x="171" y="5580"/>
                    <a:pt x="253" y="5615"/>
                    <a:pt x="340" y="5615"/>
                  </a:cubicBezTo>
                  <a:cubicBezTo>
                    <a:pt x="410" y="5615"/>
                    <a:pt x="484" y="5589"/>
                    <a:pt x="541" y="5536"/>
                  </a:cubicBezTo>
                  <a:lnTo>
                    <a:pt x="6206" y="538"/>
                  </a:lnTo>
                  <a:cubicBezTo>
                    <a:pt x="6332" y="424"/>
                    <a:pt x="6345" y="233"/>
                    <a:pt x="6232" y="102"/>
                  </a:cubicBezTo>
                  <a:cubicBezTo>
                    <a:pt x="6174" y="34"/>
                    <a:pt x="6091" y="0"/>
                    <a:pt x="60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2695462" y="3813694"/>
              <a:ext cx="10726" cy="184851"/>
            </a:xfrm>
            <a:custGeom>
              <a:rect b="b" l="l" r="r" t="t"/>
              <a:pathLst>
                <a:path extrusionOk="0" h="10616" w="616">
                  <a:moveTo>
                    <a:pt x="310" y="0"/>
                  </a:moveTo>
                  <a:cubicBezTo>
                    <a:pt x="139" y="0"/>
                    <a:pt x="0" y="140"/>
                    <a:pt x="0" y="306"/>
                  </a:cubicBezTo>
                  <a:lnTo>
                    <a:pt x="0" y="10306"/>
                  </a:lnTo>
                  <a:cubicBezTo>
                    <a:pt x="0" y="10477"/>
                    <a:pt x="139" y="10616"/>
                    <a:pt x="310" y="10616"/>
                  </a:cubicBezTo>
                  <a:cubicBezTo>
                    <a:pt x="475" y="10616"/>
                    <a:pt x="615" y="10477"/>
                    <a:pt x="615" y="10306"/>
                  </a:cubicBezTo>
                  <a:lnTo>
                    <a:pt x="615" y="306"/>
                  </a:lnTo>
                  <a:cubicBezTo>
                    <a:pt x="615" y="140"/>
                    <a:pt x="475" y="0"/>
                    <a:pt x="3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2608434" y="3900809"/>
              <a:ext cx="184781" cy="10639"/>
            </a:xfrm>
            <a:custGeom>
              <a:rect b="b" l="l" r="r" t="t"/>
              <a:pathLst>
                <a:path extrusionOk="0" h="611" w="10612">
                  <a:moveTo>
                    <a:pt x="305" y="1"/>
                  </a:moveTo>
                  <a:cubicBezTo>
                    <a:pt x="135" y="1"/>
                    <a:pt x="0" y="136"/>
                    <a:pt x="0" y="305"/>
                  </a:cubicBezTo>
                  <a:cubicBezTo>
                    <a:pt x="0" y="475"/>
                    <a:pt x="135" y="610"/>
                    <a:pt x="305" y="610"/>
                  </a:cubicBezTo>
                  <a:lnTo>
                    <a:pt x="10306" y="610"/>
                  </a:lnTo>
                  <a:cubicBezTo>
                    <a:pt x="10476" y="610"/>
                    <a:pt x="10611" y="475"/>
                    <a:pt x="10611" y="305"/>
                  </a:cubicBezTo>
                  <a:cubicBezTo>
                    <a:pt x="10611" y="136"/>
                    <a:pt x="10476" y="1"/>
                    <a:pt x="103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2653428" y="3854997"/>
              <a:ext cx="98955" cy="109263"/>
            </a:xfrm>
            <a:custGeom>
              <a:rect b="b" l="l" r="r" t="t"/>
              <a:pathLst>
                <a:path extrusionOk="0" h="6275" w="5683">
                  <a:moveTo>
                    <a:pt x="338" y="0"/>
                  </a:moveTo>
                  <a:cubicBezTo>
                    <a:pt x="266" y="0"/>
                    <a:pt x="193" y="26"/>
                    <a:pt x="135" y="78"/>
                  </a:cubicBezTo>
                  <a:cubicBezTo>
                    <a:pt x="9" y="186"/>
                    <a:pt x="0" y="383"/>
                    <a:pt x="109" y="509"/>
                  </a:cubicBezTo>
                  <a:lnTo>
                    <a:pt x="5111" y="6174"/>
                  </a:lnTo>
                  <a:cubicBezTo>
                    <a:pt x="5168" y="6240"/>
                    <a:pt x="5256" y="6274"/>
                    <a:pt x="5338" y="6274"/>
                  </a:cubicBezTo>
                  <a:cubicBezTo>
                    <a:pt x="5413" y="6274"/>
                    <a:pt x="5482" y="6252"/>
                    <a:pt x="5543" y="6200"/>
                  </a:cubicBezTo>
                  <a:cubicBezTo>
                    <a:pt x="5670" y="6087"/>
                    <a:pt x="5683" y="5895"/>
                    <a:pt x="5570" y="5769"/>
                  </a:cubicBezTo>
                  <a:lnTo>
                    <a:pt x="566" y="104"/>
                  </a:lnTo>
                  <a:cubicBezTo>
                    <a:pt x="507" y="35"/>
                    <a:pt x="423" y="0"/>
                    <a:pt x="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2647577" y="3860760"/>
              <a:ext cx="110587" cy="97719"/>
            </a:xfrm>
            <a:custGeom>
              <a:rect b="b" l="l" r="r" t="t"/>
              <a:pathLst>
                <a:path extrusionOk="0" h="5612" w="6351">
                  <a:moveTo>
                    <a:pt x="6006" y="0"/>
                  </a:moveTo>
                  <a:cubicBezTo>
                    <a:pt x="5935" y="0"/>
                    <a:pt x="5863" y="26"/>
                    <a:pt x="5805" y="78"/>
                  </a:cubicBezTo>
                  <a:lnTo>
                    <a:pt x="140" y="5076"/>
                  </a:lnTo>
                  <a:cubicBezTo>
                    <a:pt x="13" y="5189"/>
                    <a:pt x="1" y="5381"/>
                    <a:pt x="114" y="5507"/>
                  </a:cubicBezTo>
                  <a:cubicBezTo>
                    <a:pt x="175" y="5577"/>
                    <a:pt x="258" y="5612"/>
                    <a:pt x="345" y="5612"/>
                  </a:cubicBezTo>
                  <a:cubicBezTo>
                    <a:pt x="415" y="5612"/>
                    <a:pt x="489" y="5590"/>
                    <a:pt x="546" y="5538"/>
                  </a:cubicBezTo>
                  <a:lnTo>
                    <a:pt x="6210" y="535"/>
                  </a:lnTo>
                  <a:cubicBezTo>
                    <a:pt x="6336" y="422"/>
                    <a:pt x="6350" y="230"/>
                    <a:pt x="6236" y="104"/>
                  </a:cubicBezTo>
                  <a:cubicBezTo>
                    <a:pt x="6175" y="36"/>
                    <a:pt x="6091" y="0"/>
                    <a:pt x="60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0" name="Google Shape;740;p34"/>
          <p:cNvGrpSpPr/>
          <p:nvPr/>
        </p:nvGrpSpPr>
        <p:grpSpPr>
          <a:xfrm>
            <a:off x="2174531" y="3930539"/>
            <a:ext cx="448034" cy="447956"/>
            <a:chOff x="10333025" y="2667100"/>
            <a:chExt cx="191100" cy="191075"/>
          </a:xfrm>
        </p:grpSpPr>
        <p:sp>
          <p:nvSpPr>
            <p:cNvPr id="741" name="Google Shape;741;p34"/>
            <p:cNvSpPr/>
            <p:nvPr/>
          </p:nvSpPr>
          <p:spPr>
            <a:xfrm>
              <a:off x="10423075" y="2667100"/>
              <a:ext cx="11050" cy="191075"/>
            </a:xfrm>
            <a:custGeom>
              <a:rect b="b" l="l" r="r" t="t"/>
              <a:pathLst>
                <a:path extrusionOk="0" h="7643" w="442">
                  <a:moveTo>
                    <a:pt x="218" y="0"/>
                  </a:moveTo>
                  <a:cubicBezTo>
                    <a:pt x="100" y="0"/>
                    <a:pt x="0" y="98"/>
                    <a:pt x="0" y="224"/>
                  </a:cubicBezTo>
                  <a:lnTo>
                    <a:pt x="0" y="7425"/>
                  </a:lnTo>
                  <a:cubicBezTo>
                    <a:pt x="0" y="7543"/>
                    <a:pt x="100" y="7643"/>
                    <a:pt x="218" y="7643"/>
                  </a:cubicBezTo>
                  <a:cubicBezTo>
                    <a:pt x="342" y="7643"/>
                    <a:pt x="441" y="7543"/>
                    <a:pt x="441" y="7425"/>
                  </a:cubicBezTo>
                  <a:lnTo>
                    <a:pt x="441" y="224"/>
                  </a:lnTo>
                  <a:cubicBezTo>
                    <a:pt x="441" y="98"/>
                    <a:pt x="342" y="0"/>
                    <a:pt x="2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10333025" y="2757100"/>
              <a:ext cx="191100" cy="11050"/>
            </a:xfrm>
            <a:custGeom>
              <a:rect b="b" l="l" r="r" t="t"/>
              <a:pathLst>
                <a:path extrusionOk="0" h="442" w="7644">
                  <a:moveTo>
                    <a:pt x="218" y="0"/>
                  </a:moveTo>
                  <a:cubicBezTo>
                    <a:pt x="101" y="0"/>
                    <a:pt x="1" y="100"/>
                    <a:pt x="1" y="224"/>
                  </a:cubicBezTo>
                  <a:cubicBezTo>
                    <a:pt x="1" y="341"/>
                    <a:pt x="101" y="441"/>
                    <a:pt x="218" y="441"/>
                  </a:cubicBezTo>
                  <a:lnTo>
                    <a:pt x="7420" y="441"/>
                  </a:lnTo>
                  <a:cubicBezTo>
                    <a:pt x="7545" y="441"/>
                    <a:pt x="7643" y="341"/>
                    <a:pt x="7643" y="224"/>
                  </a:cubicBezTo>
                  <a:cubicBezTo>
                    <a:pt x="7643" y="100"/>
                    <a:pt x="7545" y="0"/>
                    <a:pt x="7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10379450" y="2709800"/>
              <a:ext cx="102325" cy="113000"/>
            </a:xfrm>
            <a:custGeom>
              <a:rect b="b" l="l" r="r" t="t"/>
              <a:pathLst>
                <a:path extrusionOk="0" h="4520" w="4093">
                  <a:moveTo>
                    <a:pt x="245" y="1"/>
                  </a:moveTo>
                  <a:cubicBezTo>
                    <a:pt x="194" y="1"/>
                    <a:pt x="142" y="18"/>
                    <a:pt x="100" y="55"/>
                  </a:cubicBezTo>
                  <a:cubicBezTo>
                    <a:pt x="12" y="135"/>
                    <a:pt x="0" y="278"/>
                    <a:pt x="81" y="365"/>
                  </a:cubicBezTo>
                  <a:lnTo>
                    <a:pt x="3682" y="4445"/>
                  </a:lnTo>
                  <a:cubicBezTo>
                    <a:pt x="3726" y="4494"/>
                    <a:pt x="3788" y="4519"/>
                    <a:pt x="3849" y="4519"/>
                  </a:cubicBezTo>
                  <a:cubicBezTo>
                    <a:pt x="3900" y="4519"/>
                    <a:pt x="3955" y="4500"/>
                    <a:pt x="3992" y="4463"/>
                  </a:cubicBezTo>
                  <a:cubicBezTo>
                    <a:pt x="4086" y="4382"/>
                    <a:pt x="4092" y="4245"/>
                    <a:pt x="4012" y="4153"/>
                  </a:cubicBezTo>
                  <a:lnTo>
                    <a:pt x="410" y="73"/>
                  </a:lnTo>
                  <a:cubicBezTo>
                    <a:pt x="366" y="26"/>
                    <a:pt x="306" y="1"/>
                    <a:pt x="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10373550" y="2715800"/>
              <a:ext cx="114250" cy="101075"/>
            </a:xfrm>
            <a:custGeom>
              <a:rect b="b" l="l" r="r" t="t"/>
              <a:pathLst>
                <a:path extrusionOk="0" h="4043" w="4570">
                  <a:moveTo>
                    <a:pt x="4324" y="0"/>
                  </a:moveTo>
                  <a:cubicBezTo>
                    <a:pt x="4271" y="0"/>
                    <a:pt x="4219" y="19"/>
                    <a:pt x="4179" y="56"/>
                  </a:cubicBezTo>
                  <a:lnTo>
                    <a:pt x="99" y="3658"/>
                  </a:lnTo>
                  <a:cubicBezTo>
                    <a:pt x="7" y="3738"/>
                    <a:pt x="1" y="3875"/>
                    <a:pt x="81" y="3968"/>
                  </a:cubicBezTo>
                  <a:cubicBezTo>
                    <a:pt x="125" y="4018"/>
                    <a:pt x="181" y="4042"/>
                    <a:pt x="242" y="4042"/>
                  </a:cubicBezTo>
                  <a:cubicBezTo>
                    <a:pt x="299" y="4042"/>
                    <a:pt x="348" y="4024"/>
                    <a:pt x="391" y="3987"/>
                  </a:cubicBezTo>
                  <a:lnTo>
                    <a:pt x="4471" y="386"/>
                  </a:lnTo>
                  <a:cubicBezTo>
                    <a:pt x="4558" y="305"/>
                    <a:pt x="4570" y="168"/>
                    <a:pt x="4489" y="76"/>
                  </a:cubicBezTo>
                  <a:cubicBezTo>
                    <a:pt x="4446" y="25"/>
                    <a:pt x="4385" y="0"/>
                    <a:pt x="4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5" name="Google Shape;745;p34"/>
          <p:cNvSpPr txBox="1"/>
          <p:nvPr>
            <p:ph type="ctrTitle"/>
          </p:nvPr>
        </p:nvSpPr>
        <p:spPr>
          <a:xfrm>
            <a:off x="2031150" y="985657"/>
            <a:ext cx="5081700" cy="276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latin typeface="Arial Black"/>
                <a:ea typeface="Arial Black"/>
                <a:cs typeface="Arial Black"/>
                <a:sym typeface="Arial Black"/>
              </a:rPr>
              <a:t>Проект</a:t>
            </a:r>
            <a:endParaRPr sz="6500">
              <a:solidFill>
                <a:schemeClr val="accent2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rPr>
              <a:t>помощи</a:t>
            </a:r>
            <a:r>
              <a:rPr lang="en" sz="65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" sz="6500">
                <a:latin typeface="Arial Black"/>
                <a:ea typeface="Arial Black"/>
                <a:cs typeface="Arial Black"/>
                <a:sym typeface="Arial Black"/>
              </a:rPr>
              <a:t>животным</a:t>
            </a:r>
            <a:endParaRPr sz="65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Arial Black"/>
                <a:ea typeface="Arial Black"/>
                <a:cs typeface="Arial Black"/>
                <a:sym typeface="Arial Black"/>
              </a:rPr>
              <a:t>Итог</a:t>
            </a:r>
            <a:endParaRPr sz="4500">
              <a:solidFill>
                <a:schemeClr val="accent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609" name="Google Shape;1609;p43"/>
          <p:cNvPicPr preferRelativeResize="0"/>
          <p:nvPr/>
        </p:nvPicPr>
        <p:blipFill rotWithShape="1">
          <a:blip r:embed="rId3">
            <a:alphaModFix/>
          </a:blip>
          <a:srcRect b="0" l="21897" r="21897" t="0"/>
          <a:stretch/>
        </p:blipFill>
        <p:spPr>
          <a:xfrm>
            <a:off x="3270600" y="1650300"/>
            <a:ext cx="2602800" cy="2604900"/>
          </a:xfrm>
          <a:prstGeom prst="ellipse">
            <a:avLst/>
          </a:prstGeom>
          <a:noFill/>
          <a:ln cap="flat" cmpd="sng" w="114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3600000" dist="76200">
              <a:srgbClr val="000000">
                <a:alpha val="21000"/>
              </a:srgbClr>
            </a:outerShdw>
          </a:effectLst>
        </p:spPr>
      </p:pic>
      <p:grpSp>
        <p:nvGrpSpPr>
          <p:cNvPr id="1610" name="Google Shape;1610;p43"/>
          <p:cNvGrpSpPr/>
          <p:nvPr/>
        </p:nvGrpSpPr>
        <p:grpSpPr>
          <a:xfrm>
            <a:off x="513206" y="3441164"/>
            <a:ext cx="448034" cy="447956"/>
            <a:chOff x="10333025" y="2667100"/>
            <a:chExt cx="191100" cy="191075"/>
          </a:xfrm>
        </p:grpSpPr>
        <p:sp>
          <p:nvSpPr>
            <p:cNvPr id="1611" name="Google Shape;1611;p43"/>
            <p:cNvSpPr/>
            <p:nvPr/>
          </p:nvSpPr>
          <p:spPr>
            <a:xfrm>
              <a:off x="10423075" y="2667100"/>
              <a:ext cx="11050" cy="191075"/>
            </a:xfrm>
            <a:custGeom>
              <a:rect b="b" l="l" r="r" t="t"/>
              <a:pathLst>
                <a:path extrusionOk="0" h="7643" w="442">
                  <a:moveTo>
                    <a:pt x="218" y="0"/>
                  </a:moveTo>
                  <a:cubicBezTo>
                    <a:pt x="100" y="0"/>
                    <a:pt x="0" y="98"/>
                    <a:pt x="0" y="224"/>
                  </a:cubicBezTo>
                  <a:lnTo>
                    <a:pt x="0" y="7425"/>
                  </a:lnTo>
                  <a:cubicBezTo>
                    <a:pt x="0" y="7543"/>
                    <a:pt x="100" y="7643"/>
                    <a:pt x="218" y="7643"/>
                  </a:cubicBezTo>
                  <a:cubicBezTo>
                    <a:pt x="342" y="7643"/>
                    <a:pt x="441" y="7543"/>
                    <a:pt x="441" y="7425"/>
                  </a:cubicBezTo>
                  <a:lnTo>
                    <a:pt x="441" y="224"/>
                  </a:lnTo>
                  <a:cubicBezTo>
                    <a:pt x="441" y="98"/>
                    <a:pt x="342" y="0"/>
                    <a:pt x="2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3"/>
            <p:cNvSpPr/>
            <p:nvPr/>
          </p:nvSpPr>
          <p:spPr>
            <a:xfrm>
              <a:off x="10333025" y="2757100"/>
              <a:ext cx="191100" cy="11050"/>
            </a:xfrm>
            <a:custGeom>
              <a:rect b="b" l="l" r="r" t="t"/>
              <a:pathLst>
                <a:path extrusionOk="0" h="442" w="7644">
                  <a:moveTo>
                    <a:pt x="218" y="0"/>
                  </a:moveTo>
                  <a:cubicBezTo>
                    <a:pt x="101" y="0"/>
                    <a:pt x="1" y="100"/>
                    <a:pt x="1" y="224"/>
                  </a:cubicBezTo>
                  <a:cubicBezTo>
                    <a:pt x="1" y="341"/>
                    <a:pt x="101" y="441"/>
                    <a:pt x="218" y="441"/>
                  </a:cubicBezTo>
                  <a:lnTo>
                    <a:pt x="7420" y="441"/>
                  </a:lnTo>
                  <a:cubicBezTo>
                    <a:pt x="7545" y="441"/>
                    <a:pt x="7643" y="341"/>
                    <a:pt x="7643" y="224"/>
                  </a:cubicBezTo>
                  <a:cubicBezTo>
                    <a:pt x="7643" y="100"/>
                    <a:pt x="7545" y="0"/>
                    <a:pt x="7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3"/>
            <p:cNvSpPr/>
            <p:nvPr/>
          </p:nvSpPr>
          <p:spPr>
            <a:xfrm>
              <a:off x="10379450" y="2709800"/>
              <a:ext cx="102325" cy="113000"/>
            </a:xfrm>
            <a:custGeom>
              <a:rect b="b" l="l" r="r" t="t"/>
              <a:pathLst>
                <a:path extrusionOk="0" h="4520" w="4093">
                  <a:moveTo>
                    <a:pt x="245" y="1"/>
                  </a:moveTo>
                  <a:cubicBezTo>
                    <a:pt x="194" y="1"/>
                    <a:pt x="142" y="18"/>
                    <a:pt x="100" y="55"/>
                  </a:cubicBezTo>
                  <a:cubicBezTo>
                    <a:pt x="12" y="135"/>
                    <a:pt x="0" y="278"/>
                    <a:pt x="81" y="365"/>
                  </a:cubicBezTo>
                  <a:lnTo>
                    <a:pt x="3682" y="4445"/>
                  </a:lnTo>
                  <a:cubicBezTo>
                    <a:pt x="3726" y="4494"/>
                    <a:pt x="3788" y="4519"/>
                    <a:pt x="3849" y="4519"/>
                  </a:cubicBezTo>
                  <a:cubicBezTo>
                    <a:pt x="3900" y="4519"/>
                    <a:pt x="3955" y="4500"/>
                    <a:pt x="3992" y="4463"/>
                  </a:cubicBezTo>
                  <a:cubicBezTo>
                    <a:pt x="4086" y="4382"/>
                    <a:pt x="4092" y="4245"/>
                    <a:pt x="4012" y="4153"/>
                  </a:cubicBezTo>
                  <a:lnTo>
                    <a:pt x="410" y="73"/>
                  </a:lnTo>
                  <a:cubicBezTo>
                    <a:pt x="366" y="26"/>
                    <a:pt x="306" y="1"/>
                    <a:pt x="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3"/>
            <p:cNvSpPr/>
            <p:nvPr/>
          </p:nvSpPr>
          <p:spPr>
            <a:xfrm>
              <a:off x="10373550" y="2715800"/>
              <a:ext cx="114250" cy="101075"/>
            </a:xfrm>
            <a:custGeom>
              <a:rect b="b" l="l" r="r" t="t"/>
              <a:pathLst>
                <a:path extrusionOk="0" h="4043" w="4570">
                  <a:moveTo>
                    <a:pt x="4324" y="0"/>
                  </a:moveTo>
                  <a:cubicBezTo>
                    <a:pt x="4271" y="0"/>
                    <a:pt x="4219" y="19"/>
                    <a:pt x="4179" y="56"/>
                  </a:cubicBezTo>
                  <a:lnTo>
                    <a:pt x="99" y="3658"/>
                  </a:lnTo>
                  <a:cubicBezTo>
                    <a:pt x="7" y="3738"/>
                    <a:pt x="1" y="3875"/>
                    <a:pt x="81" y="3968"/>
                  </a:cubicBezTo>
                  <a:cubicBezTo>
                    <a:pt x="125" y="4018"/>
                    <a:pt x="181" y="4042"/>
                    <a:pt x="242" y="4042"/>
                  </a:cubicBezTo>
                  <a:cubicBezTo>
                    <a:pt x="299" y="4042"/>
                    <a:pt x="348" y="4024"/>
                    <a:pt x="391" y="3987"/>
                  </a:cubicBezTo>
                  <a:lnTo>
                    <a:pt x="4471" y="386"/>
                  </a:lnTo>
                  <a:cubicBezTo>
                    <a:pt x="4558" y="305"/>
                    <a:pt x="4570" y="168"/>
                    <a:pt x="4489" y="76"/>
                  </a:cubicBezTo>
                  <a:cubicBezTo>
                    <a:pt x="4446" y="25"/>
                    <a:pt x="4385" y="0"/>
                    <a:pt x="4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5" name="Google Shape;1615;p43"/>
          <p:cNvGrpSpPr/>
          <p:nvPr/>
        </p:nvGrpSpPr>
        <p:grpSpPr>
          <a:xfrm>
            <a:off x="3217149" y="3889093"/>
            <a:ext cx="950422" cy="950451"/>
            <a:chOff x="6338225" y="590100"/>
            <a:chExt cx="1670925" cy="1670975"/>
          </a:xfrm>
        </p:grpSpPr>
        <p:sp>
          <p:nvSpPr>
            <p:cNvPr id="1616" name="Google Shape;1616;p43"/>
            <p:cNvSpPr/>
            <p:nvPr/>
          </p:nvSpPr>
          <p:spPr>
            <a:xfrm>
              <a:off x="6338225" y="590100"/>
              <a:ext cx="1670925" cy="1670975"/>
            </a:xfrm>
            <a:custGeom>
              <a:rect b="b" l="l" r="r" t="t"/>
              <a:pathLst>
                <a:path extrusionOk="0" h="66839" w="66837">
                  <a:moveTo>
                    <a:pt x="33416" y="1"/>
                  </a:moveTo>
                  <a:cubicBezTo>
                    <a:pt x="16776" y="1"/>
                    <a:pt x="2546" y="12419"/>
                    <a:pt x="305" y="28879"/>
                  </a:cubicBezTo>
                  <a:cubicBezTo>
                    <a:pt x="99" y="30375"/>
                    <a:pt x="1" y="31902"/>
                    <a:pt x="1" y="33423"/>
                  </a:cubicBezTo>
                  <a:cubicBezTo>
                    <a:pt x="1" y="34919"/>
                    <a:pt x="99" y="36415"/>
                    <a:pt x="293" y="37862"/>
                  </a:cubicBezTo>
                  <a:cubicBezTo>
                    <a:pt x="293" y="37886"/>
                    <a:pt x="385" y="38501"/>
                    <a:pt x="385" y="38501"/>
                  </a:cubicBezTo>
                  <a:cubicBezTo>
                    <a:pt x="479" y="39109"/>
                    <a:pt x="591" y="39743"/>
                    <a:pt x="727" y="40376"/>
                  </a:cubicBezTo>
                  <a:cubicBezTo>
                    <a:pt x="733" y="40419"/>
                    <a:pt x="746" y="40470"/>
                    <a:pt x="758" y="40519"/>
                  </a:cubicBezTo>
                  <a:cubicBezTo>
                    <a:pt x="789" y="40662"/>
                    <a:pt x="820" y="40811"/>
                    <a:pt x="858" y="40960"/>
                  </a:cubicBezTo>
                  <a:lnTo>
                    <a:pt x="870" y="41015"/>
                  </a:lnTo>
                  <a:cubicBezTo>
                    <a:pt x="889" y="41097"/>
                    <a:pt x="901" y="41172"/>
                    <a:pt x="926" y="41246"/>
                  </a:cubicBezTo>
                  <a:lnTo>
                    <a:pt x="932" y="41264"/>
                  </a:lnTo>
                  <a:cubicBezTo>
                    <a:pt x="950" y="41358"/>
                    <a:pt x="969" y="41444"/>
                    <a:pt x="993" y="41537"/>
                  </a:cubicBezTo>
                  <a:cubicBezTo>
                    <a:pt x="1019" y="41637"/>
                    <a:pt x="1044" y="41736"/>
                    <a:pt x="1068" y="41842"/>
                  </a:cubicBezTo>
                  <a:cubicBezTo>
                    <a:pt x="1075" y="41860"/>
                    <a:pt x="1093" y="41917"/>
                    <a:pt x="1093" y="41929"/>
                  </a:cubicBezTo>
                  <a:cubicBezTo>
                    <a:pt x="1142" y="42115"/>
                    <a:pt x="1193" y="42301"/>
                    <a:pt x="1248" y="42499"/>
                  </a:cubicBezTo>
                  <a:lnTo>
                    <a:pt x="1336" y="42803"/>
                  </a:lnTo>
                  <a:cubicBezTo>
                    <a:pt x="1373" y="42946"/>
                    <a:pt x="1416" y="43083"/>
                    <a:pt x="1454" y="43195"/>
                  </a:cubicBezTo>
                  <a:cubicBezTo>
                    <a:pt x="1683" y="43958"/>
                    <a:pt x="1956" y="44740"/>
                    <a:pt x="2254" y="45505"/>
                  </a:cubicBezTo>
                  <a:cubicBezTo>
                    <a:pt x="3757" y="49379"/>
                    <a:pt x="5948" y="52906"/>
                    <a:pt x="8786" y="56004"/>
                  </a:cubicBezTo>
                  <a:cubicBezTo>
                    <a:pt x="8830" y="56053"/>
                    <a:pt x="8879" y="56102"/>
                    <a:pt x="8928" y="56153"/>
                  </a:cubicBezTo>
                  <a:cubicBezTo>
                    <a:pt x="9798" y="57090"/>
                    <a:pt x="10735" y="57990"/>
                    <a:pt x="11735" y="58847"/>
                  </a:cubicBezTo>
                  <a:cubicBezTo>
                    <a:pt x="11735" y="58847"/>
                    <a:pt x="11735" y="58853"/>
                    <a:pt x="11729" y="58859"/>
                  </a:cubicBezTo>
                  <a:cubicBezTo>
                    <a:pt x="11412" y="59790"/>
                    <a:pt x="11555" y="60778"/>
                    <a:pt x="12120" y="61572"/>
                  </a:cubicBezTo>
                  <a:cubicBezTo>
                    <a:pt x="12690" y="62368"/>
                    <a:pt x="13604" y="62839"/>
                    <a:pt x="14572" y="62839"/>
                  </a:cubicBezTo>
                  <a:cubicBezTo>
                    <a:pt x="15149" y="62839"/>
                    <a:pt x="15715" y="62672"/>
                    <a:pt x="16211" y="62349"/>
                  </a:cubicBezTo>
                  <a:cubicBezTo>
                    <a:pt x="16286" y="62305"/>
                    <a:pt x="16360" y="62256"/>
                    <a:pt x="16435" y="62206"/>
                  </a:cubicBezTo>
                  <a:cubicBezTo>
                    <a:pt x="16931" y="62498"/>
                    <a:pt x="17447" y="62784"/>
                    <a:pt x="17956" y="63050"/>
                  </a:cubicBezTo>
                  <a:cubicBezTo>
                    <a:pt x="18862" y="63523"/>
                    <a:pt x="19776" y="63950"/>
                    <a:pt x="20670" y="64317"/>
                  </a:cubicBezTo>
                  <a:cubicBezTo>
                    <a:pt x="20700" y="64329"/>
                    <a:pt x="20725" y="64342"/>
                    <a:pt x="20756" y="64354"/>
                  </a:cubicBezTo>
                  <a:cubicBezTo>
                    <a:pt x="21395" y="64615"/>
                    <a:pt x="21997" y="64845"/>
                    <a:pt x="22582" y="65037"/>
                  </a:cubicBezTo>
                  <a:cubicBezTo>
                    <a:pt x="22948" y="65168"/>
                    <a:pt x="23321" y="65286"/>
                    <a:pt x="23724" y="65403"/>
                  </a:cubicBezTo>
                  <a:cubicBezTo>
                    <a:pt x="23786" y="65423"/>
                    <a:pt x="23848" y="65447"/>
                    <a:pt x="23929" y="65466"/>
                  </a:cubicBezTo>
                  <a:cubicBezTo>
                    <a:pt x="23941" y="65472"/>
                    <a:pt x="23954" y="65478"/>
                    <a:pt x="23966" y="65478"/>
                  </a:cubicBezTo>
                  <a:cubicBezTo>
                    <a:pt x="24326" y="65584"/>
                    <a:pt x="24686" y="65683"/>
                    <a:pt x="25040" y="65776"/>
                  </a:cubicBezTo>
                  <a:cubicBezTo>
                    <a:pt x="25133" y="65801"/>
                    <a:pt x="25226" y="65825"/>
                    <a:pt x="25319" y="65844"/>
                  </a:cubicBezTo>
                  <a:cubicBezTo>
                    <a:pt x="26356" y="66111"/>
                    <a:pt x="27430" y="66323"/>
                    <a:pt x="28511" y="66478"/>
                  </a:cubicBezTo>
                  <a:cubicBezTo>
                    <a:pt x="29150" y="66577"/>
                    <a:pt x="29803" y="66652"/>
                    <a:pt x="30454" y="66707"/>
                  </a:cubicBezTo>
                  <a:cubicBezTo>
                    <a:pt x="31361" y="66788"/>
                    <a:pt x="32273" y="66831"/>
                    <a:pt x="33167" y="66831"/>
                  </a:cubicBezTo>
                  <a:cubicBezTo>
                    <a:pt x="33248" y="66838"/>
                    <a:pt x="33328" y="66838"/>
                    <a:pt x="33416" y="66838"/>
                  </a:cubicBezTo>
                  <a:cubicBezTo>
                    <a:pt x="33887" y="66838"/>
                    <a:pt x="34316" y="66831"/>
                    <a:pt x="34732" y="66813"/>
                  </a:cubicBezTo>
                  <a:cubicBezTo>
                    <a:pt x="35669" y="66776"/>
                    <a:pt x="36594" y="66701"/>
                    <a:pt x="37488" y="66589"/>
                  </a:cubicBezTo>
                  <a:cubicBezTo>
                    <a:pt x="38116" y="66515"/>
                    <a:pt x="38730" y="66421"/>
                    <a:pt x="39296" y="66317"/>
                  </a:cubicBezTo>
                  <a:cubicBezTo>
                    <a:pt x="40010" y="66192"/>
                    <a:pt x="40711" y="66043"/>
                    <a:pt x="41382" y="65882"/>
                  </a:cubicBezTo>
                  <a:cubicBezTo>
                    <a:pt x="42778" y="65540"/>
                    <a:pt x="44176" y="65099"/>
                    <a:pt x="45541" y="64566"/>
                  </a:cubicBezTo>
                  <a:cubicBezTo>
                    <a:pt x="46491" y="64193"/>
                    <a:pt x="47441" y="63770"/>
                    <a:pt x="48354" y="63311"/>
                  </a:cubicBezTo>
                  <a:cubicBezTo>
                    <a:pt x="48558" y="63217"/>
                    <a:pt x="48758" y="63113"/>
                    <a:pt x="48950" y="63013"/>
                  </a:cubicBezTo>
                  <a:cubicBezTo>
                    <a:pt x="52713" y="61033"/>
                    <a:pt x="56028" y="58388"/>
                    <a:pt x="58802" y="55153"/>
                  </a:cubicBezTo>
                  <a:cubicBezTo>
                    <a:pt x="60430" y="53253"/>
                    <a:pt x="61845" y="51167"/>
                    <a:pt x="63006" y="48969"/>
                  </a:cubicBezTo>
                  <a:cubicBezTo>
                    <a:pt x="63112" y="48777"/>
                    <a:pt x="63212" y="48585"/>
                    <a:pt x="63298" y="48399"/>
                  </a:cubicBezTo>
                  <a:cubicBezTo>
                    <a:pt x="63645" y="47703"/>
                    <a:pt x="63943" y="47050"/>
                    <a:pt x="64210" y="46417"/>
                  </a:cubicBezTo>
                  <a:cubicBezTo>
                    <a:pt x="65949" y="42301"/>
                    <a:pt x="66837" y="37931"/>
                    <a:pt x="66837" y="33423"/>
                  </a:cubicBezTo>
                  <a:cubicBezTo>
                    <a:pt x="66837" y="27761"/>
                    <a:pt x="65396" y="22197"/>
                    <a:pt x="62671" y="17268"/>
                  </a:cubicBezTo>
                  <a:cubicBezTo>
                    <a:pt x="62782" y="16839"/>
                    <a:pt x="62832" y="16411"/>
                    <a:pt x="62826" y="15989"/>
                  </a:cubicBezTo>
                  <a:cubicBezTo>
                    <a:pt x="62808" y="15331"/>
                    <a:pt x="62633" y="14747"/>
                    <a:pt x="62298" y="14262"/>
                  </a:cubicBezTo>
                  <a:cubicBezTo>
                    <a:pt x="61951" y="13766"/>
                    <a:pt x="61441" y="13394"/>
                    <a:pt x="60857" y="13195"/>
                  </a:cubicBezTo>
                  <a:cubicBezTo>
                    <a:pt x="60845" y="13076"/>
                    <a:pt x="60833" y="12959"/>
                    <a:pt x="60820" y="12835"/>
                  </a:cubicBezTo>
                  <a:lnTo>
                    <a:pt x="60808" y="12717"/>
                  </a:lnTo>
                  <a:cubicBezTo>
                    <a:pt x="60708" y="11929"/>
                    <a:pt x="60461" y="9823"/>
                    <a:pt x="58467" y="9253"/>
                  </a:cubicBezTo>
                  <a:cubicBezTo>
                    <a:pt x="58189" y="9178"/>
                    <a:pt x="57902" y="9135"/>
                    <a:pt x="57616" y="9135"/>
                  </a:cubicBezTo>
                  <a:cubicBezTo>
                    <a:pt x="57318" y="9135"/>
                    <a:pt x="56959" y="9178"/>
                    <a:pt x="56567" y="9321"/>
                  </a:cubicBezTo>
                  <a:cubicBezTo>
                    <a:pt x="55991" y="8768"/>
                    <a:pt x="55395" y="8233"/>
                    <a:pt x="54799" y="7737"/>
                  </a:cubicBezTo>
                  <a:cubicBezTo>
                    <a:pt x="54624" y="7594"/>
                    <a:pt x="54450" y="7451"/>
                    <a:pt x="54277" y="7316"/>
                  </a:cubicBezTo>
                  <a:cubicBezTo>
                    <a:pt x="54122" y="6465"/>
                    <a:pt x="53879" y="5694"/>
                    <a:pt x="53544" y="4993"/>
                  </a:cubicBezTo>
                  <a:cubicBezTo>
                    <a:pt x="52836" y="3528"/>
                    <a:pt x="51619" y="2659"/>
                    <a:pt x="50272" y="2659"/>
                  </a:cubicBezTo>
                  <a:cubicBezTo>
                    <a:pt x="50099" y="2659"/>
                    <a:pt x="49925" y="2671"/>
                    <a:pt x="49750" y="2702"/>
                  </a:cubicBezTo>
                  <a:cubicBezTo>
                    <a:pt x="49186" y="2802"/>
                    <a:pt x="48670" y="3049"/>
                    <a:pt x="48199" y="3447"/>
                  </a:cubicBezTo>
                  <a:cubicBezTo>
                    <a:pt x="44325" y="1528"/>
                    <a:pt x="40171" y="399"/>
                    <a:pt x="35824" y="89"/>
                  </a:cubicBezTo>
                  <a:cubicBezTo>
                    <a:pt x="35136" y="38"/>
                    <a:pt x="34446" y="14"/>
                    <a:pt x="33775" y="8"/>
                  </a:cubicBezTo>
                  <a:cubicBezTo>
                    <a:pt x="33732" y="1"/>
                    <a:pt x="33695" y="1"/>
                    <a:pt x="33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42863" rotWithShape="0" algn="bl" dir="3720000" dist="76200">
                <a:srgbClr val="000000">
                  <a:alpha val="2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43"/>
            <p:cNvSpPr/>
            <p:nvPr/>
          </p:nvSpPr>
          <p:spPr>
            <a:xfrm>
              <a:off x="6394400" y="641025"/>
              <a:ext cx="1569125" cy="1569125"/>
            </a:xfrm>
            <a:custGeom>
              <a:rect b="b" l="l" r="r" t="t"/>
              <a:pathLst>
                <a:path extrusionOk="0" h="62765" w="62765">
                  <a:moveTo>
                    <a:pt x="31379" y="1"/>
                  </a:moveTo>
                  <a:cubicBezTo>
                    <a:pt x="15498" y="1"/>
                    <a:pt x="2373" y="11804"/>
                    <a:pt x="293" y="27114"/>
                  </a:cubicBezTo>
                  <a:cubicBezTo>
                    <a:pt x="101" y="28510"/>
                    <a:pt x="1" y="29933"/>
                    <a:pt x="1" y="31386"/>
                  </a:cubicBezTo>
                  <a:cubicBezTo>
                    <a:pt x="1" y="32794"/>
                    <a:pt x="95" y="34192"/>
                    <a:pt x="281" y="35551"/>
                  </a:cubicBezTo>
                  <a:cubicBezTo>
                    <a:pt x="287" y="35596"/>
                    <a:pt x="287" y="35633"/>
                    <a:pt x="293" y="35676"/>
                  </a:cubicBezTo>
                  <a:cubicBezTo>
                    <a:pt x="318" y="35837"/>
                    <a:pt x="342" y="35998"/>
                    <a:pt x="367" y="36160"/>
                  </a:cubicBezTo>
                  <a:cubicBezTo>
                    <a:pt x="460" y="36774"/>
                    <a:pt x="572" y="37376"/>
                    <a:pt x="697" y="37972"/>
                  </a:cubicBezTo>
                  <a:cubicBezTo>
                    <a:pt x="697" y="37986"/>
                    <a:pt x="703" y="37998"/>
                    <a:pt x="703" y="38010"/>
                  </a:cubicBezTo>
                  <a:cubicBezTo>
                    <a:pt x="734" y="38159"/>
                    <a:pt x="771" y="38308"/>
                    <a:pt x="803" y="38451"/>
                  </a:cubicBezTo>
                  <a:cubicBezTo>
                    <a:pt x="826" y="38539"/>
                    <a:pt x="840" y="38625"/>
                    <a:pt x="864" y="38706"/>
                  </a:cubicBezTo>
                  <a:cubicBezTo>
                    <a:pt x="889" y="38805"/>
                    <a:pt x="914" y="38911"/>
                    <a:pt x="938" y="39015"/>
                  </a:cubicBezTo>
                  <a:cubicBezTo>
                    <a:pt x="958" y="39103"/>
                    <a:pt x="981" y="39196"/>
                    <a:pt x="1007" y="39290"/>
                  </a:cubicBezTo>
                  <a:cubicBezTo>
                    <a:pt x="1013" y="39313"/>
                    <a:pt x="1019" y="39333"/>
                    <a:pt x="1026" y="39358"/>
                  </a:cubicBezTo>
                  <a:cubicBezTo>
                    <a:pt x="1075" y="39537"/>
                    <a:pt x="1118" y="39711"/>
                    <a:pt x="1168" y="39892"/>
                  </a:cubicBezTo>
                  <a:cubicBezTo>
                    <a:pt x="1199" y="39997"/>
                    <a:pt x="1230" y="40103"/>
                    <a:pt x="1262" y="40215"/>
                  </a:cubicBezTo>
                  <a:cubicBezTo>
                    <a:pt x="1299" y="40333"/>
                    <a:pt x="1336" y="40450"/>
                    <a:pt x="1373" y="40568"/>
                  </a:cubicBezTo>
                  <a:cubicBezTo>
                    <a:pt x="1591" y="41301"/>
                    <a:pt x="1846" y="42021"/>
                    <a:pt x="2124" y="42729"/>
                  </a:cubicBezTo>
                  <a:cubicBezTo>
                    <a:pt x="3540" y="46399"/>
                    <a:pt x="5632" y="49732"/>
                    <a:pt x="8240" y="52575"/>
                  </a:cubicBezTo>
                  <a:cubicBezTo>
                    <a:pt x="8283" y="52620"/>
                    <a:pt x="8328" y="52669"/>
                    <a:pt x="8371" y="52712"/>
                  </a:cubicBezTo>
                  <a:cubicBezTo>
                    <a:pt x="9612" y="54059"/>
                    <a:pt x="10984" y="55302"/>
                    <a:pt x="12455" y="56412"/>
                  </a:cubicBezTo>
                  <a:cubicBezTo>
                    <a:pt x="12896" y="56747"/>
                    <a:pt x="13349" y="57071"/>
                    <a:pt x="13810" y="57388"/>
                  </a:cubicBezTo>
                  <a:lnTo>
                    <a:pt x="14200" y="57641"/>
                  </a:lnTo>
                  <a:cubicBezTo>
                    <a:pt x="14561" y="57872"/>
                    <a:pt x="14921" y="58102"/>
                    <a:pt x="15286" y="58325"/>
                  </a:cubicBezTo>
                  <a:cubicBezTo>
                    <a:pt x="15802" y="58635"/>
                    <a:pt x="16329" y="58933"/>
                    <a:pt x="16870" y="59206"/>
                  </a:cubicBezTo>
                  <a:cubicBezTo>
                    <a:pt x="17708" y="59647"/>
                    <a:pt x="18564" y="60051"/>
                    <a:pt x="19452" y="60411"/>
                  </a:cubicBezTo>
                  <a:cubicBezTo>
                    <a:pt x="19466" y="60417"/>
                    <a:pt x="19484" y="60423"/>
                    <a:pt x="19496" y="60429"/>
                  </a:cubicBezTo>
                  <a:cubicBezTo>
                    <a:pt x="20062" y="60659"/>
                    <a:pt x="20633" y="60876"/>
                    <a:pt x="21217" y="61076"/>
                  </a:cubicBezTo>
                  <a:cubicBezTo>
                    <a:pt x="21576" y="61200"/>
                    <a:pt x="21942" y="61317"/>
                    <a:pt x="22309" y="61423"/>
                  </a:cubicBezTo>
                  <a:cubicBezTo>
                    <a:pt x="22377" y="61449"/>
                    <a:pt x="22439" y="61466"/>
                    <a:pt x="22507" y="61486"/>
                  </a:cubicBezTo>
                  <a:cubicBezTo>
                    <a:pt x="22842" y="61584"/>
                    <a:pt x="23184" y="61678"/>
                    <a:pt x="23526" y="61770"/>
                  </a:cubicBezTo>
                  <a:cubicBezTo>
                    <a:pt x="23601" y="61790"/>
                    <a:pt x="23681" y="61808"/>
                    <a:pt x="23762" y="61827"/>
                  </a:cubicBezTo>
                  <a:cubicBezTo>
                    <a:pt x="24742" y="62074"/>
                    <a:pt x="25748" y="62280"/>
                    <a:pt x="26773" y="62429"/>
                  </a:cubicBezTo>
                  <a:cubicBezTo>
                    <a:pt x="27375" y="62515"/>
                    <a:pt x="27983" y="62584"/>
                    <a:pt x="28599" y="62641"/>
                  </a:cubicBezTo>
                  <a:cubicBezTo>
                    <a:pt x="29449" y="62715"/>
                    <a:pt x="30312" y="62758"/>
                    <a:pt x="31181" y="62758"/>
                  </a:cubicBezTo>
                  <a:cubicBezTo>
                    <a:pt x="31249" y="62764"/>
                    <a:pt x="31312" y="62764"/>
                    <a:pt x="31379" y="62764"/>
                  </a:cubicBezTo>
                  <a:cubicBezTo>
                    <a:pt x="31796" y="62764"/>
                    <a:pt x="32206" y="62758"/>
                    <a:pt x="32616" y="62739"/>
                  </a:cubicBezTo>
                  <a:cubicBezTo>
                    <a:pt x="33485" y="62708"/>
                    <a:pt x="34347" y="62641"/>
                    <a:pt x="35204" y="62535"/>
                  </a:cubicBezTo>
                  <a:cubicBezTo>
                    <a:pt x="35775" y="62460"/>
                    <a:pt x="36347" y="62380"/>
                    <a:pt x="36912" y="62274"/>
                  </a:cubicBezTo>
                  <a:cubicBezTo>
                    <a:pt x="37570" y="62162"/>
                    <a:pt x="38222" y="62025"/>
                    <a:pt x="38867" y="61864"/>
                  </a:cubicBezTo>
                  <a:cubicBezTo>
                    <a:pt x="40202" y="61535"/>
                    <a:pt x="41500" y="61125"/>
                    <a:pt x="42766" y="60629"/>
                  </a:cubicBezTo>
                  <a:cubicBezTo>
                    <a:pt x="43672" y="60274"/>
                    <a:pt x="44566" y="59877"/>
                    <a:pt x="45431" y="59443"/>
                  </a:cubicBezTo>
                  <a:cubicBezTo>
                    <a:pt x="45609" y="59355"/>
                    <a:pt x="45790" y="59269"/>
                    <a:pt x="45970" y="59169"/>
                  </a:cubicBezTo>
                  <a:cubicBezTo>
                    <a:pt x="49509" y="57314"/>
                    <a:pt x="52644" y="54792"/>
                    <a:pt x="55220" y="51787"/>
                  </a:cubicBezTo>
                  <a:cubicBezTo>
                    <a:pt x="56748" y="50005"/>
                    <a:pt x="58077" y="48056"/>
                    <a:pt x="59177" y="45964"/>
                  </a:cubicBezTo>
                  <a:cubicBezTo>
                    <a:pt x="59269" y="45795"/>
                    <a:pt x="59355" y="45622"/>
                    <a:pt x="59443" y="45448"/>
                  </a:cubicBezTo>
                  <a:cubicBezTo>
                    <a:pt x="59747" y="44840"/>
                    <a:pt x="60039" y="44219"/>
                    <a:pt x="60300" y="43586"/>
                  </a:cubicBezTo>
                  <a:cubicBezTo>
                    <a:pt x="61888" y="39835"/>
                    <a:pt x="62765" y="35713"/>
                    <a:pt x="62765" y="31386"/>
                  </a:cubicBezTo>
                  <a:cubicBezTo>
                    <a:pt x="62765" y="23481"/>
                    <a:pt x="59840" y="16262"/>
                    <a:pt x="55022" y="10749"/>
                  </a:cubicBezTo>
                  <a:cubicBezTo>
                    <a:pt x="54936" y="10649"/>
                    <a:pt x="54855" y="10555"/>
                    <a:pt x="54767" y="10463"/>
                  </a:cubicBezTo>
                  <a:cubicBezTo>
                    <a:pt x="54395" y="10041"/>
                    <a:pt x="54016" y="9637"/>
                    <a:pt x="53619" y="9239"/>
                  </a:cubicBezTo>
                  <a:cubicBezTo>
                    <a:pt x="52930" y="8543"/>
                    <a:pt x="52210" y="7886"/>
                    <a:pt x="51458" y="7265"/>
                  </a:cubicBezTo>
                  <a:cubicBezTo>
                    <a:pt x="50589" y="6539"/>
                    <a:pt x="49677" y="5861"/>
                    <a:pt x="48733" y="5228"/>
                  </a:cubicBezTo>
                  <a:cubicBezTo>
                    <a:pt x="44350" y="2316"/>
                    <a:pt x="39202" y="479"/>
                    <a:pt x="33645" y="81"/>
                  </a:cubicBezTo>
                  <a:cubicBezTo>
                    <a:pt x="32994" y="38"/>
                    <a:pt x="32336" y="7"/>
                    <a:pt x="31671" y="7"/>
                  </a:cubicBezTo>
                  <a:cubicBezTo>
                    <a:pt x="31652" y="4"/>
                    <a:pt x="31635" y="2"/>
                    <a:pt x="31618" y="2"/>
                  </a:cubicBezTo>
                  <a:cubicBezTo>
                    <a:pt x="31601" y="2"/>
                    <a:pt x="31584" y="4"/>
                    <a:pt x="31565" y="7"/>
                  </a:cubicBezTo>
                  <a:cubicBezTo>
                    <a:pt x="31504" y="1"/>
                    <a:pt x="31442" y="1"/>
                    <a:pt x="313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43"/>
            <p:cNvSpPr/>
            <p:nvPr/>
          </p:nvSpPr>
          <p:spPr>
            <a:xfrm>
              <a:off x="7439025" y="707400"/>
              <a:ext cx="234575" cy="284125"/>
            </a:xfrm>
            <a:custGeom>
              <a:rect b="b" l="l" r="r" t="t"/>
              <a:pathLst>
                <a:path extrusionOk="0" h="11365" w="9383">
                  <a:moveTo>
                    <a:pt x="6458" y="1"/>
                  </a:moveTo>
                  <a:cubicBezTo>
                    <a:pt x="6400" y="1"/>
                    <a:pt x="6342" y="6"/>
                    <a:pt x="6283" y="16"/>
                  </a:cubicBezTo>
                  <a:cubicBezTo>
                    <a:pt x="5887" y="84"/>
                    <a:pt x="5575" y="383"/>
                    <a:pt x="5334" y="698"/>
                  </a:cubicBezTo>
                  <a:cubicBezTo>
                    <a:pt x="4912" y="1239"/>
                    <a:pt x="4620" y="1873"/>
                    <a:pt x="4483" y="2536"/>
                  </a:cubicBezTo>
                  <a:cubicBezTo>
                    <a:pt x="3859" y="2003"/>
                    <a:pt x="2963" y="1722"/>
                    <a:pt x="2108" y="1722"/>
                  </a:cubicBezTo>
                  <a:cubicBezTo>
                    <a:pt x="1977" y="1722"/>
                    <a:pt x="1848" y="1728"/>
                    <a:pt x="1720" y="1741"/>
                  </a:cubicBezTo>
                  <a:cubicBezTo>
                    <a:pt x="1156" y="1798"/>
                    <a:pt x="540" y="2039"/>
                    <a:pt x="305" y="2549"/>
                  </a:cubicBezTo>
                  <a:cubicBezTo>
                    <a:pt x="1" y="3200"/>
                    <a:pt x="442" y="3933"/>
                    <a:pt x="926" y="4461"/>
                  </a:cubicBezTo>
                  <a:cubicBezTo>
                    <a:pt x="2118" y="5753"/>
                    <a:pt x="3663" y="6678"/>
                    <a:pt x="5085" y="7727"/>
                  </a:cubicBezTo>
                  <a:cubicBezTo>
                    <a:pt x="6532" y="8788"/>
                    <a:pt x="7935" y="10031"/>
                    <a:pt x="9128" y="11364"/>
                  </a:cubicBezTo>
                  <a:cubicBezTo>
                    <a:pt x="7979" y="8118"/>
                    <a:pt x="9382" y="4294"/>
                    <a:pt x="7885" y="1183"/>
                  </a:cubicBezTo>
                  <a:cubicBezTo>
                    <a:pt x="7606" y="602"/>
                    <a:pt x="7087" y="1"/>
                    <a:pt x="6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43"/>
            <p:cNvSpPr/>
            <p:nvPr/>
          </p:nvSpPr>
          <p:spPr>
            <a:xfrm>
              <a:off x="7573300" y="789875"/>
              <a:ext cx="136625" cy="962850"/>
            </a:xfrm>
            <a:custGeom>
              <a:rect b="b" l="l" r="r" t="t"/>
              <a:pathLst>
                <a:path extrusionOk="0" h="38514" w="5465">
                  <a:moveTo>
                    <a:pt x="138" y="0"/>
                  </a:moveTo>
                  <a:cubicBezTo>
                    <a:pt x="116" y="0"/>
                    <a:pt x="93" y="6"/>
                    <a:pt x="75" y="19"/>
                  </a:cubicBezTo>
                  <a:cubicBezTo>
                    <a:pt x="18" y="56"/>
                    <a:pt x="0" y="131"/>
                    <a:pt x="37" y="187"/>
                  </a:cubicBezTo>
                  <a:cubicBezTo>
                    <a:pt x="1459" y="2454"/>
                    <a:pt x="2588" y="4956"/>
                    <a:pt x="3415" y="7700"/>
                  </a:cubicBezTo>
                  <a:cubicBezTo>
                    <a:pt x="4272" y="10487"/>
                    <a:pt x="4806" y="13512"/>
                    <a:pt x="5041" y="16770"/>
                  </a:cubicBezTo>
                  <a:cubicBezTo>
                    <a:pt x="5047" y="16851"/>
                    <a:pt x="5054" y="16931"/>
                    <a:pt x="5054" y="17006"/>
                  </a:cubicBezTo>
                  <a:cubicBezTo>
                    <a:pt x="5098" y="17572"/>
                    <a:pt x="5121" y="18143"/>
                    <a:pt x="5141" y="18719"/>
                  </a:cubicBezTo>
                  <a:cubicBezTo>
                    <a:pt x="5153" y="19012"/>
                    <a:pt x="5159" y="19310"/>
                    <a:pt x="5166" y="19608"/>
                  </a:cubicBezTo>
                  <a:cubicBezTo>
                    <a:pt x="5190" y="20999"/>
                    <a:pt x="5159" y="22427"/>
                    <a:pt x="5078" y="23892"/>
                  </a:cubicBezTo>
                  <a:cubicBezTo>
                    <a:pt x="4980" y="25593"/>
                    <a:pt x="4817" y="27325"/>
                    <a:pt x="4668" y="29008"/>
                  </a:cubicBezTo>
                  <a:cubicBezTo>
                    <a:pt x="4551" y="30268"/>
                    <a:pt x="4433" y="31548"/>
                    <a:pt x="4339" y="32832"/>
                  </a:cubicBezTo>
                  <a:cubicBezTo>
                    <a:pt x="4321" y="33061"/>
                    <a:pt x="4302" y="33285"/>
                    <a:pt x="4290" y="33516"/>
                  </a:cubicBezTo>
                  <a:cubicBezTo>
                    <a:pt x="4184" y="35179"/>
                    <a:pt x="4135" y="36849"/>
                    <a:pt x="4198" y="38514"/>
                  </a:cubicBezTo>
                  <a:cubicBezTo>
                    <a:pt x="4278" y="38377"/>
                    <a:pt x="4353" y="38234"/>
                    <a:pt x="4427" y="38090"/>
                  </a:cubicBezTo>
                  <a:cubicBezTo>
                    <a:pt x="4376" y="36104"/>
                    <a:pt x="4482" y="34105"/>
                    <a:pt x="4637" y="32118"/>
                  </a:cubicBezTo>
                  <a:cubicBezTo>
                    <a:pt x="4651" y="32026"/>
                    <a:pt x="4657" y="31932"/>
                    <a:pt x="4663" y="31832"/>
                  </a:cubicBezTo>
                  <a:cubicBezTo>
                    <a:pt x="4674" y="31677"/>
                    <a:pt x="4688" y="31528"/>
                    <a:pt x="4700" y="31379"/>
                  </a:cubicBezTo>
                  <a:cubicBezTo>
                    <a:pt x="4731" y="31044"/>
                    <a:pt x="4762" y="30709"/>
                    <a:pt x="4794" y="30379"/>
                  </a:cubicBezTo>
                  <a:cubicBezTo>
                    <a:pt x="4831" y="29926"/>
                    <a:pt x="4874" y="29473"/>
                    <a:pt x="4911" y="29026"/>
                  </a:cubicBezTo>
                  <a:cubicBezTo>
                    <a:pt x="5066" y="27344"/>
                    <a:pt x="5227" y="25605"/>
                    <a:pt x="5321" y="23905"/>
                  </a:cubicBezTo>
                  <a:cubicBezTo>
                    <a:pt x="5464" y="21421"/>
                    <a:pt x="5445" y="19049"/>
                    <a:pt x="5284" y="16782"/>
                  </a:cubicBezTo>
                  <a:cubicBezTo>
                    <a:pt x="5270" y="16492"/>
                    <a:pt x="5247" y="16200"/>
                    <a:pt x="5215" y="15914"/>
                  </a:cubicBezTo>
                  <a:cubicBezTo>
                    <a:pt x="4943" y="12747"/>
                    <a:pt x="4365" y="9804"/>
                    <a:pt x="3490" y="7091"/>
                  </a:cubicBezTo>
                  <a:cubicBezTo>
                    <a:pt x="2670" y="4540"/>
                    <a:pt x="1590" y="2193"/>
                    <a:pt x="249" y="64"/>
                  </a:cubicBezTo>
                  <a:cubicBezTo>
                    <a:pt x="224" y="23"/>
                    <a:pt x="181" y="0"/>
                    <a:pt x="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43"/>
            <p:cNvSpPr/>
            <p:nvPr/>
          </p:nvSpPr>
          <p:spPr>
            <a:xfrm>
              <a:off x="7414825" y="1180700"/>
              <a:ext cx="250050" cy="339600"/>
            </a:xfrm>
            <a:custGeom>
              <a:rect b="b" l="l" r="r" t="t"/>
              <a:pathLst>
                <a:path extrusionOk="0" h="13584" w="10002">
                  <a:moveTo>
                    <a:pt x="2298" y="1"/>
                  </a:moveTo>
                  <a:cubicBezTo>
                    <a:pt x="1732" y="1"/>
                    <a:pt x="1181" y="169"/>
                    <a:pt x="777" y="553"/>
                  </a:cubicBezTo>
                  <a:cubicBezTo>
                    <a:pt x="61" y="1224"/>
                    <a:pt x="0" y="2349"/>
                    <a:pt x="353" y="3243"/>
                  </a:cubicBezTo>
                  <a:cubicBezTo>
                    <a:pt x="714" y="4130"/>
                    <a:pt x="1402" y="4845"/>
                    <a:pt x="2080" y="5539"/>
                  </a:cubicBezTo>
                  <a:cubicBezTo>
                    <a:pt x="3818" y="7347"/>
                    <a:pt x="5514" y="9196"/>
                    <a:pt x="7159" y="11090"/>
                  </a:cubicBezTo>
                  <a:cubicBezTo>
                    <a:pt x="7446" y="11418"/>
                    <a:pt x="9068" y="13584"/>
                    <a:pt x="9448" y="13584"/>
                  </a:cubicBezTo>
                  <a:cubicBezTo>
                    <a:pt x="9462" y="13584"/>
                    <a:pt x="9475" y="13580"/>
                    <a:pt x="9486" y="13574"/>
                  </a:cubicBezTo>
                  <a:cubicBezTo>
                    <a:pt x="9747" y="13413"/>
                    <a:pt x="9680" y="12264"/>
                    <a:pt x="9704" y="11984"/>
                  </a:cubicBezTo>
                  <a:cubicBezTo>
                    <a:pt x="9760" y="11364"/>
                    <a:pt x="9809" y="10742"/>
                    <a:pt x="9853" y="10121"/>
                  </a:cubicBezTo>
                  <a:cubicBezTo>
                    <a:pt x="9941" y="8780"/>
                    <a:pt x="10002" y="7439"/>
                    <a:pt x="9984" y="6098"/>
                  </a:cubicBezTo>
                  <a:cubicBezTo>
                    <a:pt x="9978" y="5111"/>
                    <a:pt x="9927" y="4106"/>
                    <a:pt x="9605" y="3174"/>
                  </a:cubicBezTo>
                  <a:cubicBezTo>
                    <a:pt x="9437" y="2684"/>
                    <a:pt x="9188" y="2206"/>
                    <a:pt x="8798" y="1857"/>
                  </a:cubicBezTo>
                  <a:cubicBezTo>
                    <a:pt x="8470" y="1566"/>
                    <a:pt x="8034" y="1376"/>
                    <a:pt x="7594" y="1376"/>
                  </a:cubicBezTo>
                  <a:cubicBezTo>
                    <a:pt x="7509" y="1376"/>
                    <a:pt x="7424" y="1383"/>
                    <a:pt x="7339" y="1398"/>
                  </a:cubicBezTo>
                  <a:cubicBezTo>
                    <a:pt x="6755" y="1510"/>
                    <a:pt x="6308" y="1957"/>
                    <a:pt x="5917" y="2392"/>
                  </a:cubicBezTo>
                  <a:cubicBezTo>
                    <a:pt x="5271" y="1610"/>
                    <a:pt x="4600" y="796"/>
                    <a:pt x="3682" y="330"/>
                  </a:cubicBezTo>
                  <a:cubicBezTo>
                    <a:pt x="3262" y="120"/>
                    <a:pt x="2775" y="1"/>
                    <a:pt x="22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43"/>
            <p:cNvSpPr/>
            <p:nvPr/>
          </p:nvSpPr>
          <p:spPr>
            <a:xfrm>
              <a:off x="7554525" y="1262975"/>
              <a:ext cx="131475" cy="365450"/>
            </a:xfrm>
            <a:custGeom>
              <a:rect b="b" l="l" r="r" t="t"/>
              <a:pathLst>
                <a:path extrusionOk="0" h="14618" w="5259">
                  <a:moveTo>
                    <a:pt x="147" y="1"/>
                  </a:moveTo>
                  <a:cubicBezTo>
                    <a:pt x="129" y="1"/>
                    <a:pt x="111" y="5"/>
                    <a:pt x="92" y="13"/>
                  </a:cubicBezTo>
                  <a:cubicBezTo>
                    <a:pt x="31" y="38"/>
                    <a:pt x="0" y="107"/>
                    <a:pt x="31" y="168"/>
                  </a:cubicBezTo>
                  <a:cubicBezTo>
                    <a:pt x="2012" y="4819"/>
                    <a:pt x="3688" y="9649"/>
                    <a:pt x="5004" y="14529"/>
                  </a:cubicBezTo>
                  <a:cubicBezTo>
                    <a:pt x="5010" y="14561"/>
                    <a:pt x="5029" y="14579"/>
                    <a:pt x="5047" y="14598"/>
                  </a:cubicBezTo>
                  <a:cubicBezTo>
                    <a:pt x="5070" y="14611"/>
                    <a:pt x="5097" y="14618"/>
                    <a:pt x="5125" y="14618"/>
                  </a:cubicBezTo>
                  <a:cubicBezTo>
                    <a:pt x="5134" y="14618"/>
                    <a:pt x="5143" y="14617"/>
                    <a:pt x="5153" y="14616"/>
                  </a:cubicBezTo>
                  <a:cubicBezTo>
                    <a:pt x="5221" y="14598"/>
                    <a:pt x="5259" y="14529"/>
                    <a:pt x="5247" y="14467"/>
                  </a:cubicBezTo>
                  <a:cubicBezTo>
                    <a:pt x="3923" y="9581"/>
                    <a:pt x="2247" y="4738"/>
                    <a:pt x="255" y="76"/>
                  </a:cubicBezTo>
                  <a:cubicBezTo>
                    <a:pt x="236" y="30"/>
                    <a:pt x="195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43"/>
            <p:cNvSpPr/>
            <p:nvPr/>
          </p:nvSpPr>
          <p:spPr>
            <a:xfrm>
              <a:off x="7685500" y="1169525"/>
              <a:ext cx="253325" cy="416500"/>
            </a:xfrm>
            <a:custGeom>
              <a:rect b="b" l="l" r="r" t="t"/>
              <a:pathLst>
                <a:path extrusionOk="0" h="16660" w="10133">
                  <a:moveTo>
                    <a:pt x="5668" y="0"/>
                  </a:moveTo>
                  <a:cubicBezTo>
                    <a:pt x="5158" y="0"/>
                    <a:pt x="4631" y="158"/>
                    <a:pt x="4204" y="436"/>
                  </a:cubicBezTo>
                  <a:cubicBezTo>
                    <a:pt x="3366" y="976"/>
                    <a:pt x="2851" y="1882"/>
                    <a:pt x="2472" y="2788"/>
                  </a:cubicBezTo>
                  <a:cubicBezTo>
                    <a:pt x="1329" y="5521"/>
                    <a:pt x="1212" y="8519"/>
                    <a:pt x="894" y="11444"/>
                  </a:cubicBezTo>
                  <a:cubicBezTo>
                    <a:pt x="796" y="12350"/>
                    <a:pt x="678" y="13250"/>
                    <a:pt x="541" y="14150"/>
                  </a:cubicBezTo>
                  <a:cubicBezTo>
                    <a:pt x="435" y="14858"/>
                    <a:pt x="0" y="15983"/>
                    <a:pt x="143" y="16660"/>
                  </a:cubicBezTo>
                  <a:cubicBezTo>
                    <a:pt x="702" y="16454"/>
                    <a:pt x="1100" y="15517"/>
                    <a:pt x="1498" y="15095"/>
                  </a:cubicBezTo>
                  <a:cubicBezTo>
                    <a:pt x="2143" y="14405"/>
                    <a:pt x="2900" y="13822"/>
                    <a:pt x="3696" y="13301"/>
                  </a:cubicBezTo>
                  <a:cubicBezTo>
                    <a:pt x="5335" y="12227"/>
                    <a:pt x="7135" y="11370"/>
                    <a:pt x="8582" y="10066"/>
                  </a:cubicBezTo>
                  <a:cubicBezTo>
                    <a:pt x="9195" y="9507"/>
                    <a:pt x="9760" y="8849"/>
                    <a:pt x="9946" y="8054"/>
                  </a:cubicBezTo>
                  <a:cubicBezTo>
                    <a:pt x="10133" y="7259"/>
                    <a:pt x="9842" y="6321"/>
                    <a:pt x="9103" y="5955"/>
                  </a:cubicBezTo>
                  <a:cubicBezTo>
                    <a:pt x="8826" y="5817"/>
                    <a:pt x="8521" y="5770"/>
                    <a:pt x="8208" y="5770"/>
                  </a:cubicBezTo>
                  <a:cubicBezTo>
                    <a:pt x="7890" y="5770"/>
                    <a:pt x="7563" y="5818"/>
                    <a:pt x="7246" y="5868"/>
                  </a:cubicBezTo>
                  <a:cubicBezTo>
                    <a:pt x="7768" y="4496"/>
                    <a:pt x="8060" y="2982"/>
                    <a:pt x="7637" y="1590"/>
                  </a:cubicBezTo>
                  <a:cubicBezTo>
                    <a:pt x="7513" y="1175"/>
                    <a:pt x="7315" y="771"/>
                    <a:pt x="6992" y="473"/>
                  </a:cubicBezTo>
                  <a:cubicBezTo>
                    <a:pt x="6635" y="147"/>
                    <a:pt x="6159" y="0"/>
                    <a:pt x="5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43"/>
            <p:cNvSpPr/>
            <p:nvPr/>
          </p:nvSpPr>
          <p:spPr>
            <a:xfrm>
              <a:off x="7683625" y="1358350"/>
              <a:ext cx="154475" cy="235650"/>
            </a:xfrm>
            <a:custGeom>
              <a:rect b="b" l="l" r="r" t="t"/>
              <a:pathLst>
                <a:path extrusionOk="0" h="9426" w="6179">
                  <a:moveTo>
                    <a:pt x="6039" y="1"/>
                  </a:moveTo>
                  <a:cubicBezTo>
                    <a:pt x="6005" y="1"/>
                    <a:pt x="5972" y="15"/>
                    <a:pt x="5949" y="41"/>
                  </a:cubicBezTo>
                  <a:cubicBezTo>
                    <a:pt x="3422" y="2760"/>
                    <a:pt x="1430" y="5866"/>
                    <a:pt x="20" y="9262"/>
                  </a:cubicBezTo>
                  <a:cubicBezTo>
                    <a:pt x="1" y="9311"/>
                    <a:pt x="20" y="9373"/>
                    <a:pt x="63" y="9405"/>
                  </a:cubicBezTo>
                  <a:cubicBezTo>
                    <a:pt x="69" y="9411"/>
                    <a:pt x="75" y="9416"/>
                    <a:pt x="89" y="9416"/>
                  </a:cubicBezTo>
                  <a:cubicBezTo>
                    <a:pt x="103" y="9422"/>
                    <a:pt x="118" y="9425"/>
                    <a:pt x="133" y="9425"/>
                  </a:cubicBezTo>
                  <a:cubicBezTo>
                    <a:pt x="182" y="9425"/>
                    <a:pt x="230" y="9396"/>
                    <a:pt x="250" y="9348"/>
                  </a:cubicBezTo>
                  <a:cubicBezTo>
                    <a:pt x="1647" y="5977"/>
                    <a:pt x="3622" y="2903"/>
                    <a:pt x="6129" y="203"/>
                  </a:cubicBezTo>
                  <a:cubicBezTo>
                    <a:pt x="6179" y="153"/>
                    <a:pt x="6173" y="78"/>
                    <a:pt x="6123" y="35"/>
                  </a:cubicBezTo>
                  <a:cubicBezTo>
                    <a:pt x="6100" y="12"/>
                    <a:pt x="6069" y="1"/>
                    <a:pt x="6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43"/>
            <p:cNvSpPr/>
            <p:nvPr/>
          </p:nvSpPr>
          <p:spPr>
            <a:xfrm>
              <a:off x="7698375" y="869375"/>
              <a:ext cx="165350" cy="340400"/>
            </a:xfrm>
            <a:custGeom>
              <a:rect b="b" l="l" r="r" t="t"/>
              <a:pathLst>
                <a:path extrusionOk="0" h="13616" w="6614">
                  <a:moveTo>
                    <a:pt x="3428" y="1"/>
                  </a:moveTo>
                  <a:cubicBezTo>
                    <a:pt x="2126" y="1"/>
                    <a:pt x="1224" y="2498"/>
                    <a:pt x="963" y="3377"/>
                  </a:cubicBezTo>
                  <a:cubicBezTo>
                    <a:pt x="1" y="6630"/>
                    <a:pt x="393" y="10275"/>
                    <a:pt x="305" y="13616"/>
                  </a:cubicBezTo>
                  <a:cubicBezTo>
                    <a:pt x="752" y="12604"/>
                    <a:pt x="995" y="12479"/>
                    <a:pt x="1311" y="12026"/>
                  </a:cubicBezTo>
                  <a:cubicBezTo>
                    <a:pt x="1734" y="11430"/>
                    <a:pt x="2224" y="10883"/>
                    <a:pt x="2726" y="10355"/>
                  </a:cubicBezTo>
                  <a:cubicBezTo>
                    <a:pt x="3783" y="9263"/>
                    <a:pt x="4931" y="8246"/>
                    <a:pt x="5794" y="7003"/>
                  </a:cubicBezTo>
                  <a:cubicBezTo>
                    <a:pt x="6241" y="6364"/>
                    <a:pt x="6614" y="5638"/>
                    <a:pt x="6594" y="4868"/>
                  </a:cubicBezTo>
                  <a:cubicBezTo>
                    <a:pt x="6588" y="4650"/>
                    <a:pt x="6551" y="4432"/>
                    <a:pt x="6433" y="4260"/>
                  </a:cubicBezTo>
                  <a:cubicBezTo>
                    <a:pt x="6256" y="4003"/>
                    <a:pt x="5935" y="3887"/>
                    <a:pt x="5614" y="3887"/>
                  </a:cubicBezTo>
                  <a:cubicBezTo>
                    <a:pt x="5530" y="3887"/>
                    <a:pt x="5446" y="3895"/>
                    <a:pt x="5365" y="3911"/>
                  </a:cubicBezTo>
                  <a:cubicBezTo>
                    <a:pt x="4975" y="3991"/>
                    <a:pt x="4633" y="4209"/>
                    <a:pt x="4298" y="4426"/>
                  </a:cubicBezTo>
                  <a:cubicBezTo>
                    <a:pt x="4508" y="4289"/>
                    <a:pt x="4577" y="3458"/>
                    <a:pt x="4608" y="3228"/>
                  </a:cubicBezTo>
                  <a:cubicBezTo>
                    <a:pt x="4663" y="2793"/>
                    <a:pt x="4663" y="2352"/>
                    <a:pt x="4608" y="1925"/>
                  </a:cubicBezTo>
                  <a:cubicBezTo>
                    <a:pt x="4528" y="1303"/>
                    <a:pt x="4453" y="254"/>
                    <a:pt x="3720" y="43"/>
                  </a:cubicBezTo>
                  <a:cubicBezTo>
                    <a:pt x="3621" y="14"/>
                    <a:pt x="3523" y="1"/>
                    <a:pt x="3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43"/>
            <p:cNvSpPr/>
            <p:nvPr/>
          </p:nvSpPr>
          <p:spPr>
            <a:xfrm>
              <a:off x="7698375" y="987000"/>
              <a:ext cx="95500" cy="228725"/>
            </a:xfrm>
            <a:custGeom>
              <a:rect b="b" l="l" r="r" t="t"/>
              <a:pathLst>
                <a:path extrusionOk="0" h="9149" w="3820">
                  <a:moveTo>
                    <a:pt x="3680" y="0"/>
                  </a:moveTo>
                  <a:cubicBezTo>
                    <a:pt x="3638" y="0"/>
                    <a:pt x="3597" y="21"/>
                    <a:pt x="3577" y="57"/>
                  </a:cubicBezTo>
                  <a:cubicBezTo>
                    <a:pt x="1814" y="2770"/>
                    <a:pt x="585" y="5862"/>
                    <a:pt x="7" y="9009"/>
                  </a:cubicBezTo>
                  <a:cubicBezTo>
                    <a:pt x="1" y="9060"/>
                    <a:pt x="20" y="9103"/>
                    <a:pt x="57" y="9128"/>
                  </a:cubicBezTo>
                  <a:cubicBezTo>
                    <a:pt x="75" y="9140"/>
                    <a:pt x="89" y="9146"/>
                    <a:pt x="113" y="9146"/>
                  </a:cubicBezTo>
                  <a:cubicBezTo>
                    <a:pt x="120" y="9148"/>
                    <a:pt x="127" y="9148"/>
                    <a:pt x="134" y="9148"/>
                  </a:cubicBezTo>
                  <a:cubicBezTo>
                    <a:pt x="190" y="9148"/>
                    <a:pt x="245" y="9108"/>
                    <a:pt x="256" y="9054"/>
                  </a:cubicBezTo>
                  <a:cubicBezTo>
                    <a:pt x="820" y="5937"/>
                    <a:pt x="2044" y="2870"/>
                    <a:pt x="3783" y="188"/>
                  </a:cubicBezTo>
                  <a:cubicBezTo>
                    <a:pt x="3820" y="131"/>
                    <a:pt x="3800" y="57"/>
                    <a:pt x="3745" y="19"/>
                  </a:cubicBezTo>
                  <a:cubicBezTo>
                    <a:pt x="3725" y="6"/>
                    <a:pt x="3703" y="0"/>
                    <a:pt x="3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43"/>
            <p:cNvSpPr/>
            <p:nvPr/>
          </p:nvSpPr>
          <p:spPr>
            <a:xfrm>
              <a:off x="7396050" y="945925"/>
              <a:ext cx="251900" cy="197775"/>
            </a:xfrm>
            <a:custGeom>
              <a:rect b="b" l="l" r="r" t="t"/>
              <a:pathLst>
                <a:path extrusionOk="0" h="7911" w="10076">
                  <a:moveTo>
                    <a:pt x="5463" y="1"/>
                  </a:moveTo>
                  <a:cubicBezTo>
                    <a:pt x="5306" y="1"/>
                    <a:pt x="5151" y="33"/>
                    <a:pt x="5010" y="104"/>
                  </a:cubicBezTo>
                  <a:cubicBezTo>
                    <a:pt x="4700" y="259"/>
                    <a:pt x="4508" y="582"/>
                    <a:pt x="4433" y="911"/>
                  </a:cubicBezTo>
                  <a:cubicBezTo>
                    <a:pt x="4359" y="1241"/>
                    <a:pt x="4383" y="1582"/>
                    <a:pt x="4414" y="1923"/>
                  </a:cubicBezTo>
                  <a:cubicBezTo>
                    <a:pt x="3824" y="1402"/>
                    <a:pt x="3122" y="1011"/>
                    <a:pt x="2359" y="788"/>
                  </a:cubicBezTo>
                  <a:cubicBezTo>
                    <a:pt x="2062" y="699"/>
                    <a:pt x="1740" y="640"/>
                    <a:pt x="1425" y="640"/>
                  </a:cubicBezTo>
                  <a:cubicBezTo>
                    <a:pt x="1076" y="640"/>
                    <a:pt x="734" y="713"/>
                    <a:pt x="440" y="900"/>
                  </a:cubicBezTo>
                  <a:cubicBezTo>
                    <a:pt x="230" y="1035"/>
                    <a:pt x="43" y="1241"/>
                    <a:pt x="24" y="1488"/>
                  </a:cubicBezTo>
                  <a:cubicBezTo>
                    <a:pt x="0" y="1843"/>
                    <a:pt x="316" y="2121"/>
                    <a:pt x="602" y="2339"/>
                  </a:cubicBezTo>
                  <a:cubicBezTo>
                    <a:pt x="2818" y="4035"/>
                    <a:pt x="5320" y="5325"/>
                    <a:pt x="7698" y="6809"/>
                  </a:cubicBezTo>
                  <a:cubicBezTo>
                    <a:pt x="8080" y="7048"/>
                    <a:pt x="9445" y="7910"/>
                    <a:pt x="9912" y="7910"/>
                  </a:cubicBezTo>
                  <a:cubicBezTo>
                    <a:pt x="10016" y="7910"/>
                    <a:pt x="10076" y="7868"/>
                    <a:pt x="10070" y="7766"/>
                  </a:cubicBezTo>
                  <a:cubicBezTo>
                    <a:pt x="10002" y="6691"/>
                    <a:pt x="9425" y="5325"/>
                    <a:pt x="9015" y="4345"/>
                  </a:cubicBezTo>
                  <a:cubicBezTo>
                    <a:pt x="8480" y="3090"/>
                    <a:pt x="7786" y="1898"/>
                    <a:pt x="6884" y="862"/>
                  </a:cubicBezTo>
                  <a:cubicBezTo>
                    <a:pt x="6649" y="588"/>
                    <a:pt x="6394" y="321"/>
                    <a:pt x="6072" y="154"/>
                  </a:cubicBezTo>
                  <a:cubicBezTo>
                    <a:pt x="5887" y="58"/>
                    <a:pt x="5673" y="1"/>
                    <a:pt x="54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43"/>
            <p:cNvSpPr/>
            <p:nvPr/>
          </p:nvSpPr>
          <p:spPr>
            <a:xfrm>
              <a:off x="7528875" y="1000175"/>
              <a:ext cx="179175" cy="280825"/>
            </a:xfrm>
            <a:custGeom>
              <a:rect b="b" l="l" r="r" t="t"/>
              <a:pathLst>
                <a:path extrusionOk="0" h="11233" w="7167">
                  <a:moveTo>
                    <a:pt x="143" y="1"/>
                  </a:moveTo>
                  <a:cubicBezTo>
                    <a:pt x="112" y="1"/>
                    <a:pt x="81" y="12"/>
                    <a:pt x="58" y="33"/>
                  </a:cubicBezTo>
                  <a:cubicBezTo>
                    <a:pt x="1" y="77"/>
                    <a:pt x="1" y="151"/>
                    <a:pt x="44" y="200"/>
                  </a:cubicBezTo>
                  <a:cubicBezTo>
                    <a:pt x="1436" y="1696"/>
                    <a:pt x="3012" y="3392"/>
                    <a:pt x="4261" y="5229"/>
                  </a:cubicBezTo>
                  <a:cubicBezTo>
                    <a:pt x="5391" y="6894"/>
                    <a:pt x="6259" y="8831"/>
                    <a:pt x="6912" y="11146"/>
                  </a:cubicBezTo>
                  <a:cubicBezTo>
                    <a:pt x="6918" y="11172"/>
                    <a:pt x="6936" y="11196"/>
                    <a:pt x="6955" y="11209"/>
                  </a:cubicBezTo>
                  <a:cubicBezTo>
                    <a:pt x="6976" y="11225"/>
                    <a:pt x="6999" y="11233"/>
                    <a:pt x="7024" y="11233"/>
                  </a:cubicBezTo>
                  <a:cubicBezTo>
                    <a:pt x="7036" y="11233"/>
                    <a:pt x="7048" y="11231"/>
                    <a:pt x="7061" y="11227"/>
                  </a:cubicBezTo>
                  <a:cubicBezTo>
                    <a:pt x="7129" y="11209"/>
                    <a:pt x="7167" y="11146"/>
                    <a:pt x="7147" y="11078"/>
                  </a:cubicBezTo>
                  <a:cubicBezTo>
                    <a:pt x="6489" y="8737"/>
                    <a:pt x="5614" y="6782"/>
                    <a:pt x="4471" y="5092"/>
                  </a:cubicBezTo>
                  <a:cubicBezTo>
                    <a:pt x="3211" y="3243"/>
                    <a:pt x="1628" y="1541"/>
                    <a:pt x="230" y="39"/>
                  </a:cubicBezTo>
                  <a:cubicBezTo>
                    <a:pt x="208" y="13"/>
                    <a:pt x="176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43"/>
            <p:cNvSpPr/>
            <p:nvPr/>
          </p:nvSpPr>
          <p:spPr>
            <a:xfrm>
              <a:off x="6603650" y="1444900"/>
              <a:ext cx="1270175" cy="644175"/>
            </a:xfrm>
            <a:custGeom>
              <a:rect b="b" l="l" r="r" t="t"/>
              <a:pathLst>
                <a:path extrusionOk="0" h="25767" w="50807">
                  <a:moveTo>
                    <a:pt x="42462" y="31"/>
                  </a:moveTo>
                  <a:cubicBezTo>
                    <a:pt x="38729" y="4923"/>
                    <a:pt x="34843" y="9711"/>
                    <a:pt x="30814" y="14362"/>
                  </a:cubicBezTo>
                  <a:lnTo>
                    <a:pt x="23358" y="14572"/>
                  </a:lnTo>
                  <a:lnTo>
                    <a:pt x="1" y="20557"/>
                  </a:lnTo>
                  <a:cubicBezTo>
                    <a:pt x="1242" y="21904"/>
                    <a:pt x="2614" y="23147"/>
                    <a:pt x="4085" y="24257"/>
                  </a:cubicBezTo>
                  <a:cubicBezTo>
                    <a:pt x="4526" y="24592"/>
                    <a:pt x="4979" y="24916"/>
                    <a:pt x="5440" y="25233"/>
                  </a:cubicBezTo>
                  <a:lnTo>
                    <a:pt x="16019" y="21947"/>
                  </a:lnTo>
                  <a:cubicBezTo>
                    <a:pt x="19868" y="23110"/>
                    <a:pt x="23687" y="24382"/>
                    <a:pt x="27455" y="25767"/>
                  </a:cubicBezTo>
                  <a:cubicBezTo>
                    <a:pt x="27648" y="25537"/>
                    <a:pt x="27785" y="25114"/>
                    <a:pt x="27977" y="24884"/>
                  </a:cubicBezTo>
                  <a:cubicBezTo>
                    <a:pt x="25679" y="23333"/>
                    <a:pt x="23246" y="21843"/>
                    <a:pt x="20805" y="20457"/>
                  </a:cubicBezTo>
                  <a:lnTo>
                    <a:pt x="24140" y="19428"/>
                  </a:lnTo>
                  <a:lnTo>
                    <a:pt x="46850" y="19632"/>
                  </a:lnTo>
                  <a:cubicBezTo>
                    <a:pt x="48378" y="17850"/>
                    <a:pt x="49707" y="15901"/>
                    <a:pt x="50807" y="13809"/>
                  </a:cubicBezTo>
                  <a:lnTo>
                    <a:pt x="50807" y="13809"/>
                  </a:lnTo>
                  <a:lnTo>
                    <a:pt x="35061" y="14250"/>
                  </a:lnTo>
                  <a:cubicBezTo>
                    <a:pt x="38171" y="9742"/>
                    <a:pt x="40921" y="5098"/>
                    <a:pt x="43386" y="174"/>
                  </a:cubicBezTo>
                  <a:cubicBezTo>
                    <a:pt x="43095" y="0"/>
                    <a:pt x="42797" y="88"/>
                    <a:pt x="42462" y="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43"/>
            <p:cNvSpPr/>
            <p:nvPr/>
          </p:nvSpPr>
          <p:spPr>
            <a:xfrm>
              <a:off x="7112000" y="1789525"/>
              <a:ext cx="218100" cy="216200"/>
            </a:xfrm>
            <a:custGeom>
              <a:rect b="b" l="l" r="r" t="t"/>
              <a:pathLst>
                <a:path extrusionOk="0" h="8648" w="8724">
                  <a:moveTo>
                    <a:pt x="3160" y="0"/>
                  </a:moveTo>
                  <a:cubicBezTo>
                    <a:pt x="2336" y="0"/>
                    <a:pt x="1507" y="136"/>
                    <a:pt x="775" y="502"/>
                  </a:cubicBezTo>
                  <a:cubicBezTo>
                    <a:pt x="391" y="694"/>
                    <a:pt x="0" y="1029"/>
                    <a:pt x="38" y="1451"/>
                  </a:cubicBezTo>
                  <a:lnTo>
                    <a:pt x="422" y="1700"/>
                  </a:lnTo>
                  <a:cubicBezTo>
                    <a:pt x="668" y="1599"/>
                    <a:pt x="932" y="1551"/>
                    <a:pt x="1196" y="1551"/>
                  </a:cubicBezTo>
                  <a:cubicBezTo>
                    <a:pt x="1711" y="1551"/>
                    <a:pt x="2231" y="1731"/>
                    <a:pt x="2645" y="2047"/>
                  </a:cubicBezTo>
                  <a:cubicBezTo>
                    <a:pt x="3265" y="2520"/>
                    <a:pt x="3657" y="3265"/>
                    <a:pt x="3781" y="4041"/>
                  </a:cubicBezTo>
                  <a:cubicBezTo>
                    <a:pt x="3904" y="4817"/>
                    <a:pt x="3781" y="5611"/>
                    <a:pt x="3526" y="6357"/>
                  </a:cubicBezTo>
                  <a:cubicBezTo>
                    <a:pt x="3383" y="6754"/>
                    <a:pt x="3210" y="7145"/>
                    <a:pt x="3130" y="7561"/>
                  </a:cubicBezTo>
                  <a:cubicBezTo>
                    <a:pt x="3067" y="7896"/>
                    <a:pt x="3092" y="8282"/>
                    <a:pt x="3346" y="8505"/>
                  </a:cubicBezTo>
                  <a:cubicBezTo>
                    <a:pt x="3464" y="8604"/>
                    <a:pt x="3616" y="8648"/>
                    <a:pt x="3773" y="8648"/>
                  </a:cubicBezTo>
                  <a:cubicBezTo>
                    <a:pt x="3913" y="8648"/>
                    <a:pt x="4055" y="8612"/>
                    <a:pt x="4179" y="8548"/>
                  </a:cubicBezTo>
                  <a:cubicBezTo>
                    <a:pt x="4439" y="8411"/>
                    <a:pt x="4626" y="8170"/>
                    <a:pt x="4775" y="7909"/>
                  </a:cubicBezTo>
                  <a:cubicBezTo>
                    <a:pt x="5128" y="7294"/>
                    <a:pt x="5290" y="6580"/>
                    <a:pt x="5345" y="5866"/>
                  </a:cubicBezTo>
                  <a:cubicBezTo>
                    <a:pt x="5420" y="4959"/>
                    <a:pt x="5327" y="4028"/>
                    <a:pt x="4985" y="3184"/>
                  </a:cubicBezTo>
                  <a:cubicBezTo>
                    <a:pt x="4643" y="2345"/>
                    <a:pt x="4030" y="1594"/>
                    <a:pt x="3222" y="1178"/>
                  </a:cubicBezTo>
                  <a:lnTo>
                    <a:pt x="3222" y="1178"/>
                  </a:lnTo>
                  <a:cubicBezTo>
                    <a:pt x="4620" y="1259"/>
                    <a:pt x="5923" y="2210"/>
                    <a:pt x="6432" y="3513"/>
                  </a:cubicBezTo>
                  <a:cubicBezTo>
                    <a:pt x="6743" y="4308"/>
                    <a:pt x="6767" y="5190"/>
                    <a:pt x="6935" y="6027"/>
                  </a:cubicBezTo>
                  <a:cubicBezTo>
                    <a:pt x="6978" y="6233"/>
                    <a:pt x="7034" y="6443"/>
                    <a:pt x="7153" y="6611"/>
                  </a:cubicBezTo>
                  <a:cubicBezTo>
                    <a:pt x="7263" y="6773"/>
                    <a:pt x="7443" y="6898"/>
                    <a:pt x="7639" y="6898"/>
                  </a:cubicBezTo>
                  <a:cubicBezTo>
                    <a:pt x="7652" y="6898"/>
                    <a:pt x="7666" y="6897"/>
                    <a:pt x="7680" y="6896"/>
                  </a:cubicBezTo>
                  <a:cubicBezTo>
                    <a:pt x="7978" y="6872"/>
                    <a:pt x="8170" y="6574"/>
                    <a:pt x="8276" y="6294"/>
                  </a:cubicBezTo>
                  <a:cubicBezTo>
                    <a:pt x="8723" y="5084"/>
                    <a:pt x="8314" y="3712"/>
                    <a:pt x="7686" y="2575"/>
                  </a:cubicBezTo>
                  <a:cubicBezTo>
                    <a:pt x="7369" y="2016"/>
                    <a:pt x="6996" y="1471"/>
                    <a:pt x="6500" y="1055"/>
                  </a:cubicBezTo>
                  <a:cubicBezTo>
                    <a:pt x="5655" y="340"/>
                    <a:pt x="4520" y="49"/>
                    <a:pt x="3414" y="4"/>
                  </a:cubicBezTo>
                  <a:cubicBezTo>
                    <a:pt x="3329" y="2"/>
                    <a:pt x="3245" y="0"/>
                    <a:pt x="31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43"/>
            <p:cNvSpPr/>
            <p:nvPr/>
          </p:nvSpPr>
          <p:spPr>
            <a:xfrm>
              <a:off x="6776550" y="1848150"/>
              <a:ext cx="148275" cy="319800"/>
            </a:xfrm>
            <a:custGeom>
              <a:rect b="b" l="l" r="r" t="t"/>
              <a:pathLst>
                <a:path extrusionOk="0" h="12792" w="5931">
                  <a:moveTo>
                    <a:pt x="5782" y="0"/>
                  </a:moveTo>
                  <a:lnTo>
                    <a:pt x="63" y="5378"/>
                  </a:lnTo>
                  <a:cubicBezTo>
                    <a:pt x="63" y="5378"/>
                    <a:pt x="31" y="7233"/>
                    <a:pt x="0" y="10040"/>
                  </a:cubicBezTo>
                  <a:cubicBezTo>
                    <a:pt x="516" y="10350"/>
                    <a:pt x="1043" y="10648"/>
                    <a:pt x="1584" y="10921"/>
                  </a:cubicBezTo>
                  <a:cubicBezTo>
                    <a:pt x="2422" y="11362"/>
                    <a:pt x="3278" y="11766"/>
                    <a:pt x="4166" y="12126"/>
                  </a:cubicBezTo>
                  <a:cubicBezTo>
                    <a:pt x="4180" y="12132"/>
                    <a:pt x="4198" y="12138"/>
                    <a:pt x="4210" y="12144"/>
                  </a:cubicBezTo>
                  <a:cubicBezTo>
                    <a:pt x="4776" y="12374"/>
                    <a:pt x="5347" y="12591"/>
                    <a:pt x="5931" y="12791"/>
                  </a:cubicBezTo>
                  <a:cubicBezTo>
                    <a:pt x="5893" y="5831"/>
                    <a:pt x="5782" y="0"/>
                    <a:pt x="57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43"/>
            <p:cNvSpPr/>
            <p:nvPr/>
          </p:nvSpPr>
          <p:spPr>
            <a:xfrm>
              <a:off x="6679175" y="785300"/>
              <a:ext cx="865125" cy="1324975"/>
            </a:xfrm>
            <a:custGeom>
              <a:rect b="b" l="l" r="r" t="t"/>
              <a:pathLst>
                <a:path extrusionOk="0" h="52999" w="34605">
                  <a:moveTo>
                    <a:pt x="26332" y="1"/>
                  </a:moveTo>
                  <a:cubicBezTo>
                    <a:pt x="18263" y="1"/>
                    <a:pt x="12003" y="8966"/>
                    <a:pt x="9185" y="15662"/>
                  </a:cubicBezTo>
                  <a:cubicBezTo>
                    <a:pt x="9024" y="16034"/>
                    <a:pt x="8875" y="16407"/>
                    <a:pt x="8726" y="16787"/>
                  </a:cubicBezTo>
                  <a:cubicBezTo>
                    <a:pt x="6348" y="22902"/>
                    <a:pt x="5454" y="29352"/>
                    <a:pt x="4336" y="35772"/>
                  </a:cubicBezTo>
                  <a:cubicBezTo>
                    <a:pt x="4299" y="35958"/>
                    <a:pt x="4268" y="36144"/>
                    <a:pt x="4238" y="36330"/>
                  </a:cubicBezTo>
                  <a:cubicBezTo>
                    <a:pt x="3313" y="41546"/>
                    <a:pt x="1952" y="46706"/>
                    <a:pt x="233" y="51715"/>
                  </a:cubicBezTo>
                  <a:cubicBezTo>
                    <a:pt x="1" y="52393"/>
                    <a:pt x="536" y="52998"/>
                    <a:pt x="1151" y="52998"/>
                  </a:cubicBezTo>
                  <a:cubicBezTo>
                    <a:pt x="1326" y="52998"/>
                    <a:pt x="1507" y="52949"/>
                    <a:pt x="1679" y="52839"/>
                  </a:cubicBezTo>
                  <a:cubicBezTo>
                    <a:pt x="2673" y="52188"/>
                    <a:pt x="3797" y="51133"/>
                    <a:pt x="4877" y="49971"/>
                  </a:cubicBezTo>
                  <a:cubicBezTo>
                    <a:pt x="7342" y="47333"/>
                    <a:pt x="9589" y="44159"/>
                    <a:pt x="9589" y="44159"/>
                  </a:cubicBezTo>
                  <a:lnTo>
                    <a:pt x="18431" y="41826"/>
                  </a:lnTo>
                  <a:cubicBezTo>
                    <a:pt x="18431" y="41826"/>
                    <a:pt x="30046" y="37834"/>
                    <a:pt x="30568" y="29340"/>
                  </a:cubicBezTo>
                  <a:cubicBezTo>
                    <a:pt x="30612" y="28545"/>
                    <a:pt x="30624" y="27776"/>
                    <a:pt x="30593" y="27037"/>
                  </a:cubicBezTo>
                  <a:cubicBezTo>
                    <a:pt x="30326" y="19902"/>
                    <a:pt x="26836" y="15557"/>
                    <a:pt x="26836" y="15557"/>
                  </a:cubicBezTo>
                  <a:lnTo>
                    <a:pt x="28638" y="13844"/>
                  </a:lnTo>
                  <a:lnTo>
                    <a:pt x="34206" y="8534"/>
                  </a:lnTo>
                  <a:cubicBezTo>
                    <a:pt x="34604" y="4841"/>
                    <a:pt x="32983" y="1382"/>
                    <a:pt x="29240" y="388"/>
                  </a:cubicBezTo>
                  <a:cubicBezTo>
                    <a:pt x="28247" y="124"/>
                    <a:pt x="27277" y="1"/>
                    <a:pt x="263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43"/>
            <p:cNvSpPr/>
            <p:nvPr/>
          </p:nvSpPr>
          <p:spPr>
            <a:xfrm>
              <a:off x="6770500" y="1464675"/>
              <a:ext cx="400200" cy="638325"/>
            </a:xfrm>
            <a:custGeom>
              <a:rect b="b" l="l" r="r" t="t"/>
              <a:pathLst>
                <a:path extrusionOk="0" h="25533" w="16008">
                  <a:moveTo>
                    <a:pt x="13830" y="0"/>
                  </a:moveTo>
                  <a:cubicBezTo>
                    <a:pt x="13308" y="0"/>
                    <a:pt x="12763" y="384"/>
                    <a:pt x="12363" y="774"/>
                  </a:cubicBezTo>
                  <a:cubicBezTo>
                    <a:pt x="9102" y="3954"/>
                    <a:pt x="7675" y="8504"/>
                    <a:pt x="5638" y="12577"/>
                  </a:cubicBezTo>
                  <a:cubicBezTo>
                    <a:pt x="4601" y="14651"/>
                    <a:pt x="3385" y="16625"/>
                    <a:pt x="2118" y="18556"/>
                  </a:cubicBezTo>
                  <a:cubicBezTo>
                    <a:pt x="1248" y="19878"/>
                    <a:pt x="1" y="21182"/>
                    <a:pt x="230" y="22864"/>
                  </a:cubicBezTo>
                  <a:cubicBezTo>
                    <a:pt x="336" y="23652"/>
                    <a:pt x="560" y="25317"/>
                    <a:pt x="1528" y="25515"/>
                  </a:cubicBezTo>
                  <a:cubicBezTo>
                    <a:pt x="1584" y="25527"/>
                    <a:pt x="1640" y="25533"/>
                    <a:pt x="1695" y="25533"/>
                  </a:cubicBezTo>
                  <a:cubicBezTo>
                    <a:pt x="2185" y="25533"/>
                    <a:pt x="2611" y="25080"/>
                    <a:pt x="2863" y="24628"/>
                  </a:cubicBezTo>
                  <a:cubicBezTo>
                    <a:pt x="3757" y="23027"/>
                    <a:pt x="3726" y="21089"/>
                    <a:pt x="3651" y="19257"/>
                  </a:cubicBezTo>
                  <a:lnTo>
                    <a:pt x="3651" y="19257"/>
                  </a:lnTo>
                  <a:cubicBezTo>
                    <a:pt x="3789" y="20176"/>
                    <a:pt x="4030" y="21070"/>
                    <a:pt x="4371" y="21927"/>
                  </a:cubicBezTo>
                  <a:cubicBezTo>
                    <a:pt x="4571" y="22423"/>
                    <a:pt x="4887" y="22970"/>
                    <a:pt x="5420" y="23038"/>
                  </a:cubicBezTo>
                  <a:cubicBezTo>
                    <a:pt x="5454" y="23043"/>
                    <a:pt x="5487" y="23045"/>
                    <a:pt x="5520" y="23045"/>
                  </a:cubicBezTo>
                  <a:cubicBezTo>
                    <a:pt x="6087" y="23045"/>
                    <a:pt x="6520" y="22454"/>
                    <a:pt x="6731" y="21909"/>
                  </a:cubicBezTo>
                  <a:cubicBezTo>
                    <a:pt x="7544" y="19815"/>
                    <a:pt x="7141" y="17476"/>
                    <a:pt x="6724" y="15271"/>
                  </a:cubicBezTo>
                  <a:lnTo>
                    <a:pt x="6724" y="15271"/>
                  </a:lnTo>
                  <a:cubicBezTo>
                    <a:pt x="7104" y="15849"/>
                    <a:pt x="7265" y="16551"/>
                    <a:pt x="7626" y="17147"/>
                  </a:cubicBezTo>
                  <a:cubicBezTo>
                    <a:pt x="7928" y="17648"/>
                    <a:pt x="8464" y="18083"/>
                    <a:pt x="9023" y="18083"/>
                  </a:cubicBezTo>
                  <a:cubicBezTo>
                    <a:pt x="9128" y="18083"/>
                    <a:pt x="9234" y="18068"/>
                    <a:pt x="9339" y="18035"/>
                  </a:cubicBezTo>
                  <a:cubicBezTo>
                    <a:pt x="9816" y="17886"/>
                    <a:pt x="10121" y="17419"/>
                    <a:pt x="10300" y="16954"/>
                  </a:cubicBezTo>
                  <a:cubicBezTo>
                    <a:pt x="10661" y="16053"/>
                    <a:pt x="10717" y="15067"/>
                    <a:pt x="10717" y="14098"/>
                  </a:cubicBezTo>
                  <a:cubicBezTo>
                    <a:pt x="10710" y="12782"/>
                    <a:pt x="10598" y="11459"/>
                    <a:pt x="10375" y="10161"/>
                  </a:cubicBezTo>
                  <a:lnTo>
                    <a:pt x="10375" y="10161"/>
                  </a:lnTo>
                  <a:cubicBezTo>
                    <a:pt x="10537" y="10553"/>
                    <a:pt x="10698" y="10949"/>
                    <a:pt x="10859" y="11341"/>
                  </a:cubicBezTo>
                  <a:cubicBezTo>
                    <a:pt x="11145" y="12043"/>
                    <a:pt x="11561" y="12849"/>
                    <a:pt x="12312" y="12949"/>
                  </a:cubicBezTo>
                  <a:cubicBezTo>
                    <a:pt x="12363" y="12956"/>
                    <a:pt x="12413" y="12959"/>
                    <a:pt x="12463" y="12959"/>
                  </a:cubicBezTo>
                  <a:cubicBezTo>
                    <a:pt x="13256" y="12959"/>
                    <a:pt x="13842" y="12099"/>
                    <a:pt x="14070" y="11304"/>
                  </a:cubicBezTo>
                  <a:cubicBezTo>
                    <a:pt x="14678" y="9249"/>
                    <a:pt x="14219" y="7045"/>
                    <a:pt x="13753" y="4946"/>
                  </a:cubicBezTo>
                  <a:lnTo>
                    <a:pt x="13753" y="4946"/>
                  </a:lnTo>
                  <a:cubicBezTo>
                    <a:pt x="14094" y="5399"/>
                    <a:pt x="14429" y="5853"/>
                    <a:pt x="14765" y="6306"/>
                  </a:cubicBezTo>
                  <a:cubicBezTo>
                    <a:pt x="14845" y="6405"/>
                    <a:pt x="14933" y="6516"/>
                    <a:pt x="15057" y="6542"/>
                  </a:cubicBezTo>
                  <a:cubicBezTo>
                    <a:pt x="15075" y="6545"/>
                    <a:pt x="15093" y="6547"/>
                    <a:pt x="15110" y="6547"/>
                  </a:cubicBezTo>
                  <a:cubicBezTo>
                    <a:pt x="15329" y="6547"/>
                    <a:pt x="15471" y="6275"/>
                    <a:pt x="15535" y="6052"/>
                  </a:cubicBezTo>
                  <a:cubicBezTo>
                    <a:pt x="16007" y="4307"/>
                    <a:pt x="15770" y="2376"/>
                    <a:pt x="14890" y="799"/>
                  </a:cubicBezTo>
                  <a:cubicBezTo>
                    <a:pt x="14741" y="532"/>
                    <a:pt x="14560" y="266"/>
                    <a:pt x="14294" y="117"/>
                  </a:cubicBezTo>
                  <a:cubicBezTo>
                    <a:pt x="14145" y="35"/>
                    <a:pt x="13988" y="0"/>
                    <a:pt x="13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43"/>
            <p:cNvSpPr/>
            <p:nvPr/>
          </p:nvSpPr>
          <p:spPr>
            <a:xfrm>
              <a:off x="7070225" y="1135650"/>
              <a:ext cx="82000" cy="347000"/>
            </a:xfrm>
            <a:custGeom>
              <a:rect b="b" l="l" r="r" t="t"/>
              <a:pathLst>
                <a:path extrusionOk="0" h="13880" w="3280">
                  <a:moveTo>
                    <a:pt x="96" y="0"/>
                  </a:moveTo>
                  <a:cubicBezTo>
                    <a:pt x="83" y="0"/>
                    <a:pt x="69" y="3"/>
                    <a:pt x="56" y="8"/>
                  </a:cubicBezTo>
                  <a:cubicBezTo>
                    <a:pt x="19" y="28"/>
                    <a:pt x="1" y="83"/>
                    <a:pt x="19" y="120"/>
                  </a:cubicBezTo>
                  <a:cubicBezTo>
                    <a:pt x="2130" y="4349"/>
                    <a:pt x="3111" y="9074"/>
                    <a:pt x="2844" y="13792"/>
                  </a:cubicBezTo>
                  <a:cubicBezTo>
                    <a:pt x="2844" y="13836"/>
                    <a:pt x="2881" y="13880"/>
                    <a:pt x="2925" y="13880"/>
                  </a:cubicBezTo>
                  <a:lnTo>
                    <a:pt x="2930" y="13880"/>
                  </a:lnTo>
                  <a:cubicBezTo>
                    <a:pt x="2975" y="13880"/>
                    <a:pt x="3012" y="13842"/>
                    <a:pt x="3018" y="13799"/>
                  </a:cubicBezTo>
                  <a:cubicBezTo>
                    <a:pt x="3279" y="9055"/>
                    <a:pt x="2297" y="4300"/>
                    <a:pt x="174" y="46"/>
                  </a:cubicBezTo>
                  <a:cubicBezTo>
                    <a:pt x="157" y="15"/>
                    <a:pt x="127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43"/>
            <p:cNvSpPr/>
            <p:nvPr/>
          </p:nvSpPr>
          <p:spPr>
            <a:xfrm>
              <a:off x="7186325" y="1537375"/>
              <a:ext cx="151825" cy="75325"/>
            </a:xfrm>
            <a:custGeom>
              <a:rect b="b" l="l" r="r" t="t"/>
              <a:pathLst>
                <a:path extrusionOk="0" h="3013" w="6073">
                  <a:moveTo>
                    <a:pt x="363" y="1"/>
                  </a:moveTo>
                  <a:cubicBezTo>
                    <a:pt x="331" y="1"/>
                    <a:pt x="300" y="20"/>
                    <a:pt x="286" y="52"/>
                  </a:cubicBezTo>
                  <a:cubicBezTo>
                    <a:pt x="0" y="722"/>
                    <a:pt x="119" y="1560"/>
                    <a:pt x="578" y="2126"/>
                  </a:cubicBezTo>
                  <a:cubicBezTo>
                    <a:pt x="764" y="2349"/>
                    <a:pt x="963" y="2498"/>
                    <a:pt x="1186" y="2559"/>
                  </a:cubicBezTo>
                  <a:cubicBezTo>
                    <a:pt x="1274" y="2583"/>
                    <a:pt x="1368" y="2596"/>
                    <a:pt x="1467" y="2596"/>
                  </a:cubicBezTo>
                  <a:cubicBezTo>
                    <a:pt x="1577" y="2596"/>
                    <a:pt x="1693" y="2580"/>
                    <a:pt x="1814" y="2548"/>
                  </a:cubicBezTo>
                  <a:cubicBezTo>
                    <a:pt x="2217" y="2436"/>
                    <a:pt x="2570" y="2175"/>
                    <a:pt x="2794" y="1828"/>
                  </a:cubicBezTo>
                  <a:cubicBezTo>
                    <a:pt x="3017" y="2448"/>
                    <a:pt x="3602" y="2932"/>
                    <a:pt x="4266" y="3006"/>
                  </a:cubicBezTo>
                  <a:cubicBezTo>
                    <a:pt x="4321" y="3012"/>
                    <a:pt x="4384" y="3012"/>
                    <a:pt x="4441" y="3012"/>
                  </a:cubicBezTo>
                  <a:cubicBezTo>
                    <a:pt x="5111" y="3012"/>
                    <a:pt x="5768" y="2603"/>
                    <a:pt x="6054" y="1989"/>
                  </a:cubicBezTo>
                  <a:cubicBezTo>
                    <a:pt x="6072" y="1952"/>
                    <a:pt x="6054" y="1895"/>
                    <a:pt x="6011" y="1877"/>
                  </a:cubicBezTo>
                  <a:cubicBezTo>
                    <a:pt x="6000" y="1872"/>
                    <a:pt x="5988" y="1869"/>
                    <a:pt x="5976" y="1869"/>
                  </a:cubicBezTo>
                  <a:cubicBezTo>
                    <a:pt x="5943" y="1869"/>
                    <a:pt x="5912" y="1888"/>
                    <a:pt x="5899" y="1920"/>
                  </a:cubicBezTo>
                  <a:cubicBezTo>
                    <a:pt x="5642" y="2472"/>
                    <a:pt x="5052" y="2843"/>
                    <a:pt x="4448" y="2843"/>
                  </a:cubicBezTo>
                  <a:cubicBezTo>
                    <a:pt x="4393" y="2843"/>
                    <a:pt x="4339" y="2840"/>
                    <a:pt x="4284" y="2834"/>
                  </a:cubicBezTo>
                  <a:cubicBezTo>
                    <a:pt x="3621" y="2765"/>
                    <a:pt x="3043" y="2238"/>
                    <a:pt x="2906" y="1591"/>
                  </a:cubicBezTo>
                  <a:cubicBezTo>
                    <a:pt x="2900" y="1554"/>
                    <a:pt x="2868" y="1530"/>
                    <a:pt x="2831" y="1522"/>
                  </a:cubicBezTo>
                  <a:cubicBezTo>
                    <a:pt x="2827" y="1522"/>
                    <a:pt x="2822" y="1521"/>
                    <a:pt x="2818" y="1521"/>
                  </a:cubicBezTo>
                  <a:cubicBezTo>
                    <a:pt x="2787" y="1521"/>
                    <a:pt x="2762" y="1540"/>
                    <a:pt x="2745" y="1567"/>
                  </a:cubicBezTo>
                  <a:cubicBezTo>
                    <a:pt x="2559" y="1963"/>
                    <a:pt x="2192" y="2267"/>
                    <a:pt x="1770" y="2379"/>
                  </a:cubicBezTo>
                  <a:cubicBezTo>
                    <a:pt x="1659" y="2411"/>
                    <a:pt x="1553" y="2427"/>
                    <a:pt x="1452" y="2427"/>
                  </a:cubicBezTo>
                  <a:cubicBezTo>
                    <a:pt x="1375" y="2427"/>
                    <a:pt x="1300" y="2417"/>
                    <a:pt x="1229" y="2399"/>
                  </a:cubicBezTo>
                  <a:cubicBezTo>
                    <a:pt x="1043" y="2342"/>
                    <a:pt x="870" y="2218"/>
                    <a:pt x="708" y="2020"/>
                  </a:cubicBezTo>
                  <a:cubicBezTo>
                    <a:pt x="286" y="1499"/>
                    <a:pt x="180" y="734"/>
                    <a:pt x="441" y="120"/>
                  </a:cubicBezTo>
                  <a:cubicBezTo>
                    <a:pt x="461" y="77"/>
                    <a:pt x="441" y="26"/>
                    <a:pt x="398" y="8"/>
                  </a:cubicBezTo>
                  <a:cubicBezTo>
                    <a:pt x="387" y="3"/>
                    <a:pt x="375" y="1"/>
                    <a:pt x="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43"/>
            <p:cNvSpPr/>
            <p:nvPr/>
          </p:nvSpPr>
          <p:spPr>
            <a:xfrm>
              <a:off x="7128275" y="1670825"/>
              <a:ext cx="161925" cy="72450"/>
            </a:xfrm>
            <a:custGeom>
              <a:rect b="b" l="l" r="r" t="t"/>
              <a:pathLst>
                <a:path extrusionOk="0" h="2898" w="6477">
                  <a:moveTo>
                    <a:pt x="199" y="0"/>
                  </a:moveTo>
                  <a:cubicBezTo>
                    <a:pt x="161" y="0"/>
                    <a:pt x="129" y="23"/>
                    <a:pt x="118" y="59"/>
                  </a:cubicBezTo>
                  <a:cubicBezTo>
                    <a:pt x="1" y="519"/>
                    <a:pt x="100" y="1035"/>
                    <a:pt x="385" y="1468"/>
                  </a:cubicBezTo>
                  <a:cubicBezTo>
                    <a:pt x="671" y="1903"/>
                    <a:pt x="1106" y="2195"/>
                    <a:pt x="1571" y="2270"/>
                  </a:cubicBezTo>
                  <a:cubicBezTo>
                    <a:pt x="1663" y="2284"/>
                    <a:pt x="1757" y="2290"/>
                    <a:pt x="1852" y="2290"/>
                  </a:cubicBezTo>
                  <a:cubicBezTo>
                    <a:pt x="2395" y="2290"/>
                    <a:pt x="2977" y="2065"/>
                    <a:pt x="3596" y="1605"/>
                  </a:cubicBezTo>
                  <a:cubicBezTo>
                    <a:pt x="3800" y="2107"/>
                    <a:pt x="4210" y="2525"/>
                    <a:pt x="4714" y="2735"/>
                  </a:cubicBezTo>
                  <a:cubicBezTo>
                    <a:pt x="4967" y="2847"/>
                    <a:pt x="5241" y="2897"/>
                    <a:pt x="5520" y="2897"/>
                  </a:cubicBezTo>
                  <a:cubicBezTo>
                    <a:pt x="5831" y="2897"/>
                    <a:pt x="6135" y="2829"/>
                    <a:pt x="6414" y="2697"/>
                  </a:cubicBezTo>
                  <a:cubicBezTo>
                    <a:pt x="6457" y="2680"/>
                    <a:pt x="6476" y="2629"/>
                    <a:pt x="6451" y="2586"/>
                  </a:cubicBezTo>
                  <a:cubicBezTo>
                    <a:pt x="6438" y="2554"/>
                    <a:pt x="6407" y="2536"/>
                    <a:pt x="6374" y="2536"/>
                  </a:cubicBezTo>
                  <a:cubicBezTo>
                    <a:pt x="6362" y="2536"/>
                    <a:pt x="6351" y="2538"/>
                    <a:pt x="6339" y="2543"/>
                  </a:cubicBezTo>
                  <a:cubicBezTo>
                    <a:pt x="6082" y="2665"/>
                    <a:pt x="5796" y="2727"/>
                    <a:pt x="5511" y="2727"/>
                  </a:cubicBezTo>
                  <a:cubicBezTo>
                    <a:pt x="5261" y="2727"/>
                    <a:pt x="5011" y="2679"/>
                    <a:pt x="4781" y="2580"/>
                  </a:cubicBezTo>
                  <a:cubicBezTo>
                    <a:pt x="4285" y="2376"/>
                    <a:pt x="3887" y="1947"/>
                    <a:pt x="3714" y="1437"/>
                  </a:cubicBezTo>
                  <a:cubicBezTo>
                    <a:pt x="3700" y="1413"/>
                    <a:pt x="3683" y="1394"/>
                    <a:pt x="3657" y="1388"/>
                  </a:cubicBezTo>
                  <a:cubicBezTo>
                    <a:pt x="3648" y="1386"/>
                    <a:pt x="3639" y="1384"/>
                    <a:pt x="3629" y="1384"/>
                  </a:cubicBezTo>
                  <a:cubicBezTo>
                    <a:pt x="3611" y="1384"/>
                    <a:pt x="3593" y="1388"/>
                    <a:pt x="3577" y="1400"/>
                  </a:cubicBezTo>
                  <a:cubicBezTo>
                    <a:pt x="2964" y="1879"/>
                    <a:pt x="2388" y="2121"/>
                    <a:pt x="1857" y="2121"/>
                  </a:cubicBezTo>
                  <a:cubicBezTo>
                    <a:pt x="1769" y="2121"/>
                    <a:pt x="1682" y="2115"/>
                    <a:pt x="1596" y="2101"/>
                  </a:cubicBezTo>
                  <a:cubicBezTo>
                    <a:pt x="1175" y="2033"/>
                    <a:pt x="789" y="1772"/>
                    <a:pt x="528" y="1376"/>
                  </a:cubicBezTo>
                  <a:cubicBezTo>
                    <a:pt x="267" y="978"/>
                    <a:pt x="181" y="519"/>
                    <a:pt x="287" y="103"/>
                  </a:cubicBezTo>
                  <a:cubicBezTo>
                    <a:pt x="299" y="59"/>
                    <a:pt x="267" y="9"/>
                    <a:pt x="224" y="3"/>
                  </a:cubicBezTo>
                  <a:cubicBezTo>
                    <a:pt x="216" y="1"/>
                    <a:pt x="207" y="0"/>
                    <a:pt x="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43"/>
            <p:cNvSpPr/>
            <p:nvPr/>
          </p:nvSpPr>
          <p:spPr>
            <a:xfrm>
              <a:off x="6679175" y="1433325"/>
              <a:ext cx="465250" cy="676950"/>
            </a:xfrm>
            <a:custGeom>
              <a:rect b="b" l="l" r="r" t="t"/>
              <a:pathLst>
                <a:path extrusionOk="0" h="27078" w="18610">
                  <a:moveTo>
                    <a:pt x="16513" y="1"/>
                  </a:moveTo>
                  <a:cubicBezTo>
                    <a:pt x="16416" y="1"/>
                    <a:pt x="16320" y="8"/>
                    <a:pt x="16226" y="22"/>
                  </a:cubicBezTo>
                  <a:cubicBezTo>
                    <a:pt x="15196" y="184"/>
                    <a:pt x="14363" y="953"/>
                    <a:pt x="13743" y="1786"/>
                  </a:cubicBezTo>
                  <a:cubicBezTo>
                    <a:pt x="12532" y="3419"/>
                    <a:pt x="11867" y="5443"/>
                    <a:pt x="11875" y="7472"/>
                  </a:cubicBezTo>
                  <a:cubicBezTo>
                    <a:pt x="11551" y="6704"/>
                    <a:pt x="11122" y="5841"/>
                    <a:pt x="10316" y="5635"/>
                  </a:cubicBezTo>
                  <a:cubicBezTo>
                    <a:pt x="10199" y="5606"/>
                    <a:pt x="10084" y="5592"/>
                    <a:pt x="9970" y="5592"/>
                  </a:cubicBezTo>
                  <a:cubicBezTo>
                    <a:pt x="9154" y="5592"/>
                    <a:pt x="8416" y="6303"/>
                    <a:pt x="7981" y="7039"/>
                  </a:cubicBezTo>
                  <a:cubicBezTo>
                    <a:pt x="6975" y="8727"/>
                    <a:pt x="6714" y="10733"/>
                    <a:pt x="6473" y="12676"/>
                  </a:cubicBezTo>
                  <a:cubicBezTo>
                    <a:pt x="6361" y="12025"/>
                    <a:pt x="6236" y="11360"/>
                    <a:pt x="5889" y="10795"/>
                  </a:cubicBezTo>
                  <a:cubicBezTo>
                    <a:pt x="5571" y="10273"/>
                    <a:pt x="5004" y="9849"/>
                    <a:pt x="4400" y="9849"/>
                  </a:cubicBezTo>
                  <a:cubicBezTo>
                    <a:pt x="4379" y="9849"/>
                    <a:pt x="4358" y="9850"/>
                    <a:pt x="4336" y="9851"/>
                  </a:cubicBezTo>
                  <a:cubicBezTo>
                    <a:pt x="4299" y="10037"/>
                    <a:pt x="4268" y="10223"/>
                    <a:pt x="4238" y="10409"/>
                  </a:cubicBezTo>
                  <a:cubicBezTo>
                    <a:pt x="3313" y="15625"/>
                    <a:pt x="1952" y="20785"/>
                    <a:pt x="233" y="25794"/>
                  </a:cubicBezTo>
                  <a:cubicBezTo>
                    <a:pt x="1" y="26472"/>
                    <a:pt x="536" y="27077"/>
                    <a:pt x="1151" y="27077"/>
                  </a:cubicBezTo>
                  <a:cubicBezTo>
                    <a:pt x="1326" y="27077"/>
                    <a:pt x="1507" y="27028"/>
                    <a:pt x="1679" y="26918"/>
                  </a:cubicBezTo>
                  <a:cubicBezTo>
                    <a:pt x="2673" y="26267"/>
                    <a:pt x="3797" y="25212"/>
                    <a:pt x="4877" y="24050"/>
                  </a:cubicBezTo>
                  <a:cubicBezTo>
                    <a:pt x="5504" y="23206"/>
                    <a:pt x="6416" y="22461"/>
                    <a:pt x="7050" y="21642"/>
                  </a:cubicBezTo>
                  <a:cubicBezTo>
                    <a:pt x="8118" y="20287"/>
                    <a:pt x="9006" y="18928"/>
                    <a:pt x="10110" y="17612"/>
                  </a:cubicBezTo>
                  <a:cubicBezTo>
                    <a:pt x="11465" y="15991"/>
                    <a:pt x="12675" y="14252"/>
                    <a:pt x="13849" y="12496"/>
                  </a:cubicBezTo>
                  <a:cubicBezTo>
                    <a:pt x="16071" y="9180"/>
                    <a:pt x="18610" y="5617"/>
                    <a:pt x="18486" y="1618"/>
                  </a:cubicBezTo>
                  <a:cubicBezTo>
                    <a:pt x="18458" y="676"/>
                    <a:pt x="17467" y="1"/>
                    <a:pt x="16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43"/>
            <p:cNvSpPr/>
            <p:nvPr/>
          </p:nvSpPr>
          <p:spPr>
            <a:xfrm>
              <a:off x="7202325" y="1114325"/>
              <a:ext cx="241675" cy="347400"/>
            </a:xfrm>
            <a:custGeom>
              <a:rect b="b" l="l" r="r" t="t"/>
              <a:pathLst>
                <a:path extrusionOk="0" h="13896" w="9667">
                  <a:moveTo>
                    <a:pt x="5078" y="0"/>
                  </a:moveTo>
                  <a:cubicBezTo>
                    <a:pt x="4614" y="0"/>
                    <a:pt x="4184" y="90"/>
                    <a:pt x="3830" y="303"/>
                  </a:cubicBezTo>
                  <a:cubicBezTo>
                    <a:pt x="1552" y="1681"/>
                    <a:pt x="124" y="4296"/>
                    <a:pt x="25" y="6953"/>
                  </a:cubicBezTo>
                  <a:cubicBezTo>
                    <a:pt x="1" y="7524"/>
                    <a:pt x="50" y="8145"/>
                    <a:pt x="417" y="8592"/>
                  </a:cubicBezTo>
                  <a:cubicBezTo>
                    <a:pt x="621" y="8843"/>
                    <a:pt x="962" y="8995"/>
                    <a:pt x="1284" y="8995"/>
                  </a:cubicBezTo>
                  <a:cubicBezTo>
                    <a:pt x="1527" y="8995"/>
                    <a:pt x="1760" y="8908"/>
                    <a:pt x="1913" y="8710"/>
                  </a:cubicBezTo>
                  <a:lnTo>
                    <a:pt x="1913" y="8710"/>
                  </a:lnTo>
                  <a:cubicBezTo>
                    <a:pt x="1714" y="9641"/>
                    <a:pt x="1968" y="10653"/>
                    <a:pt x="2154" y="11578"/>
                  </a:cubicBezTo>
                  <a:cubicBezTo>
                    <a:pt x="2360" y="12578"/>
                    <a:pt x="2974" y="13670"/>
                    <a:pt x="3987" y="13733"/>
                  </a:cubicBezTo>
                  <a:cubicBezTo>
                    <a:pt x="4018" y="13735"/>
                    <a:pt x="4049" y="13736"/>
                    <a:pt x="4080" y="13736"/>
                  </a:cubicBezTo>
                  <a:cubicBezTo>
                    <a:pt x="4672" y="13736"/>
                    <a:pt x="5227" y="13352"/>
                    <a:pt x="5569" y="12864"/>
                  </a:cubicBezTo>
                  <a:cubicBezTo>
                    <a:pt x="5936" y="12348"/>
                    <a:pt x="6116" y="11733"/>
                    <a:pt x="6296" y="11125"/>
                  </a:cubicBezTo>
                  <a:cubicBezTo>
                    <a:pt x="6632" y="11764"/>
                    <a:pt x="6973" y="12417"/>
                    <a:pt x="7469" y="12950"/>
                  </a:cubicBezTo>
                  <a:cubicBezTo>
                    <a:pt x="7965" y="13478"/>
                    <a:pt x="8643" y="13882"/>
                    <a:pt x="9363" y="13894"/>
                  </a:cubicBezTo>
                  <a:cubicBezTo>
                    <a:pt x="9389" y="13895"/>
                    <a:pt x="9415" y="13896"/>
                    <a:pt x="9441" y="13896"/>
                  </a:cubicBezTo>
                  <a:cubicBezTo>
                    <a:pt x="9518" y="13896"/>
                    <a:pt x="9592" y="13889"/>
                    <a:pt x="9667" y="13876"/>
                  </a:cubicBezTo>
                  <a:cubicBezTo>
                    <a:pt x="9400" y="6741"/>
                    <a:pt x="5910" y="2396"/>
                    <a:pt x="5910" y="2396"/>
                  </a:cubicBezTo>
                  <a:lnTo>
                    <a:pt x="7712" y="683"/>
                  </a:lnTo>
                  <a:cubicBezTo>
                    <a:pt x="6885" y="298"/>
                    <a:pt x="5924" y="0"/>
                    <a:pt x="50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43"/>
            <p:cNvSpPr/>
            <p:nvPr/>
          </p:nvSpPr>
          <p:spPr>
            <a:xfrm>
              <a:off x="7279775" y="975650"/>
              <a:ext cx="277400" cy="283000"/>
            </a:xfrm>
            <a:custGeom>
              <a:rect b="b" l="l" r="r" t="t"/>
              <a:pathLst>
                <a:path extrusionOk="0" h="11320" w="11096">
                  <a:moveTo>
                    <a:pt x="9703" y="0"/>
                  </a:moveTo>
                  <a:cubicBezTo>
                    <a:pt x="8531" y="0"/>
                    <a:pt x="7504" y="1368"/>
                    <a:pt x="6979" y="1746"/>
                  </a:cubicBezTo>
                  <a:cubicBezTo>
                    <a:pt x="6829" y="1852"/>
                    <a:pt x="6700" y="1892"/>
                    <a:pt x="6571" y="1892"/>
                  </a:cubicBezTo>
                  <a:cubicBezTo>
                    <a:pt x="6181" y="1892"/>
                    <a:pt x="5799" y="1518"/>
                    <a:pt x="4849" y="1485"/>
                  </a:cubicBezTo>
                  <a:cubicBezTo>
                    <a:pt x="4827" y="1484"/>
                    <a:pt x="4806" y="1484"/>
                    <a:pt x="4784" y="1484"/>
                  </a:cubicBezTo>
                  <a:cubicBezTo>
                    <a:pt x="3587" y="1484"/>
                    <a:pt x="3377" y="2653"/>
                    <a:pt x="3377" y="2653"/>
                  </a:cubicBezTo>
                  <a:cubicBezTo>
                    <a:pt x="3377" y="2653"/>
                    <a:pt x="3035" y="2169"/>
                    <a:pt x="2217" y="2169"/>
                  </a:cubicBezTo>
                  <a:cubicBezTo>
                    <a:pt x="2024" y="2169"/>
                    <a:pt x="1806" y="2196"/>
                    <a:pt x="1559" y="2262"/>
                  </a:cubicBezTo>
                  <a:cubicBezTo>
                    <a:pt x="256" y="2609"/>
                    <a:pt x="1" y="6508"/>
                    <a:pt x="1" y="6508"/>
                  </a:cubicBezTo>
                  <a:cubicBezTo>
                    <a:pt x="540" y="7575"/>
                    <a:pt x="1336" y="7933"/>
                    <a:pt x="2162" y="7933"/>
                  </a:cubicBezTo>
                  <a:cubicBezTo>
                    <a:pt x="3855" y="7933"/>
                    <a:pt x="5675" y="6428"/>
                    <a:pt x="5675" y="6428"/>
                  </a:cubicBezTo>
                  <a:cubicBezTo>
                    <a:pt x="5675" y="6428"/>
                    <a:pt x="5849" y="6595"/>
                    <a:pt x="5892" y="8204"/>
                  </a:cubicBezTo>
                  <a:cubicBezTo>
                    <a:pt x="5936" y="9806"/>
                    <a:pt x="3595" y="11320"/>
                    <a:pt x="3595" y="11320"/>
                  </a:cubicBezTo>
                  <a:cubicBezTo>
                    <a:pt x="3595" y="11320"/>
                    <a:pt x="3598" y="11320"/>
                    <a:pt x="3603" y="11320"/>
                  </a:cubicBezTo>
                  <a:cubicBezTo>
                    <a:pt x="3794" y="11320"/>
                    <a:pt x="7167" y="11279"/>
                    <a:pt x="9102" y="8420"/>
                  </a:cubicBezTo>
                  <a:cubicBezTo>
                    <a:pt x="11096" y="5471"/>
                    <a:pt x="10226" y="95"/>
                    <a:pt x="10226" y="95"/>
                  </a:cubicBezTo>
                  <a:cubicBezTo>
                    <a:pt x="10049" y="29"/>
                    <a:pt x="9875" y="0"/>
                    <a:pt x="97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43"/>
            <p:cNvSpPr/>
            <p:nvPr/>
          </p:nvSpPr>
          <p:spPr>
            <a:xfrm>
              <a:off x="7240025" y="865700"/>
              <a:ext cx="122650" cy="123525"/>
            </a:xfrm>
            <a:custGeom>
              <a:rect b="b" l="l" r="r" t="t"/>
              <a:pathLst>
                <a:path extrusionOk="0" h="4941" w="4906">
                  <a:moveTo>
                    <a:pt x="2539" y="1"/>
                  </a:moveTo>
                  <a:cubicBezTo>
                    <a:pt x="2476" y="1"/>
                    <a:pt x="2412" y="4"/>
                    <a:pt x="2348" y="11"/>
                  </a:cubicBezTo>
                  <a:cubicBezTo>
                    <a:pt x="777" y="166"/>
                    <a:pt x="1" y="1935"/>
                    <a:pt x="199" y="3319"/>
                  </a:cubicBezTo>
                  <a:cubicBezTo>
                    <a:pt x="256" y="3705"/>
                    <a:pt x="361" y="4095"/>
                    <a:pt x="597" y="4413"/>
                  </a:cubicBezTo>
                  <a:cubicBezTo>
                    <a:pt x="826" y="4715"/>
                    <a:pt x="1186" y="4940"/>
                    <a:pt x="1567" y="4940"/>
                  </a:cubicBezTo>
                  <a:cubicBezTo>
                    <a:pt x="1577" y="4940"/>
                    <a:pt x="1587" y="4940"/>
                    <a:pt x="1597" y="4940"/>
                  </a:cubicBezTo>
                  <a:cubicBezTo>
                    <a:pt x="2056" y="4921"/>
                    <a:pt x="2442" y="4579"/>
                    <a:pt x="2875" y="4424"/>
                  </a:cubicBezTo>
                  <a:cubicBezTo>
                    <a:pt x="3342" y="4250"/>
                    <a:pt x="3894" y="4275"/>
                    <a:pt x="4279" y="3965"/>
                  </a:cubicBezTo>
                  <a:cubicBezTo>
                    <a:pt x="4589" y="3717"/>
                    <a:pt x="4726" y="3307"/>
                    <a:pt x="4769" y="2909"/>
                  </a:cubicBezTo>
                  <a:cubicBezTo>
                    <a:pt x="4906" y="1632"/>
                    <a:pt x="3951" y="1"/>
                    <a:pt x="25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43"/>
            <p:cNvSpPr/>
            <p:nvPr/>
          </p:nvSpPr>
          <p:spPr>
            <a:xfrm>
              <a:off x="7269975" y="899000"/>
              <a:ext cx="69425" cy="69250"/>
            </a:xfrm>
            <a:custGeom>
              <a:rect b="b" l="l" r="r" t="t"/>
              <a:pathLst>
                <a:path extrusionOk="0" h="2770" w="2777">
                  <a:moveTo>
                    <a:pt x="1385" y="1"/>
                  </a:moveTo>
                  <a:cubicBezTo>
                    <a:pt x="622" y="1"/>
                    <a:pt x="1" y="622"/>
                    <a:pt x="1" y="1385"/>
                  </a:cubicBezTo>
                  <a:cubicBezTo>
                    <a:pt x="1" y="2149"/>
                    <a:pt x="622" y="2769"/>
                    <a:pt x="1385" y="2769"/>
                  </a:cubicBezTo>
                  <a:cubicBezTo>
                    <a:pt x="2155" y="2769"/>
                    <a:pt x="2777" y="2149"/>
                    <a:pt x="2777" y="1385"/>
                  </a:cubicBezTo>
                  <a:cubicBezTo>
                    <a:pt x="2777" y="622"/>
                    <a:pt x="2155" y="1"/>
                    <a:pt x="1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43"/>
            <p:cNvSpPr/>
            <p:nvPr/>
          </p:nvSpPr>
          <p:spPr>
            <a:xfrm>
              <a:off x="7363600" y="1039775"/>
              <a:ext cx="70325" cy="219675"/>
            </a:xfrm>
            <a:custGeom>
              <a:rect b="b" l="l" r="r" t="t"/>
              <a:pathLst>
                <a:path extrusionOk="0" h="8787" w="2813">
                  <a:moveTo>
                    <a:pt x="93" y="1"/>
                  </a:moveTo>
                  <a:cubicBezTo>
                    <a:pt x="44" y="1"/>
                    <a:pt x="6" y="38"/>
                    <a:pt x="6" y="81"/>
                  </a:cubicBezTo>
                  <a:cubicBezTo>
                    <a:pt x="0" y="522"/>
                    <a:pt x="130" y="963"/>
                    <a:pt x="367" y="1330"/>
                  </a:cubicBezTo>
                  <a:cubicBezTo>
                    <a:pt x="559" y="1622"/>
                    <a:pt x="807" y="1857"/>
                    <a:pt x="1049" y="2087"/>
                  </a:cubicBezTo>
                  <a:cubicBezTo>
                    <a:pt x="1161" y="2198"/>
                    <a:pt x="1279" y="2310"/>
                    <a:pt x="1385" y="2428"/>
                  </a:cubicBezTo>
                  <a:cubicBezTo>
                    <a:pt x="2216" y="3310"/>
                    <a:pt x="2639" y="4657"/>
                    <a:pt x="2465" y="5849"/>
                  </a:cubicBezTo>
                  <a:cubicBezTo>
                    <a:pt x="2297" y="7023"/>
                    <a:pt x="1373" y="8165"/>
                    <a:pt x="224" y="8625"/>
                  </a:cubicBezTo>
                  <a:cubicBezTo>
                    <a:pt x="181" y="8643"/>
                    <a:pt x="155" y="8694"/>
                    <a:pt x="173" y="8737"/>
                  </a:cubicBezTo>
                  <a:cubicBezTo>
                    <a:pt x="187" y="8768"/>
                    <a:pt x="218" y="8786"/>
                    <a:pt x="255" y="8786"/>
                  </a:cubicBezTo>
                  <a:cubicBezTo>
                    <a:pt x="261" y="8786"/>
                    <a:pt x="273" y="8786"/>
                    <a:pt x="285" y="8780"/>
                  </a:cubicBezTo>
                  <a:cubicBezTo>
                    <a:pt x="1490" y="8296"/>
                    <a:pt x="2459" y="7104"/>
                    <a:pt x="2632" y="5874"/>
                  </a:cubicBezTo>
                  <a:cubicBezTo>
                    <a:pt x="2812" y="4633"/>
                    <a:pt x="2371" y="3230"/>
                    <a:pt x="1508" y="2310"/>
                  </a:cubicBezTo>
                  <a:cubicBezTo>
                    <a:pt x="1397" y="2192"/>
                    <a:pt x="1279" y="2081"/>
                    <a:pt x="1167" y="1969"/>
                  </a:cubicBezTo>
                  <a:cubicBezTo>
                    <a:pt x="932" y="1745"/>
                    <a:pt x="689" y="1510"/>
                    <a:pt x="508" y="1236"/>
                  </a:cubicBezTo>
                  <a:cubicBezTo>
                    <a:pt x="292" y="901"/>
                    <a:pt x="173" y="491"/>
                    <a:pt x="173" y="81"/>
                  </a:cubicBezTo>
                  <a:cubicBezTo>
                    <a:pt x="173" y="38"/>
                    <a:pt x="136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43"/>
            <p:cNvSpPr/>
            <p:nvPr/>
          </p:nvSpPr>
          <p:spPr>
            <a:xfrm>
              <a:off x="6401425" y="1055075"/>
              <a:ext cx="231050" cy="547225"/>
            </a:xfrm>
            <a:custGeom>
              <a:rect b="b" l="l" r="r" t="t"/>
              <a:pathLst>
                <a:path extrusionOk="0" h="21889" w="9242">
                  <a:moveTo>
                    <a:pt x="8635" y="0"/>
                  </a:moveTo>
                  <a:cubicBezTo>
                    <a:pt x="8512" y="0"/>
                    <a:pt x="8385" y="45"/>
                    <a:pt x="8276" y="147"/>
                  </a:cubicBezTo>
                  <a:cubicBezTo>
                    <a:pt x="7853" y="537"/>
                    <a:pt x="7488" y="996"/>
                    <a:pt x="7152" y="1451"/>
                  </a:cubicBezTo>
                  <a:cubicBezTo>
                    <a:pt x="4488" y="5094"/>
                    <a:pt x="2943" y="9360"/>
                    <a:pt x="1533" y="13582"/>
                  </a:cubicBezTo>
                  <a:cubicBezTo>
                    <a:pt x="1049" y="15028"/>
                    <a:pt x="410" y="17289"/>
                    <a:pt x="0" y="18989"/>
                  </a:cubicBezTo>
                  <a:cubicBezTo>
                    <a:pt x="6" y="19034"/>
                    <a:pt x="6" y="19071"/>
                    <a:pt x="12" y="19114"/>
                  </a:cubicBezTo>
                  <a:cubicBezTo>
                    <a:pt x="37" y="19275"/>
                    <a:pt x="61" y="19436"/>
                    <a:pt x="86" y="19598"/>
                  </a:cubicBezTo>
                  <a:cubicBezTo>
                    <a:pt x="179" y="20212"/>
                    <a:pt x="291" y="20814"/>
                    <a:pt x="416" y="21410"/>
                  </a:cubicBezTo>
                  <a:cubicBezTo>
                    <a:pt x="416" y="21424"/>
                    <a:pt x="422" y="21436"/>
                    <a:pt x="422" y="21448"/>
                  </a:cubicBezTo>
                  <a:cubicBezTo>
                    <a:pt x="453" y="21597"/>
                    <a:pt x="490" y="21746"/>
                    <a:pt x="522" y="21889"/>
                  </a:cubicBezTo>
                  <a:cubicBezTo>
                    <a:pt x="614" y="21647"/>
                    <a:pt x="700" y="21398"/>
                    <a:pt x="775" y="21150"/>
                  </a:cubicBezTo>
                  <a:cubicBezTo>
                    <a:pt x="857" y="20914"/>
                    <a:pt x="924" y="20679"/>
                    <a:pt x="992" y="20467"/>
                  </a:cubicBezTo>
                  <a:cubicBezTo>
                    <a:pt x="1147" y="19952"/>
                    <a:pt x="1279" y="19524"/>
                    <a:pt x="1353" y="19318"/>
                  </a:cubicBezTo>
                  <a:cubicBezTo>
                    <a:pt x="3792" y="13048"/>
                    <a:pt x="6674" y="6939"/>
                    <a:pt x="9101" y="655"/>
                  </a:cubicBezTo>
                  <a:lnTo>
                    <a:pt x="9107" y="649"/>
                  </a:lnTo>
                  <a:cubicBezTo>
                    <a:pt x="9242" y="296"/>
                    <a:pt x="8953" y="0"/>
                    <a:pt x="8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43"/>
            <p:cNvSpPr/>
            <p:nvPr/>
          </p:nvSpPr>
          <p:spPr>
            <a:xfrm>
              <a:off x="6411950" y="1157975"/>
              <a:ext cx="405725" cy="467025"/>
            </a:xfrm>
            <a:custGeom>
              <a:rect b="b" l="l" r="r" t="t"/>
              <a:pathLst>
                <a:path extrusionOk="0" h="18681" w="16229">
                  <a:moveTo>
                    <a:pt x="15534" y="1"/>
                  </a:moveTo>
                  <a:cubicBezTo>
                    <a:pt x="15464" y="1"/>
                    <a:pt x="15391" y="15"/>
                    <a:pt x="15317" y="47"/>
                  </a:cubicBezTo>
                  <a:cubicBezTo>
                    <a:pt x="14796" y="284"/>
                    <a:pt x="14300" y="594"/>
                    <a:pt x="13833" y="917"/>
                  </a:cubicBezTo>
                  <a:cubicBezTo>
                    <a:pt x="10121" y="3487"/>
                    <a:pt x="7259" y="7007"/>
                    <a:pt x="4546" y="10534"/>
                  </a:cubicBezTo>
                  <a:cubicBezTo>
                    <a:pt x="3465" y="11938"/>
                    <a:pt x="1820" y="14322"/>
                    <a:pt x="895" y="15824"/>
                  </a:cubicBezTo>
                  <a:cubicBezTo>
                    <a:pt x="789" y="15998"/>
                    <a:pt x="677" y="16171"/>
                    <a:pt x="571" y="16351"/>
                  </a:cubicBezTo>
                  <a:cubicBezTo>
                    <a:pt x="391" y="16649"/>
                    <a:pt x="212" y="16953"/>
                    <a:pt x="38" y="17265"/>
                  </a:cubicBezTo>
                  <a:cubicBezTo>
                    <a:pt x="26" y="17288"/>
                    <a:pt x="19" y="17308"/>
                    <a:pt x="1" y="17332"/>
                  </a:cubicBezTo>
                  <a:cubicBezTo>
                    <a:pt x="32" y="17481"/>
                    <a:pt x="69" y="17630"/>
                    <a:pt x="101" y="17773"/>
                  </a:cubicBezTo>
                  <a:cubicBezTo>
                    <a:pt x="124" y="17861"/>
                    <a:pt x="138" y="17947"/>
                    <a:pt x="162" y="18028"/>
                  </a:cubicBezTo>
                  <a:cubicBezTo>
                    <a:pt x="187" y="18127"/>
                    <a:pt x="212" y="18233"/>
                    <a:pt x="236" y="18337"/>
                  </a:cubicBezTo>
                  <a:cubicBezTo>
                    <a:pt x="256" y="18425"/>
                    <a:pt x="279" y="18518"/>
                    <a:pt x="305" y="18612"/>
                  </a:cubicBezTo>
                  <a:cubicBezTo>
                    <a:pt x="311" y="18635"/>
                    <a:pt x="317" y="18655"/>
                    <a:pt x="324" y="18680"/>
                  </a:cubicBezTo>
                  <a:cubicBezTo>
                    <a:pt x="379" y="18624"/>
                    <a:pt x="436" y="18561"/>
                    <a:pt x="491" y="18500"/>
                  </a:cubicBezTo>
                  <a:cubicBezTo>
                    <a:pt x="510" y="18475"/>
                    <a:pt x="534" y="18443"/>
                    <a:pt x="560" y="18419"/>
                  </a:cubicBezTo>
                  <a:cubicBezTo>
                    <a:pt x="715" y="18239"/>
                    <a:pt x="875" y="18047"/>
                    <a:pt x="1032" y="17853"/>
                  </a:cubicBezTo>
                  <a:cubicBezTo>
                    <a:pt x="1665" y="17047"/>
                    <a:pt x="2254" y="16177"/>
                    <a:pt x="2497" y="15898"/>
                  </a:cubicBezTo>
                  <a:cubicBezTo>
                    <a:pt x="2726" y="15626"/>
                    <a:pt x="2956" y="15357"/>
                    <a:pt x="3193" y="15091"/>
                  </a:cubicBezTo>
                  <a:cubicBezTo>
                    <a:pt x="7351" y="10261"/>
                    <a:pt x="11810" y="5672"/>
                    <a:pt x="15933" y="805"/>
                  </a:cubicBezTo>
                  <a:lnTo>
                    <a:pt x="15939" y="799"/>
                  </a:lnTo>
                  <a:cubicBezTo>
                    <a:pt x="16229" y="456"/>
                    <a:pt x="15931" y="1"/>
                    <a:pt x="15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43"/>
            <p:cNvSpPr/>
            <p:nvPr/>
          </p:nvSpPr>
          <p:spPr>
            <a:xfrm>
              <a:off x="6411800" y="1353625"/>
              <a:ext cx="512400" cy="269650"/>
            </a:xfrm>
            <a:custGeom>
              <a:rect b="b" l="l" r="r" t="t"/>
              <a:pathLst>
                <a:path extrusionOk="0" h="10786" w="20496">
                  <a:moveTo>
                    <a:pt x="19764" y="0"/>
                  </a:moveTo>
                  <a:cubicBezTo>
                    <a:pt x="19758" y="0"/>
                    <a:pt x="19751" y="0"/>
                    <a:pt x="19744" y="0"/>
                  </a:cubicBezTo>
                  <a:cubicBezTo>
                    <a:pt x="19166" y="14"/>
                    <a:pt x="18596" y="118"/>
                    <a:pt x="18037" y="243"/>
                  </a:cubicBezTo>
                  <a:cubicBezTo>
                    <a:pt x="13629" y="1218"/>
                    <a:pt x="9655" y="3404"/>
                    <a:pt x="5806" y="5639"/>
                  </a:cubicBezTo>
                  <a:cubicBezTo>
                    <a:pt x="5073" y="6067"/>
                    <a:pt x="4136" y="6651"/>
                    <a:pt x="3199" y="7265"/>
                  </a:cubicBezTo>
                  <a:cubicBezTo>
                    <a:pt x="2179" y="7923"/>
                    <a:pt x="1173" y="8612"/>
                    <a:pt x="428" y="9153"/>
                  </a:cubicBezTo>
                  <a:cubicBezTo>
                    <a:pt x="405" y="9170"/>
                    <a:pt x="385" y="9190"/>
                    <a:pt x="360" y="9208"/>
                  </a:cubicBezTo>
                  <a:cubicBezTo>
                    <a:pt x="262" y="9282"/>
                    <a:pt x="156" y="9357"/>
                    <a:pt x="44" y="9439"/>
                  </a:cubicBezTo>
                  <a:cubicBezTo>
                    <a:pt x="32" y="9445"/>
                    <a:pt x="19" y="9462"/>
                    <a:pt x="1" y="9468"/>
                  </a:cubicBezTo>
                  <a:cubicBezTo>
                    <a:pt x="1" y="9482"/>
                    <a:pt x="7" y="9494"/>
                    <a:pt x="7" y="9506"/>
                  </a:cubicBezTo>
                  <a:cubicBezTo>
                    <a:pt x="38" y="9655"/>
                    <a:pt x="75" y="9804"/>
                    <a:pt x="107" y="9947"/>
                  </a:cubicBezTo>
                  <a:cubicBezTo>
                    <a:pt x="130" y="10035"/>
                    <a:pt x="144" y="10121"/>
                    <a:pt x="168" y="10202"/>
                  </a:cubicBezTo>
                  <a:cubicBezTo>
                    <a:pt x="193" y="10301"/>
                    <a:pt x="218" y="10407"/>
                    <a:pt x="242" y="10511"/>
                  </a:cubicBezTo>
                  <a:cubicBezTo>
                    <a:pt x="262" y="10599"/>
                    <a:pt x="285" y="10692"/>
                    <a:pt x="311" y="10786"/>
                  </a:cubicBezTo>
                  <a:cubicBezTo>
                    <a:pt x="373" y="10748"/>
                    <a:pt x="434" y="10711"/>
                    <a:pt x="497" y="10674"/>
                  </a:cubicBezTo>
                  <a:cubicBezTo>
                    <a:pt x="534" y="10649"/>
                    <a:pt x="571" y="10631"/>
                    <a:pt x="609" y="10599"/>
                  </a:cubicBezTo>
                  <a:cubicBezTo>
                    <a:pt x="1105" y="10301"/>
                    <a:pt x="1534" y="10027"/>
                    <a:pt x="1783" y="9886"/>
                  </a:cubicBezTo>
                  <a:cubicBezTo>
                    <a:pt x="1820" y="9866"/>
                    <a:pt x="1857" y="9841"/>
                    <a:pt x="1881" y="9829"/>
                  </a:cubicBezTo>
                  <a:cubicBezTo>
                    <a:pt x="7861" y="6731"/>
                    <a:pt x="14057" y="4043"/>
                    <a:pt x="20023" y="932"/>
                  </a:cubicBezTo>
                  <a:cubicBezTo>
                    <a:pt x="20029" y="926"/>
                    <a:pt x="20029" y="926"/>
                    <a:pt x="20036" y="926"/>
                  </a:cubicBezTo>
                  <a:cubicBezTo>
                    <a:pt x="20496" y="687"/>
                    <a:pt x="20283" y="0"/>
                    <a:pt x="19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43"/>
            <p:cNvSpPr/>
            <p:nvPr/>
          </p:nvSpPr>
          <p:spPr>
            <a:xfrm>
              <a:off x="6415975" y="1572825"/>
              <a:ext cx="576500" cy="65500"/>
            </a:xfrm>
            <a:custGeom>
              <a:rect b="b" l="l" r="r" t="t"/>
              <a:pathLst>
                <a:path extrusionOk="0" h="2620" w="23060">
                  <a:moveTo>
                    <a:pt x="13984" y="0"/>
                  </a:moveTo>
                  <a:cubicBezTo>
                    <a:pt x="11840" y="0"/>
                    <a:pt x="9694" y="153"/>
                    <a:pt x="7569" y="328"/>
                  </a:cubicBezTo>
                  <a:cubicBezTo>
                    <a:pt x="5937" y="465"/>
                    <a:pt x="3367" y="806"/>
                    <a:pt x="1616" y="1118"/>
                  </a:cubicBezTo>
                  <a:cubicBezTo>
                    <a:pt x="1473" y="1141"/>
                    <a:pt x="1336" y="1173"/>
                    <a:pt x="1199" y="1198"/>
                  </a:cubicBezTo>
                  <a:cubicBezTo>
                    <a:pt x="1094" y="1216"/>
                    <a:pt x="983" y="1235"/>
                    <a:pt x="871" y="1259"/>
                  </a:cubicBezTo>
                  <a:cubicBezTo>
                    <a:pt x="585" y="1316"/>
                    <a:pt x="293" y="1371"/>
                    <a:pt x="1" y="1434"/>
                  </a:cubicBezTo>
                  <a:cubicBezTo>
                    <a:pt x="26" y="1533"/>
                    <a:pt x="51" y="1639"/>
                    <a:pt x="75" y="1743"/>
                  </a:cubicBezTo>
                  <a:cubicBezTo>
                    <a:pt x="95" y="1831"/>
                    <a:pt x="118" y="1924"/>
                    <a:pt x="144" y="2018"/>
                  </a:cubicBezTo>
                  <a:cubicBezTo>
                    <a:pt x="150" y="2041"/>
                    <a:pt x="156" y="2061"/>
                    <a:pt x="163" y="2086"/>
                  </a:cubicBezTo>
                  <a:cubicBezTo>
                    <a:pt x="212" y="2265"/>
                    <a:pt x="255" y="2439"/>
                    <a:pt x="305" y="2620"/>
                  </a:cubicBezTo>
                  <a:cubicBezTo>
                    <a:pt x="1144" y="2545"/>
                    <a:pt x="1914" y="2439"/>
                    <a:pt x="2224" y="2427"/>
                  </a:cubicBezTo>
                  <a:cubicBezTo>
                    <a:pt x="2316" y="2427"/>
                    <a:pt x="2416" y="2421"/>
                    <a:pt x="2510" y="2414"/>
                  </a:cubicBezTo>
                  <a:cubicBezTo>
                    <a:pt x="9141" y="2204"/>
                    <a:pt x="15796" y="2427"/>
                    <a:pt x="22426" y="2185"/>
                  </a:cubicBezTo>
                  <a:lnTo>
                    <a:pt x="22440" y="2185"/>
                  </a:lnTo>
                  <a:cubicBezTo>
                    <a:pt x="22967" y="2161"/>
                    <a:pt x="23060" y="1434"/>
                    <a:pt x="22569" y="1222"/>
                  </a:cubicBezTo>
                  <a:cubicBezTo>
                    <a:pt x="22048" y="992"/>
                    <a:pt x="21483" y="837"/>
                    <a:pt x="20924" y="708"/>
                  </a:cubicBezTo>
                  <a:cubicBezTo>
                    <a:pt x="18636" y="180"/>
                    <a:pt x="16312" y="0"/>
                    <a:pt x="13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43"/>
            <p:cNvSpPr/>
            <p:nvPr/>
          </p:nvSpPr>
          <p:spPr>
            <a:xfrm>
              <a:off x="6417850" y="1616400"/>
              <a:ext cx="493175" cy="246600"/>
            </a:xfrm>
            <a:custGeom>
              <a:rect b="b" l="l" r="r" t="t"/>
              <a:pathLst>
                <a:path extrusionOk="0" h="9864" w="19727">
                  <a:moveTo>
                    <a:pt x="0" y="0"/>
                  </a:moveTo>
                  <a:cubicBezTo>
                    <a:pt x="20" y="88"/>
                    <a:pt x="43" y="181"/>
                    <a:pt x="69" y="275"/>
                  </a:cubicBezTo>
                  <a:cubicBezTo>
                    <a:pt x="75" y="298"/>
                    <a:pt x="81" y="318"/>
                    <a:pt x="88" y="343"/>
                  </a:cubicBezTo>
                  <a:cubicBezTo>
                    <a:pt x="137" y="522"/>
                    <a:pt x="180" y="696"/>
                    <a:pt x="230" y="877"/>
                  </a:cubicBezTo>
                  <a:cubicBezTo>
                    <a:pt x="261" y="982"/>
                    <a:pt x="292" y="1088"/>
                    <a:pt x="324" y="1200"/>
                  </a:cubicBezTo>
                  <a:cubicBezTo>
                    <a:pt x="361" y="1318"/>
                    <a:pt x="398" y="1435"/>
                    <a:pt x="435" y="1553"/>
                  </a:cubicBezTo>
                  <a:lnTo>
                    <a:pt x="441" y="1559"/>
                  </a:lnTo>
                  <a:cubicBezTo>
                    <a:pt x="814" y="1714"/>
                    <a:pt x="1186" y="1876"/>
                    <a:pt x="1559" y="2031"/>
                  </a:cubicBezTo>
                  <a:cubicBezTo>
                    <a:pt x="7364" y="4533"/>
                    <a:pt x="13044" y="7376"/>
                    <a:pt x="18881" y="9817"/>
                  </a:cubicBezTo>
                  <a:cubicBezTo>
                    <a:pt x="18887" y="9817"/>
                    <a:pt x="18887" y="9823"/>
                    <a:pt x="18893" y="9823"/>
                  </a:cubicBezTo>
                  <a:cubicBezTo>
                    <a:pt x="18959" y="9851"/>
                    <a:pt x="19023" y="9864"/>
                    <a:pt x="19084" y="9864"/>
                  </a:cubicBezTo>
                  <a:cubicBezTo>
                    <a:pt x="19471" y="9864"/>
                    <a:pt x="19726" y="9352"/>
                    <a:pt x="19414" y="9004"/>
                  </a:cubicBezTo>
                  <a:cubicBezTo>
                    <a:pt x="19036" y="8576"/>
                    <a:pt x="18589" y="8196"/>
                    <a:pt x="18142" y="7849"/>
                  </a:cubicBezTo>
                  <a:cubicBezTo>
                    <a:pt x="14572" y="5080"/>
                    <a:pt x="10356" y="3422"/>
                    <a:pt x="6172" y="1894"/>
                  </a:cubicBezTo>
                  <a:cubicBezTo>
                    <a:pt x="5172" y="1528"/>
                    <a:pt x="3769" y="1075"/>
                    <a:pt x="2435" y="671"/>
                  </a:cubicBezTo>
                  <a:cubicBezTo>
                    <a:pt x="1702" y="455"/>
                    <a:pt x="982" y="255"/>
                    <a:pt x="367" y="88"/>
                  </a:cubicBezTo>
                  <a:cubicBezTo>
                    <a:pt x="355" y="88"/>
                    <a:pt x="335" y="82"/>
                    <a:pt x="324" y="82"/>
                  </a:cubicBezTo>
                  <a:cubicBezTo>
                    <a:pt x="224" y="51"/>
                    <a:pt x="125" y="32"/>
                    <a:pt x="31" y="8"/>
                  </a:cubicBezTo>
                  <a:cubicBezTo>
                    <a:pt x="20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43"/>
            <p:cNvSpPr/>
            <p:nvPr/>
          </p:nvSpPr>
          <p:spPr>
            <a:xfrm>
              <a:off x="6425925" y="1646375"/>
              <a:ext cx="385275" cy="384275"/>
            </a:xfrm>
            <a:custGeom>
              <a:rect b="b" l="l" r="r" t="t"/>
              <a:pathLst>
                <a:path extrusionOk="0" h="15371" w="15411">
                  <a:moveTo>
                    <a:pt x="1" y="1"/>
                  </a:moveTo>
                  <a:lnTo>
                    <a:pt x="1" y="1"/>
                  </a:lnTo>
                  <a:cubicBezTo>
                    <a:pt x="38" y="119"/>
                    <a:pt x="75" y="236"/>
                    <a:pt x="112" y="354"/>
                  </a:cubicBezTo>
                  <a:cubicBezTo>
                    <a:pt x="330" y="1087"/>
                    <a:pt x="585" y="1807"/>
                    <a:pt x="863" y="2515"/>
                  </a:cubicBezTo>
                  <a:cubicBezTo>
                    <a:pt x="5457" y="6693"/>
                    <a:pt x="9835" y="11126"/>
                    <a:pt x="14486" y="15243"/>
                  </a:cubicBezTo>
                  <a:cubicBezTo>
                    <a:pt x="14492" y="15243"/>
                    <a:pt x="14492" y="15249"/>
                    <a:pt x="14498" y="15249"/>
                  </a:cubicBezTo>
                  <a:cubicBezTo>
                    <a:pt x="14593" y="15334"/>
                    <a:pt x="14699" y="15370"/>
                    <a:pt x="14802" y="15370"/>
                  </a:cubicBezTo>
                  <a:cubicBezTo>
                    <a:pt x="15121" y="15370"/>
                    <a:pt x="15410" y="15016"/>
                    <a:pt x="15254" y="14641"/>
                  </a:cubicBezTo>
                  <a:cubicBezTo>
                    <a:pt x="15038" y="14112"/>
                    <a:pt x="14733" y="13616"/>
                    <a:pt x="14423" y="13137"/>
                  </a:cubicBezTo>
                  <a:cubicBezTo>
                    <a:pt x="11933" y="9369"/>
                    <a:pt x="8482" y="6432"/>
                    <a:pt x="5010" y="3638"/>
                  </a:cubicBezTo>
                  <a:cubicBezTo>
                    <a:pt x="4024" y="2844"/>
                    <a:pt x="2540" y="1744"/>
                    <a:pt x="1236" y="832"/>
                  </a:cubicBezTo>
                  <a:cubicBezTo>
                    <a:pt x="795" y="528"/>
                    <a:pt x="373" y="24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43"/>
            <p:cNvSpPr/>
            <p:nvPr/>
          </p:nvSpPr>
          <p:spPr>
            <a:xfrm>
              <a:off x="6988425" y="1647700"/>
              <a:ext cx="913500" cy="562450"/>
            </a:xfrm>
            <a:custGeom>
              <a:rect b="b" l="l" r="r" t="t"/>
              <a:pathLst>
                <a:path extrusionOk="0" h="22498" w="36540">
                  <a:moveTo>
                    <a:pt x="30476" y="0"/>
                  </a:moveTo>
                  <a:cubicBezTo>
                    <a:pt x="28745" y="0"/>
                    <a:pt x="27000" y="633"/>
                    <a:pt x="25630" y="1717"/>
                  </a:cubicBezTo>
                  <a:cubicBezTo>
                    <a:pt x="23668" y="3256"/>
                    <a:pt x="22452" y="5628"/>
                    <a:pt x="22011" y="8087"/>
                  </a:cubicBezTo>
                  <a:cubicBezTo>
                    <a:pt x="21570" y="10545"/>
                    <a:pt x="21862" y="13090"/>
                    <a:pt x="22532" y="15494"/>
                  </a:cubicBezTo>
                  <a:cubicBezTo>
                    <a:pt x="20794" y="14182"/>
                    <a:pt x="18783" y="12922"/>
                    <a:pt x="16653" y="12922"/>
                  </a:cubicBezTo>
                  <a:cubicBezTo>
                    <a:pt x="16424" y="12922"/>
                    <a:pt x="16194" y="12936"/>
                    <a:pt x="15963" y="12967"/>
                  </a:cubicBezTo>
                  <a:cubicBezTo>
                    <a:pt x="14368" y="13178"/>
                    <a:pt x="12927" y="14171"/>
                    <a:pt x="12039" y="15506"/>
                  </a:cubicBezTo>
                  <a:cubicBezTo>
                    <a:pt x="11157" y="16847"/>
                    <a:pt x="10804" y="18505"/>
                    <a:pt x="10928" y="20107"/>
                  </a:cubicBezTo>
                  <a:cubicBezTo>
                    <a:pt x="9463" y="19319"/>
                    <a:pt x="7973" y="18511"/>
                    <a:pt x="6340" y="18176"/>
                  </a:cubicBezTo>
                  <a:cubicBezTo>
                    <a:pt x="5854" y="18075"/>
                    <a:pt x="5352" y="18020"/>
                    <a:pt x="4852" y="18020"/>
                  </a:cubicBezTo>
                  <a:cubicBezTo>
                    <a:pt x="3668" y="18020"/>
                    <a:pt x="2494" y="18327"/>
                    <a:pt x="1577" y="19051"/>
                  </a:cubicBezTo>
                  <a:cubicBezTo>
                    <a:pt x="783" y="19678"/>
                    <a:pt x="256" y="20578"/>
                    <a:pt x="1" y="21560"/>
                  </a:cubicBezTo>
                  <a:cubicBezTo>
                    <a:pt x="981" y="21807"/>
                    <a:pt x="1987" y="22013"/>
                    <a:pt x="3012" y="22162"/>
                  </a:cubicBezTo>
                  <a:cubicBezTo>
                    <a:pt x="3614" y="22248"/>
                    <a:pt x="4222" y="22317"/>
                    <a:pt x="4838" y="22374"/>
                  </a:cubicBezTo>
                  <a:cubicBezTo>
                    <a:pt x="5688" y="22448"/>
                    <a:pt x="6551" y="22491"/>
                    <a:pt x="7420" y="22491"/>
                  </a:cubicBezTo>
                  <a:cubicBezTo>
                    <a:pt x="7488" y="22497"/>
                    <a:pt x="7551" y="22497"/>
                    <a:pt x="7618" y="22497"/>
                  </a:cubicBezTo>
                  <a:cubicBezTo>
                    <a:pt x="8035" y="22497"/>
                    <a:pt x="8445" y="22491"/>
                    <a:pt x="8855" y="22472"/>
                  </a:cubicBezTo>
                  <a:cubicBezTo>
                    <a:pt x="9724" y="22441"/>
                    <a:pt x="10586" y="22374"/>
                    <a:pt x="11443" y="22268"/>
                  </a:cubicBezTo>
                  <a:cubicBezTo>
                    <a:pt x="12014" y="22193"/>
                    <a:pt x="12586" y="22113"/>
                    <a:pt x="13151" y="22007"/>
                  </a:cubicBezTo>
                  <a:cubicBezTo>
                    <a:pt x="13809" y="21895"/>
                    <a:pt x="14461" y="21758"/>
                    <a:pt x="15106" y="21597"/>
                  </a:cubicBezTo>
                  <a:cubicBezTo>
                    <a:pt x="16441" y="21268"/>
                    <a:pt x="17739" y="20858"/>
                    <a:pt x="19005" y="20362"/>
                  </a:cubicBezTo>
                  <a:cubicBezTo>
                    <a:pt x="19911" y="20007"/>
                    <a:pt x="20805" y="19610"/>
                    <a:pt x="21670" y="19176"/>
                  </a:cubicBezTo>
                  <a:cubicBezTo>
                    <a:pt x="21848" y="19088"/>
                    <a:pt x="22029" y="19002"/>
                    <a:pt x="22209" y="18902"/>
                  </a:cubicBezTo>
                  <a:cubicBezTo>
                    <a:pt x="25748" y="17047"/>
                    <a:pt x="28883" y="14525"/>
                    <a:pt x="31459" y="11520"/>
                  </a:cubicBezTo>
                  <a:cubicBezTo>
                    <a:pt x="32987" y="9738"/>
                    <a:pt x="34316" y="7789"/>
                    <a:pt x="35416" y="5697"/>
                  </a:cubicBezTo>
                  <a:cubicBezTo>
                    <a:pt x="35508" y="5528"/>
                    <a:pt x="35594" y="5355"/>
                    <a:pt x="35682" y="5181"/>
                  </a:cubicBezTo>
                  <a:cubicBezTo>
                    <a:pt x="35986" y="4573"/>
                    <a:pt x="36278" y="3952"/>
                    <a:pt x="36539" y="3319"/>
                  </a:cubicBezTo>
                  <a:cubicBezTo>
                    <a:pt x="36445" y="3189"/>
                    <a:pt x="36347" y="3064"/>
                    <a:pt x="36241" y="2946"/>
                  </a:cubicBezTo>
                  <a:cubicBezTo>
                    <a:pt x="35278" y="1811"/>
                    <a:pt x="34080" y="854"/>
                    <a:pt x="32683" y="370"/>
                  </a:cubicBezTo>
                  <a:cubicBezTo>
                    <a:pt x="31971" y="119"/>
                    <a:pt x="31225" y="0"/>
                    <a:pt x="30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43"/>
            <p:cNvSpPr/>
            <p:nvPr/>
          </p:nvSpPr>
          <p:spPr>
            <a:xfrm>
              <a:off x="6856975" y="788175"/>
              <a:ext cx="11050" cy="191100"/>
            </a:xfrm>
            <a:custGeom>
              <a:rect b="b" l="l" r="r" t="t"/>
              <a:pathLst>
                <a:path extrusionOk="0" h="7644" w="442">
                  <a:moveTo>
                    <a:pt x="224" y="1"/>
                  </a:moveTo>
                  <a:cubicBezTo>
                    <a:pt x="99" y="1"/>
                    <a:pt x="0" y="100"/>
                    <a:pt x="0" y="224"/>
                  </a:cubicBezTo>
                  <a:lnTo>
                    <a:pt x="0" y="7426"/>
                  </a:lnTo>
                  <a:cubicBezTo>
                    <a:pt x="0" y="7551"/>
                    <a:pt x="99" y="7643"/>
                    <a:pt x="224" y="7643"/>
                  </a:cubicBezTo>
                  <a:cubicBezTo>
                    <a:pt x="341" y="7643"/>
                    <a:pt x="441" y="7551"/>
                    <a:pt x="441" y="7426"/>
                  </a:cubicBezTo>
                  <a:lnTo>
                    <a:pt x="441" y="224"/>
                  </a:lnTo>
                  <a:cubicBezTo>
                    <a:pt x="441" y="100"/>
                    <a:pt x="341" y="1"/>
                    <a:pt x="2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43"/>
            <p:cNvSpPr/>
            <p:nvPr/>
          </p:nvSpPr>
          <p:spPr>
            <a:xfrm>
              <a:off x="6766925" y="878225"/>
              <a:ext cx="191100" cy="11050"/>
            </a:xfrm>
            <a:custGeom>
              <a:rect b="b" l="l" r="r" t="t"/>
              <a:pathLst>
                <a:path extrusionOk="0" h="442" w="7644">
                  <a:moveTo>
                    <a:pt x="224" y="0"/>
                  </a:moveTo>
                  <a:cubicBezTo>
                    <a:pt x="101" y="0"/>
                    <a:pt x="1" y="98"/>
                    <a:pt x="1" y="224"/>
                  </a:cubicBezTo>
                  <a:cubicBezTo>
                    <a:pt x="1" y="347"/>
                    <a:pt x="101" y="441"/>
                    <a:pt x="224" y="441"/>
                  </a:cubicBezTo>
                  <a:lnTo>
                    <a:pt x="7426" y="441"/>
                  </a:lnTo>
                  <a:cubicBezTo>
                    <a:pt x="7545" y="441"/>
                    <a:pt x="7643" y="347"/>
                    <a:pt x="7643" y="224"/>
                  </a:cubicBezTo>
                  <a:cubicBezTo>
                    <a:pt x="7643" y="98"/>
                    <a:pt x="7545" y="0"/>
                    <a:pt x="74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43"/>
            <p:cNvSpPr/>
            <p:nvPr/>
          </p:nvSpPr>
          <p:spPr>
            <a:xfrm>
              <a:off x="6813500" y="830900"/>
              <a:ext cx="102325" cy="112975"/>
            </a:xfrm>
            <a:custGeom>
              <a:rect b="b" l="l" r="r" t="t"/>
              <a:pathLst>
                <a:path extrusionOk="0" h="4519" w="4093">
                  <a:moveTo>
                    <a:pt x="243" y="1"/>
                  </a:moveTo>
                  <a:cubicBezTo>
                    <a:pt x="193" y="1"/>
                    <a:pt x="142" y="18"/>
                    <a:pt x="100" y="54"/>
                  </a:cubicBezTo>
                  <a:cubicBezTo>
                    <a:pt x="6" y="136"/>
                    <a:pt x="0" y="278"/>
                    <a:pt x="81" y="366"/>
                  </a:cubicBezTo>
                  <a:lnTo>
                    <a:pt x="3682" y="4444"/>
                  </a:lnTo>
                  <a:cubicBezTo>
                    <a:pt x="3726" y="4495"/>
                    <a:pt x="3788" y="4519"/>
                    <a:pt x="3843" y="4519"/>
                  </a:cubicBezTo>
                  <a:cubicBezTo>
                    <a:pt x="3900" y="4519"/>
                    <a:pt x="3949" y="4501"/>
                    <a:pt x="3992" y="4463"/>
                  </a:cubicBezTo>
                  <a:cubicBezTo>
                    <a:pt x="4086" y="4383"/>
                    <a:pt x="4092" y="4246"/>
                    <a:pt x="4012" y="4152"/>
                  </a:cubicBezTo>
                  <a:lnTo>
                    <a:pt x="410" y="74"/>
                  </a:lnTo>
                  <a:cubicBezTo>
                    <a:pt x="366" y="26"/>
                    <a:pt x="305" y="1"/>
                    <a:pt x="2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43"/>
            <p:cNvSpPr/>
            <p:nvPr/>
          </p:nvSpPr>
          <p:spPr>
            <a:xfrm>
              <a:off x="6807450" y="836900"/>
              <a:ext cx="114400" cy="101100"/>
            </a:xfrm>
            <a:custGeom>
              <a:rect b="b" l="l" r="r" t="t"/>
              <a:pathLst>
                <a:path extrusionOk="0" h="4044" w="4576">
                  <a:moveTo>
                    <a:pt x="4330" y="1"/>
                  </a:moveTo>
                  <a:cubicBezTo>
                    <a:pt x="4276" y="1"/>
                    <a:pt x="4222" y="20"/>
                    <a:pt x="4179" y="57"/>
                  </a:cubicBezTo>
                  <a:lnTo>
                    <a:pt x="99" y="3659"/>
                  </a:lnTo>
                  <a:cubicBezTo>
                    <a:pt x="13" y="3739"/>
                    <a:pt x="1" y="3875"/>
                    <a:pt x="81" y="3969"/>
                  </a:cubicBezTo>
                  <a:cubicBezTo>
                    <a:pt x="125" y="4018"/>
                    <a:pt x="187" y="4043"/>
                    <a:pt x="248" y="4043"/>
                  </a:cubicBezTo>
                  <a:cubicBezTo>
                    <a:pt x="299" y="4043"/>
                    <a:pt x="354" y="4024"/>
                    <a:pt x="391" y="3987"/>
                  </a:cubicBezTo>
                  <a:lnTo>
                    <a:pt x="4471" y="386"/>
                  </a:lnTo>
                  <a:cubicBezTo>
                    <a:pt x="4564" y="306"/>
                    <a:pt x="4576" y="169"/>
                    <a:pt x="4495" y="75"/>
                  </a:cubicBezTo>
                  <a:cubicBezTo>
                    <a:pt x="4452" y="26"/>
                    <a:pt x="4391" y="1"/>
                    <a:pt x="4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43"/>
            <p:cNvSpPr/>
            <p:nvPr/>
          </p:nvSpPr>
          <p:spPr>
            <a:xfrm>
              <a:off x="7778800" y="1293875"/>
              <a:ext cx="11025" cy="191075"/>
            </a:xfrm>
            <a:custGeom>
              <a:rect b="b" l="l" r="r" t="t"/>
              <a:pathLst>
                <a:path extrusionOk="0" h="7643" w="441">
                  <a:moveTo>
                    <a:pt x="217" y="0"/>
                  </a:moveTo>
                  <a:cubicBezTo>
                    <a:pt x="99" y="0"/>
                    <a:pt x="1" y="100"/>
                    <a:pt x="1" y="224"/>
                  </a:cubicBezTo>
                  <a:lnTo>
                    <a:pt x="1" y="7425"/>
                  </a:lnTo>
                  <a:cubicBezTo>
                    <a:pt x="1" y="7545"/>
                    <a:pt x="99" y="7643"/>
                    <a:pt x="217" y="7643"/>
                  </a:cubicBezTo>
                  <a:cubicBezTo>
                    <a:pt x="342" y="7643"/>
                    <a:pt x="440" y="7545"/>
                    <a:pt x="440" y="7425"/>
                  </a:cubicBezTo>
                  <a:lnTo>
                    <a:pt x="440" y="224"/>
                  </a:lnTo>
                  <a:cubicBezTo>
                    <a:pt x="440" y="100"/>
                    <a:pt x="342" y="0"/>
                    <a:pt x="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43"/>
            <p:cNvSpPr/>
            <p:nvPr/>
          </p:nvSpPr>
          <p:spPr>
            <a:xfrm>
              <a:off x="7688775" y="1383900"/>
              <a:ext cx="191075" cy="11050"/>
            </a:xfrm>
            <a:custGeom>
              <a:rect b="b" l="l" r="r" t="t"/>
              <a:pathLst>
                <a:path extrusionOk="0" h="442" w="7643">
                  <a:moveTo>
                    <a:pt x="224" y="1"/>
                  </a:moveTo>
                  <a:cubicBezTo>
                    <a:pt x="100" y="1"/>
                    <a:pt x="0" y="99"/>
                    <a:pt x="0" y="224"/>
                  </a:cubicBezTo>
                  <a:cubicBezTo>
                    <a:pt x="0" y="342"/>
                    <a:pt x="100" y="442"/>
                    <a:pt x="224" y="442"/>
                  </a:cubicBezTo>
                  <a:lnTo>
                    <a:pt x="7419" y="442"/>
                  </a:lnTo>
                  <a:cubicBezTo>
                    <a:pt x="7543" y="442"/>
                    <a:pt x="7643" y="342"/>
                    <a:pt x="7643" y="224"/>
                  </a:cubicBezTo>
                  <a:cubicBezTo>
                    <a:pt x="7643" y="99"/>
                    <a:pt x="7543" y="1"/>
                    <a:pt x="74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43"/>
            <p:cNvSpPr/>
            <p:nvPr/>
          </p:nvSpPr>
          <p:spPr>
            <a:xfrm>
              <a:off x="7735175" y="1336550"/>
              <a:ext cx="102475" cy="113025"/>
            </a:xfrm>
            <a:custGeom>
              <a:rect b="b" l="l" r="r" t="t"/>
              <a:pathLst>
                <a:path extrusionOk="0" h="4521" w="4099">
                  <a:moveTo>
                    <a:pt x="252" y="0"/>
                  </a:moveTo>
                  <a:cubicBezTo>
                    <a:pt x="199" y="0"/>
                    <a:pt x="147" y="19"/>
                    <a:pt x="107" y="56"/>
                  </a:cubicBezTo>
                  <a:cubicBezTo>
                    <a:pt x="13" y="138"/>
                    <a:pt x="1" y="274"/>
                    <a:pt x="81" y="368"/>
                  </a:cubicBezTo>
                  <a:lnTo>
                    <a:pt x="3683" y="4446"/>
                  </a:lnTo>
                  <a:cubicBezTo>
                    <a:pt x="3726" y="4497"/>
                    <a:pt x="3787" y="4520"/>
                    <a:pt x="3850" y="4520"/>
                  </a:cubicBezTo>
                  <a:cubicBezTo>
                    <a:pt x="3899" y="4520"/>
                    <a:pt x="3956" y="4503"/>
                    <a:pt x="3999" y="4465"/>
                  </a:cubicBezTo>
                  <a:cubicBezTo>
                    <a:pt x="4085" y="4385"/>
                    <a:pt x="4099" y="4248"/>
                    <a:pt x="4018" y="4154"/>
                  </a:cubicBezTo>
                  <a:lnTo>
                    <a:pt x="417" y="75"/>
                  </a:lnTo>
                  <a:cubicBezTo>
                    <a:pt x="374" y="25"/>
                    <a:pt x="312" y="0"/>
                    <a:pt x="2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43"/>
            <p:cNvSpPr/>
            <p:nvPr/>
          </p:nvSpPr>
          <p:spPr>
            <a:xfrm>
              <a:off x="7729275" y="1342600"/>
              <a:ext cx="114275" cy="101075"/>
            </a:xfrm>
            <a:custGeom>
              <a:rect b="b" l="l" r="r" t="t"/>
              <a:pathLst>
                <a:path extrusionOk="0" h="4043" w="4571">
                  <a:moveTo>
                    <a:pt x="4328" y="1"/>
                  </a:moveTo>
                  <a:cubicBezTo>
                    <a:pt x="4275" y="1"/>
                    <a:pt x="4223" y="20"/>
                    <a:pt x="4180" y="57"/>
                  </a:cubicBezTo>
                  <a:lnTo>
                    <a:pt x="100" y="3659"/>
                  </a:lnTo>
                  <a:cubicBezTo>
                    <a:pt x="7" y="3739"/>
                    <a:pt x="0" y="3875"/>
                    <a:pt x="82" y="3968"/>
                  </a:cubicBezTo>
                  <a:cubicBezTo>
                    <a:pt x="125" y="4018"/>
                    <a:pt x="186" y="4043"/>
                    <a:pt x="249" y="4043"/>
                  </a:cubicBezTo>
                  <a:cubicBezTo>
                    <a:pt x="298" y="4043"/>
                    <a:pt x="349" y="4024"/>
                    <a:pt x="392" y="3986"/>
                  </a:cubicBezTo>
                  <a:lnTo>
                    <a:pt x="4470" y="386"/>
                  </a:lnTo>
                  <a:cubicBezTo>
                    <a:pt x="4564" y="306"/>
                    <a:pt x="4570" y="163"/>
                    <a:pt x="4490" y="75"/>
                  </a:cubicBezTo>
                  <a:cubicBezTo>
                    <a:pt x="4447" y="25"/>
                    <a:pt x="4387" y="1"/>
                    <a:pt x="43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43"/>
            <p:cNvSpPr/>
            <p:nvPr/>
          </p:nvSpPr>
          <p:spPr>
            <a:xfrm>
              <a:off x="6634525" y="1374900"/>
              <a:ext cx="11075" cy="191075"/>
            </a:xfrm>
            <a:custGeom>
              <a:rect b="b" l="l" r="r" t="t"/>
              <a:pathLst>
                <a:path extrusionOk="0" h="7643" w="443">
                  <a:moveTo>
                    <a:pt x="219" y="0"/>
                  </a:moveTo>
                  <a:cubicBezTo>
                    <a:pt x="101" y="0"/>
                    <a:pt x="1" y="94"/>
                    <a:pt x="1" y="218"/>
                  </a:cubicBezTo>
                  <a:lnTo>
                    <a:pt x="1" y="7419"/>
                  </a:lnTo>
                  <a:cubicBezTo>
                    <a:pt x="1" y="7545"/>
                    <a:pt x="101" y="7643"/>
                    <a:pt x="219" y="7643"/>
                  </a:cubicBezTo>
                  <a:cubicBezTo>
                    <a:pt x="342" y="7643"/>
                    <a:pt x="442" y="7545"/>
                    <a:pt x="442" y="7419"/>
                  </a:cubicBezTo>
                  <a:lnTo>
                    <a:pt x="442" y="218"/>
                  </a:lnTo>
                  <a:cubicBezTo>
                    <a:pt x="442" y="94"/>
                    <a:pt x="342" y="0"/>
                    <a:pt x="2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43"/>
            <p:cNvSpPr/>
            <p:nvPr/>
          </p:nvSpPr>
          <p:spPr>
            <a:xfrm>
              <a:off x="6544500" y="1464925"/>
              <a:ext cx="191100" cy="11050"/>
            </a:xfrm>
            <a:custGeom>
              <a:rect b="b" l="l" r="r" t="t"/>
              <a:pathLst>
                <a:path extrusionOk="0" h="442" w="7644">
                  <a:moveTo>
                    <a:pt x="218" y="1"/>
                  </a:moveTo>
                  <a:cubicBezTo>
                    <a:pt x="100" y="1"/>
                    <a:pt x="0" y="93"/>
                    <a:pt x="0" y="218"/>
                  </a:cubicBezTo>
                  <a:cubicBezTo>
                    <a:pt x="0" y="342"/>
                    <a:pt x="100" y="442"/>
                    <a:pt x="218" y="442"/>
                  </a:cubicBezTo>
                  <a:lnTo>
                    <a:pt x="7420" y="442"/>
                  </a:lnTo>
                  <a:cubicBezTo>
                    <a:pt x="7545" y="442"/>
                    <a:pt x="7643" y="342"/>
                    <a:pt x="7643" y="218"/>
                  </a:cubicBezTo>
                  <a:cubicBezTo>
                    <a:pt x="7643" y="93"/>
                    <a:pt x="7545" y="1"/>
                    <a:pt x="7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43"/>
            <p:cNvSpPr/>
            <p:nvPr/>
          </p:nvSpPr>
          <p:spPr>
            <a:xfrm>
              <a:off x="6590925" y="1417475"/>
              <a:ext cx="102450" cy="112975"/>
            </a:xfrm>
            <a:custGeom>
              <a:rect b="b" l="l" r="r" t="t"/>
              <a:pathLst>
                <a:path extrusionOk="0" h="4519" w="4098">
                  <a:moveTo>
                    <a:pt x="246" y="0"/>
                  </a:moveTo>
                  <a:cubicBezTo>
                    <a:pt x="194" y="0"/>
                    <a:pt x="142" y="18"/>
                    <a:pt x="100" y="54"/>
                  </a:cubicBezTo>
                  <a:cubicBezTo>
                    <a:pt x="12" y="135"/>
                    <a:pt x="0" y="278"/>
                    <a:pt x="81" y="366"/>
                  </a:cubicBezTo>
                  <a:lnTo>
                    <a:pt x="3682" y="4444"/>
                  </a:lnTo>
                  <a:cubicBezTo>
                    <a:pt x="3725" y="4493"/>
                    <a:pt x="3788" y="4518"/>
                    <a:pt x="3849" y="4518"/>
                  </a:cubicBezTo>
                  <a:cubicBezTo>
                    <a:pt x="3900" y="4518"/>
                    <a:pt x="3955" y="4506"/>
                    <a:pt x="3992" y="4469"/>
                  </a:cubicBezTo>
                  <a:cubicBezTo>
                    <a:pt x="4086" y="4389"/>
                    <a:pt x="4098" y="4246"/>
                    <a:pt x="4017" y="4152"/>
                  </a:cubicBezTo>
                  <a:lnTo>
                    <a:pt x="416" y="73"/>
                  </a:lnTo>
                  <a:cubicBezTo>
                    <a:pt x="372" y="25"/>
                    <a:pt x="309" y="0"/>
                    <a:pt x="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43"/>
            <p:cNvSpPr/>
            <p:nvPr/>
          </p:nvSpPr>
          <p:spPr>
            <a:xfrm>
              <a:off x="6585025" y="1423475"/>
              <a:ext cx="114250" cy="101075"/>
            </a:xfrm>
            <a:custGeom>
              <a:rect b="b" l="l" r="r" t="t"/>
              <a:pathLst>
                <a:path extrusionOk="0" h="4043" w="4570">
                  <a:moveTo>
                    <a:pt x="4327" y="1"/>
                  </a:moveTo>
                  <a:cubicBezTo>
                    <a:pt x="4275" y="1"/>
                    <a:pt x="4222" y="20"/>
                    <a:pt x="4179" y="57"/>
                  </a:cubicBezTo>
                  <a:lnTo>
                    <a:pt x="99" y="3657"/>
                  </a:lnTo>
                  <a:cubicBezTo>
                    <a:pt x="7" y="3739"/>
                    <a:pt x="1" y="3875"/>
                    <a:pt x="81" y="3968"/>
                  </a:cubicBezTo>
                  <a:cubicBezTo>
                    <a:pt x="124" y="4018"/>
                    <a:pt x="187" y="4043"/>
                    <a:pt x="242" y="4043"/>
                  </a:cubicBezTo>
                  <a:cubicBezTo>
                    <a:pt x="299" y="4043"/>
                    <a:pt x="348" y="4024"/>
                    <a:pt x="391" y="3986"/>
                  </a:cubicBezTo>
                  <a:lnTo>
                    <a:pt x="4471" y="386"/>
                  </a:lnTo>
                  <a:cubicBezTo>
                    <a:pt x="4563" y="304"/>
                    <a:pt x="4569" y="169"/>
                    <a:pt x="4489" y="75"/>
                  </a:cubicBezTo>
                  <a:cubicBezTo>
                    <a:pt x="4446" y="25"/>
                    <a:pt x="4387" y="1"/>
                    <a:pt x="43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43"/>
            <p:cNvSpPr/>
            <p:nvPr/>
          </p:nvSpPr>
          <p:spPr>
            <a:xfrm>
              <a:off x="7455175" y="1886325"/>
              <a:ext cx="11050" cy="191100"/>
            </a:xfrm>
            <a:custGeom>
              <a:rect b="b" l="l" r="r" t="t"/>
              <a:pathLst>
                <a:path extrusionOk="0" h="7644" w="442">
                  <a:moveTo>
                    <a:pt x="218" y="1"/>
                  </a:moveTo>
                  <a:cubicBezTo>
                    <a:pt x="100" y="1"/>
                    <a:pt x="0" y="100"/>
                    <a:pt x="0" y="218"/>
                  </a:cubicBezTo>
                  <a:lnTo>
                    <a:pt x="0" y="7420"/>
                  </a:lnTo>
                  <a:cubicBezTo>
                    <a:pt x="0" y="7545"/>
                    <a:pt x="100" y="7643"/>
                    <a:pt x="218" y="7643"/>
                  </a:cubicBezTo>
                  <a:cubicBezTo>
                    <a:pt x="341" y="7643"/>
                    <a:pt x="441" y="7545"/>
                    <a:pt x="441" y="7420"/>
                  </a:cubicBezTo>
                  <a:lnTo>
                    <a:pt x="441" y="218"/>
                  </a:lnTo>
                  <a:cubicBezTo>
                    <a:pt x="441" y="100"/>
                    <a:pt x="341" y="1"/>
                    <a:pt x="2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43"/>
            <p:cNvSpPr/>
            <p:nvPr/>
          </p:nvSpPr>
          <p:spPr>
            <a:xfrm>
              <a:off x="7365125" y="1976375"/>
              <a:ext cx="191125" cy="11050"/>
            </a:xfrm>
            <a:custGeom>
              <a:rect b="b" l="l" r="r" t="t"/>
              <a:pathLst>
                <a:path extrusionOk="0" h="442" w="7645">
                  <a:moveTo>
                    <a:pt x="218" y="0"/>
                  </a:moveTo>
                  <a:cubicBezTo>
                    <a:pt x="100" y="0"/>
                    <a:pt x="0" y="100"/>
                    <a:pt x="0" y="218"/>
                  </a:cubicBezTo>
                  <a:cubicBezTo>
                    <a:pt x="0" y="341"/>
                    <a:pt x="100" y="441"/>
                    <a:pt x="218" y="441"/>
                  </a:cubicBezTo>
                  <a:lnTo>
                    <a:pt x="7421" y="441"/>
                  </a:lnTo>
                  <a:cubicBezTo>
                    <a:pt x="7545" y="441"/>
                    <a:pt x="7645" y="341"/>
                    <a:pt x="7645" y="218"/>
                  </a:cubicBezTo>
                  <a:cubicBezTo>
                    <a:pt x="7645" y="100"/>
                    <a:pt x="7545" y="0"/>
                    <a:pt x="74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43"/>
            <p:cNvSpPr/>
            <p:nvPr/>
          </p:nvSpPr>
          <p:spPr>
            <a:xfrm>
              <a:off x="7411550" y="1928925"/>
              <a:ext cx="102450" cy="113100"/>
            </a:xfrm>
            <a:custGeom>
              <a:rect b="b" l="l" r="r" t="t"/>
              <a:pathLst>
                <a:path extrusionOk="0" h="4524" w="4098">
                  <a:moveTo>
                    <a:pt x="244" y="0"/>
                  </a:moveTo>
                  <a:cubicBezTo>
                    <a:pt x="194" y="0"/>
                    <a:pt x="144" y="18"/>
                    <a:pt x="106" y="53"/>
                  </a:cubicBezTo>
                  <a:cubicBezTo>
                    <a:pt x="14" y="135"/>
                    <a:pt x="0" y="277"/>
                    <a:pt x="81" y="371"/>
                  </a:cubicBezTo>
                  <a:lnTo>
                    <a:pt x="3682" y="4449"/>
                  </a:lnTo>
                  <a:cubicBezTo>
                    <a:pt x="3725" y="4500"/>
                    <a:pt x="3788" y="4524"/>
                    <a:pt x="3850" y="4524"/>
                  </a:cubicBezTo>
                  <a:cubicBezTo>
                    <a:pt x="3900" y="4524"/>
                    <a:pt x="3955" y="4506"/>
                    <a:pt x="3999" y="4468"/>
                  </a:cubicBezTo>
                  <a:cubicBezTo>
                    <a:pt x="4086" y="4388"/>
                    <a:pt x="4098" y="4245"/>
                    <a:pt x="4017" y="4159"/>
                  </a:cubicBezTo>
                  <a:lnTo>
                    <a:pt x="416" y="79"/>
                  </a:lnTo>
                  <a:cubicBezTo>
                    <a:pt x="371" y="27"/>
                    <a:pt x="307" y="0"/>
                    <a:pt x="2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43"/>
            <p:cNvSpPr/>
            <p:nvPr/>
          </p:nvSpPr>
          <p:spPr>
            <a:xfrm>
              <a:off x="7405650" y="1934925"/>
              <a:ext cx="114275" cy="101075"/>
            </a:xfrm>
            <a:custGeom>
              <a:rect b="b" l="l" r="r" t="t"/>
              <a:pathLst>
                <a:path extrusionOk="0" h="4043" w="4571">
                  <a:moveTo>
                    <a:pt x="4327" y="0"/>
                  </a:moveTo>
                  <a:cubicBezTo>
                    <a:pt x="4275" y="0"/>
                    <a:pt x="4223" y="19"/>
                    <a:pt x="4179" y="56"/>
                  </a:cubicBezTo>
                  <a:lnTo>
                    <a:pt x="101" y="3658"/>
                  </a:lnTo>
                  <a:cubicBezTo>
                    <a:pt x="7" y="3738"/>
                    <a:pt x="1" y="3874"/>
                    <a:pt x="81" y="3968"/>
                  </a:cubicBezTo>
                  <a:cubicBezTo>
                    <a:pt x="124" y="4017"/>
                    <a:pt x="187" y="4042"/>
                    <a:pt x="250" y="4042"/>
                  </a:cubicBezTo>
                  <a:cubicBezTo>
                    <a:pt x="299" y="4042"/>
                    <a:pt x="348" y="4023"/>
                    <a:pt x="391" y="3986"/>
                  </a:cubicBezTo>
                  <a:lnTo>
                    <a:pt x="4471" y="386"/>
                  </a:lnTo>
                  <a:cubicBezTo>
                    <a:pt x="4563" y="305"/>
                    <a:pt x="4571" y="168"/>
                    <a:pt x="4489" y="74"/>
                  </a:cubicBezTo>
                  <a:cubicBezTo>
                    <a:pt x="4446" y="25"/>
                    <a:pt x="4387" y="0"/>
                    <a:pt x="43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5" name="Google Shape;1665;p43"/>
          <p:cNvGrpSpPr/>
          <p:nvPr/>
        </p:nvGrpSpPr>
        <p:grpSpPr>
          <a:xfrm>
            <a:off x="7172335" y="627332"/>
            <a:ext cx="1256563" cy="1264101"/>
            <a:chOff x="296977" y="2442774"/>
            <a:chExt cx="1758906" cy="1769458"/>
          </a:xfrm>
        </p:grpSpPr>
        <p:sp>
          <p:nvSpPr>
            <p:cNvPr id="1666" name="Google Shape;1666;p43"/>
            <p:cNvSpPr/>
            <p:nvPr/>
          </p:nvSpPr>
          <p:spPr>
            <a:xfrm>
              <a:off x="296977" y="2442774"/>
              <a:ext cx="1758906" cy="1769458"/>
            </a:xfrm>
            <a:custGeom>
              <a:rect b="b" l="l" r="r" t="t"/>
              <a:pathLst>
                <a:path extrusionOk="0" h="101620" w="101014">
                  <a:moveTo>
                    <a:pt x="50502" y="0"/>
                  </a:moveTo>
                  <a:cubicBezTo>
                    <a:pt x="47475" y="0"/>
                    <a:pt x="44420" y="275"/>
                    <a:pt x="41425" y="825"/>
                  </a:cubicBezTo>
                  <a:cubicBezTo>
                    <a:pt x="41351" y="833"/>
                    <a:pt x="41282" y="845"/>
                    <a:pt x="41212" y="859"/>
                  </a:cubicBezTo>
                  <a:cubicBezTo>
                    <a:pt x="39726" y="1138"/>
                    <a:pt x="38201" y="1495"/>
                    <a:pt x="36650" y="1935"/>
                  </a:cubicBezTo>
                  <a:cubicBezTo>
                    <a:pt x="35447" y="2289"/>
                    <a:pt x="34257" y="2676"/>
                    <a:pt x="33111" y="3094"/>
                  </a:cubicBezTo>
                  <a:cubicBezTo>
                    <a:pt x="30850" y="3936"/>
                    <a:pt x="28684" y="4912"/>
                    <a:pt x="26675" y="6002"/>
                  </a:cubicBezTo>
                  <a:cubicBezTo>
                    <a:pt x="26379" y="6163"/>
                    <a:pt x="26087" y="6324"/>
                    <a:pt x="25812" y="6481"/>
                  </a:cubicBezTo>
                  <a:cubicBezTo>
                    <a:pt x="25463" y="6676"/>
                    <a:pt x="25119" y="6877"/>
                    <a:pt x="24744" y="7094"/>
                  </a:cubicBezTo>
                  <a:cubicBezTo>
                    <a:pt x="24692" y="7130"/>
                    <a:pt x="24635" y="7160"/>
                    <a:pt x="24583" y="7199"/>
                  </a:cubicBezTo>
                  <a:cubicBezTo>
                    <a:pt x="23825" y="7653"/>
                    <a:pt x="23145" y="8084"/>
                    <a:pt x="22505" y="8516"/>
                  </a:cubicBezTo>
                  <a:cubicBezTo>
                    <a:pt x="22465" y="8542"/>
                    <a:pt x="22426" y="8568"/>
                    <a:pt x="22391" y="8598"/>
                  </a:cubicBezTo>
                  <a:cubicBezTo>
                    <a:pt x="20831" y="9649"/>
                    <a:pt x="19305" y="10807"/>
                    <a:pt x="17863" y="12041"/>
                  </a:cubicBezTo>
                  <a:cubicBezTo>
                    <a:pt x="12791" y="16360"/>
                    <a:pt x="8668" y="21563"/>
                    <a:pt x="5614" y="27498"/>
                  </a:cubicBezTo>
                  <a:cubicBezTo>
                    <a:pt x="1940" y="34653"/>
                    <a:pt x="1" y="42720"/>
                    <a:pt x="1" y="50817"/>
                  </a:cubicBezTo>
                  <a:cubicBezTo>
                    <a:pt x="1" y="51073"/>
                    <a:pt x="1" y="51335"/>
                    <a:pt x="9" y="51596"/>
                  </a:cubicBezTo>
                  <a:cubicBezTo>
                    <a:pt x="9" y="51648"/>
                    <a:pt x="13" y="51871"/>
                    <a:pt x="13" y="51889"/>
                  </a:cubicBezTo>
                  <a:cubicBezTo>
                    <a:pt x="40" y="53070"/>
                    <a:pt x="105" y="54251"/>
                    <a:pt x="210" y="55419"/>
                  </a:cubicBezTo>
                  <a:lnTo>
                    <a:pt x="240" y="55706"/>
                  </a:lnTo>
                  <a:cubicBezTo>
                    <a:pt x="379" y="57235"/>
                    <a:pt x="598" y="58796"/>
                    <a:pt x="890" y="60355"/>
                  </a:cubicBezTo>
                  <a:cubicBezTo>
                    <a:pt x="2149" y="67014"/>
                    <a:pt x="4689" y="73272"/>
                    <a:pt x="8450" y="78959"/>
                  </a:cubicBezTo>
                  <a:cubicBezTo>
                    <a:pt x="8873" y="79595"/>
                    <a:pt x="9353" y="80275"/>
                    <a:pt x="9910" y="81033"/>
                  </a:cubicBezTo>
                  <a:lnTo>
                    <a:pt x="10011" y="81168"/>
                  </a:lnTo>
                  <a:cubicBezTo>
                    <a:pt x="10216" y="81447"/>
                    <a:pt x="10416" y="81722"/>
                    <a:pt x="10625" y="81992"/>
                  </a:cubicBezTo>
                  <a:cubicBezTo>
                    <a:pt x="10629" y="81996"/>
                    <a:pt x="10634" y="82001"/>
                    <a:pt x="10638" y="82005"/>
                  </a:cubicBezTo>
                  <a:cubicBezTo>
                    <a:pt x="11375" y="82964"/>
                    <a:pt x="12163" y="83909"/>
                    <a:pt x="12956" y="84790"/>
                  </a:cubicBezTo>
                  <a:lnTo>
                    <a:pt x="13082" y="84929"/>
                  </a:lnTo>
                  <a:cubicBezTo>
                    <a:pt x="13396" y="85278"/>
                    <a:pt x="13714" y="85622"/>
                    <a:pt x="14054" y="85979"/>
                  </a:cubicBezTo>
                  <a:lnTo>
                    <a:pt x="14085" y="86010"/>
                  </a:lnTo>
                  <a:cubicBezTo>
                    <a:pt x="14216" y="86141"/>
                    <a:pt x="14342" y="86276"/>
                    <a:pt x="14472" y="86407"/>
                  </a:cubicBezTo>
                  <a:lnTo>
                    <a:pt x="14704" y="86638"/>
                  </a:lnTo>
                  <a:cubicBezTo>
                    <a:pt x="14848" y="86785"/>
                    <a:pt x="14995" y="86938"/>
                    <a:pt x="15140" y="87077"/>
                  </a:cubicBezTo>
                  <a:cubicBezTo>
                    <a:pt x="15301" y="87239"/>
                    <a:pt x="15462" y="87391"/>
                    <a:pt x="15628" y="87548"/>
                  </a:cubicBezTo>
                  <a:lnTo>
                    <a:pt x="15689" y="87605"/>
                  </a:lnTo>
                  <a:cubicBezTo>
                    <a:pt x="15872" y="87783"/>
                    <a:pt x="16059" y="87962"/>
                    <a:pt x="16242" y="88132"/>
                  </a:cubicBezTo>
                  <a:cubicBezTo>
                    <a:pt x="16421" y="88298"/>
                    <a:pt x="16600" y="88463"/>
                    <a:pt x="16783" y="88625"/>
                  </a:cubicBezTo>
                  <a:cubicBezTo>
                    <a:pt x="16983" y="88808"/>
                    <a:pt x="17187" y="88991"/>
                    <a:pt x="17397" y="89174"/>
                  </a:cubicBezTo>
                  <a:cubicBezTo>
                    <a:pt x="17563" y="89317"/>
                    <a:pt x="17732" y="89466"/>
                    <a:pt x="17903" y="89609"/>
                  </a:cubicBezTo>
                  <a:cubicBezTo>
                    <a:pt x="18133" y="89806"/>
                    <a:pt x="18364" y="89997"/>
                    <a:pt x="18595" y="90189"/>
                  </a:cubicBezTo>
                  <a:lnTo>
                    <a:pt x="18648" y="90233"/>
                  </a:lnTo>
                  <a:cubicBezTo>
                    <a:pt x="18787" y="90346"/>
                    <a:pt x="18927" y="90460"/>
                    <a:pt x="19062" y="90568"/>
                  </a:cubicBezTo>
                  <a:cubicBezTo>
                    <a:pt x="19323" y="90777"/>
                    <a:pt x="19589" y="90982"/>
                    <a:pt x="19859" y="91192"/>
                  </a:cubicBezTo>
                  <a:lnTo>
                    <a:pt x="20260" y="91496"/>
                  </a:lnTo>
                  <a:cubicBezTo>
                    <a:pt x="20565" y="91727"/>
                    <a:pt x="20874" y="91954"/>
                    <a:pt x="21197" y="92185"/>
                  </a:cubicBezTo>
                  <a:lnTo>
                    <a:pt x="21493" y="92399"/>
                  </a:lnTo>
                  <a:cubicBezTo>
                    <a:pt x="21916" y="92695"/>
                    <a:pt x="22338" y="92986"/>
                    <a:pt x="22774" y="93274"/>
                  </a:cubicBezTo>
                  <a:lnTo>
                    <a:pt x="22845" y="93318"/>
                  </a:lnTo>
                  <a:cubicBezTo>
                    <a:pt x="23022" y="93436"/>
                    <a:pt x="23201" y="93557"/>
                    <a:pt x="23380" y="93671"/>
                  </a:cubicBezTo>
                  <a:cubicBezTo>
                    <a:pt x="23825" y="93954"/>
                    <a:pt x="24269" y="94229"/>
                    <a:pt x="24714" y="94495"/>
                  </a:cubicBezTo>
                  <a:lnTo>
                    <a:pt x="24848" y="94577"/>
                  </a:lnTo>
                  <a:lnTo>
                    <a:pt x="25323" y="94856"/>
                  </a:lnTo>
                  <a:cubicBezTo>
                    <a:pt x="25524" y="94974"/>
                    <a:pt x="25725" y="95088"/>
                    <a:pt x="25925" y="95196"/>
                  </a:cubicBezTo>
                  <a:lnTo>
                    <a:pt x="26692" y="95623"/>
                  </a:lnTo>
                  <a:cubicBezTo>
                    <a:pt x="26779" y="95671"/>
                    <a:pt x="26862" y="95719"/>
                    <a:pt x="26962" y="95776"/>
                  </a:cubicBezTo>
                  <a:cubicBezTo>
                    <a:pt x="27294" y="95946"/>
                    <a:pt x="27638" y="96124"/>
                    <a:pt x="27995" y="96303"/>
                  </a:cubicBezTo>
                  <a:lnTo>
                    <a:pt x="28269" y="96443"/>
                  </a:lnTo>
                  <a:cubicBezTo>
                    <a:pt x="28496" y="96552"/>
                    <a:pt x="28722" y="96665"/>
                    <a:pt x="28919" y="96757"/>
                  </a:cubicBezTo>
                  <a:cubicBezTo>
                    <a:pt x="28958" y="96778"/>
                    <a:pt x="29002" y="96795"/>
                    <a:pt x="29045" y="96817"/>
                  </a:cubicBezTo>
                  <a:cubicBezTo>
                    <a:pt x="29385" y="96978"/>
                    <a:pt x="29721" y="97131"/>
                    <a:pt x="30025" y="97266"/>
                  </a:cubicBezTo>
                  <a:cubicBezTo>
                    <a:pt x="30418" y="97449"/>
                    <a:pt x="30828" y="97614"/>
                    <a:pt x="31242" y="97789"/>
                  </a:cubicBezTo>
                  <a:cubicBezTo>
                    <a:pt x="31564" y="97924"/>
                    <a:pt x="31891" y="98059"/>
                    <a:pt x="32179" y="98169"/>
                  </a:cubicBezTo>
                  <a:cubicBezTo>
                    <a:pt x="32479" y="98286"/>
                    <a:pt x="32789" y="98404"/>
                    <a:pt x="33094" y="98517"/>
                  </a:cubicBezTo>
                  <a:cubicBezTo>
                    <a:pt x="33137" y="98535"/>
                    <a:pt x="33350" y="98613"/>
                    <a:pt x="33403" y="98630"/>
                  </a:cubicBezTo>
                  <a:cubicBezTo>
                    <a:pt x="33734" y="98752"/>
                    <a:pt x="34066" y="98869"/>
                    <a:pt x="34396" y="98983"/>
                  </a:cubicBezTo>
                  <a:cubicBezTo>
                    <a:pt x="34767" y="99105"/>
                    <a:pt x="35142" y="99227"/>
                    <a:pt x="35530" y="99349"/>
                  </a:cubicBezTo>
                  <a:cubicBezTo>
                    <a:pt x="35878" y="99458"/>
                    <a:pt x="36236" y="99563"/>
                    <a:pt x="36610" y="99672"/>
                  </a:cubicBezTo>
                  <a:cubicBezTo>
                    <a:pt x="36885" y="99750"/>
                    <a:pt x="37159" y="99828"/>
                    <a:pt x="37439" y="99899"/>
                  </a:cubicBezTo>
                  <a:cubicBezTo>
                    <a:pt x="37565" y="99937"/>
                    <a:pt x="37691" y="99973"/>
                    <a:pt x="37827" y="100003"/>
                  </a:cubicBezTo>
                  <a:cubicBezTo>
                    <a:pt x="38044" y="100064"/>
                    <a:pt x="38266" y="100116"/>
                    <a:pt x="38489" y="100168"/>
                  </a:cubicBezTo>
                  <a:lnTo>
                    <a:pt x="38877" y="100265"/>
                  </a:lnTo>
                  <a:cubicBezTo>
                    <a:pt x="39273" y="100360"/>
                    <a:pt x="39678" y="100452"/>
                    <a:pt x="40084" y="100530"/>
                  </a:cubicBezTo>
                  <a:cubicBezTo>
                    <a:pt x="40371" y="100595"/>
                    <a:pt x="40655" y="100653"/>
                    <a:pt x="40938" y="100709"/>
                  </a:cubicBezTo>
                  <a:cubicBezTo>
                    <a:pt x="41299" y="100778"/>
                    <a:pt x="41670" y="100848"/>
                    <a:pt x="42031" y="100905"/>
                  </a:cubicBezTo>
                  <a:cubicBezTo>
                    <a:pt x="42223" y="100940"/>
                    <a:pt x="42423" y="100975"/>
                    <a:pt x="42616" y="101001"/>
                  </a:cubicBezTo>
                  <a:cubicBezTo>
                    <a:pt x="42929" y="101053"/>
                    <a:pt x="43251" y="101105"/>
                    <a:pt x="43561" y="101144"/>
                  </a:cubicBezTo>
                  <a:lnTo>
                    <a:pt x="43923" y="101188"/>
                  </a:lnTo>
                  <a:cubicBezTo>
                    <a:pt x="44180" y="101223"/>
                    <a:pt x="44442" y="101258"/>
                    <a:pt x="44698" y="101288"/>
                  </a:cubicBezTo>
                  <a:cubicBezTo>
                    <a:pt x="44738" y="101293"/>
                    <a:pt x="44776" y="101297"/>
                    <a:pt x="44820" y="101301"/>
                  </a:cubicBezTo>
                  <a:cubicBezTo>
                    <a:pt x="45200" y="101345"/>
                    <a:pt x="45592" y="101385"/>
                    <a:pt x="45997" y="101419"/>
                  </a:cubicBezTo>
                  <a:cubicBezTo>
                    <a:pt x="46067" y="101423"/>
                    <a:pt x="46141" y="101428"/>
                    <a:pt x="46210" y="101437"/>
                  </a:cubicBezTo>
                  <a:cubicBezTo>
                    <a:pt x="46267" y="101445"/>
                    <a:pt x="46319" y="101450"/>
                    <a:pt x="46376" y="101454"/>
                  </a:cubicBezTo>
                  <a:cubicBezTo>
                    <a:pt x="46393" y="101458"/>
                    <a:pt x="46415" y="101458"/>
                    <a:pt x="46433" y="101458"/>
                  </a:cubicBezTo>
                  <a:cubicBezTo>
                    <a:pt x="46747" y="101484"/>
                    <a:pt x="47060" y="101506"/>
                    <a:pt x="47335" y="101520"/>
                  </a:cubicBezTo>
                  <a:cubicBezTo>
                    <a:pt x="47857" y="101554"/>
                    <a:pt x="48385" y="101580"/>
                    <a:pt x="48903" y="101594"/>
                  </a:cubicBezTo>
                  <a:cubicBezTo>
                    <a:pt x="48995" y="101598"/>
                    <a:pt x="49086" y="101602"/>
                    <a:pt x="49178" y="101602"/>
                  </a:cubicBezTo>
                  <a:cubicBezTo>
                    <a:pt x="49257" y="101606"/>
                    <a:pt x="49339" y="101606"/>
                    <a:pt x="49418" y="101606"/>
                  </a:cubicBezTo>
                  <a:lnTo>
                    <a:pt x="49488" y="101606"/>
                  </a:lnTo>
                  <a:cubicBezTo>
                    <a:pt x="49828" y="101615"/>
                    <a:pt x="50163" y="101620"/>
                    <a:pt x="50502" y="101620"/>
                  </a:cubicBezTo>
                  <a:lnTo>
                    <a:pt x="50691" y="101620"/>
                  </a:lnTo>
                  <a:cubicBezTo>
                    <a:pt x="51135" y="101620"/>
                    <a:pt x="51584" y="101611"/>
                    <a:pt x="52024" y="101594"/>
                  </a:cubicBezTo>
                  <a:lnTo>
                    <a:pt x="52207" y="101594"/>
                  </a:lnTo>
                  <a:cubicBezTo>
                    <a:pt x="52594" y="101580"/>
                    <a:pt x="52992" y="101558"/>
                    <a:pt x="53392" y="101532"/>
                  </a:cubicBezTo>
                  <a:cubicBezTo>
                    <a:pt x="53462" y="101528"/>
                    <a:pt x="54006" y="101489"/>
                    <a:pt x="54006" y="101489"/>
                  </a:cubicBezTo>
                  <a:lnTo>
                    <a:pt x="54420" y="101458"/>
                  </a:lnTo>
                  <a:cubicBezTo>
                    <a:pt x="54629" y="101445"/>
                    <a:pt x="54839" y="101428"/>
                    <a:pt x="55017" y="101411"/>
                  </a:cubicBezTo>
                  <a:lnTo>
                    <a:pt x="55532" y="101367"/>
                  </a:lnTo>
                  <a:cubicBezTo>
                    <a:pt x="55532" y="101367"/>
                    <a:pt x="55972" y="101327"/>
                    <a:pt x="56011" y="101323"/>
                  </a:cubicBezTo>
                  <a:lnTo>
                    <a:pt x="56652" y="101240"/>
                  </a:lnTo>
                  <a:cubicBezTo>
                    <a:pt x="56992" y="101196"/>
                    <a:pt x="57332" y="101154"/>
                    <a:pt x="57680" y="101105"/>
                  </a:cubicBezTo>
                  <a:lnTo>
                    <a:pt x="57885" y="101075"/>
                  </a:lnTo>
                  <a:cubicBezTo>
                    <a:pt x="57946" y="101066"/>
                    <a:pt x="58012" y="101057"/>
                    <a:pt x="58072" y="101049"/>
                  </a:cubicBezTo>
                  <a:cubicBezTo>
                    <a:pt x="58129" y="101040"/>
                    <a:pt x="58181" y="101031"/>
                    <a:pt x="58229" y="101023"/>
                  </a:cubicBezTo>
                  <a:cubicBezTo>
                    <a:pt x="58469" y="100983"/>
                    <a:pt x="58712" y="100944"/>
                    <a:pt x="58953" y="100905"/>
                  </a:cubicBezTo>
                  <a:lnTo>
                    <a:pt x="58992" y="100896"/>
                  </a:lnTo>
                  <a:cubicBezTo>
                    <a:pt x="59127" y="100878"/>
                    <a:pt x="59262" y="100857"/>
                    <a:pt x="59406" y="100830"/>
                  </a:cubicBezTo>
                  <a:lnTo>
                    <a:pt x="60042" y="100717"/>
                  </a:lnTo>
                  <a:cubicBezTo>
                    <a:pt x="60064" y="100713"/>
                    <a:pt x="60339" y="100657"/>
                    <a:pt x="60448" y="100635"/>
                  </a:cubicBezTo>
                  <a:cubicBezTo>
                    <a:pt x="60604" y="100604"/>
                    <a:pt x="60757" y="100574"/>
                    <a:pt x="60905" y="100539"/>
                  </a:cubicBezTo>
                  <a:lnTo>
                    <a:pt x="61258" y="100464"/>
                  </a:lnTo>
                  <a:cubicBezTo>
                    <a:pt x="61258" y="100464"/>
                    <a:pt x="62059" y="100281"/>
                    <a:pt x="62242" y="100238"/>
                  </a:cubicBezTo>
                  <a:cubicBezTo>
                    <a:pt x="62290" y="100229"/>
                    <a:pt x="62338" y="100216"/>
                    <a:pt x="62387" y="100203"/>
                  </a:cubicBezTo>
                  <a:cubicBezTo>
                    <a:pt x="62451" y="100182"/>
                    <a:pt x="62517" y="100164"/>
                    <a:pt x="62582" y="100151"/>
                  </a:cubicBezTo>
                  <a:cubicBezTo>
                    <a:pt x="62666" y="100138"/>
                    <a:pt x="62739" y="100120"/>
                    <a:pt x="62805" y="100103"/>
                  </a:cubicBezTo>
                  <a:cubicBezTo>
                    <a:pt x="62914" y="100082"/>
                    <a:pt x="63018" y="100051"/>
                    <a:pt x="63127" y="100016"/>
                  </a:cubicBezTo>
                  <a:lnTo>
                    <a:pt x="63136" y="100016"/>
                  </a:lnTo>
                  <a:cubicBezTo>
                    <a:pt x="63389" y="99955"/>
                    <a:pt x="63642" y="99885"/>
                    <a:pt x="63889" y="99811"/>
                  </a:cubicBezTo>
                  <a:lnTo>
                    <a:pt x="64038" y="99772"/>
                  </a:lnTo>
                  <a:cubicBezTo>
                    <a:pt x="64156" y="99737"/>
                    <a:pt x="64277" y="99706"/>
                    <a:pt x="64400" y="99672"/>
                  </a:cubicBezTo>
                  <a:cubicBezTo>
                    <a:pt x="64452" y="99654"/>
                    <a:pt x="64504" y="99641"/>
                    <a:pt x="64548" y="99628"/>
                  </a:cubicBezTo>
                  <a:cubicBezTo>
                    <a:pt x="64609" y="99611"/>
                    <a:pt x="64687" y="99589"/>
                    <a:pt x="64778" y="99559"/>
                  </a:cubicBezTo>
                  <a:cubicBezTo>
                    <a:pt x="64840" y="99541"/>
                    <a:pt x="64971" y="99506"/>
                    <a:pt x="64971" y="99506"/>
                  </a:cubicBezTo>
                  <a:cubicBezTo>
                    <a:pt x="64988" y="99497"/>
                    <a:pt x="65019" y="99489"/>
                    <a:pt x="65019" y="99489"/>
                  </a:cubicBezTo>
                  <a:cubicBezTo>
                    <a:pt x="65607" y="99314"/>
                    <a:pt x="66217" y="99118"/>
                    <a:pt x="66940" y="98869"/>
                  </a:cubicBezTo>
                  <a:cubicBezTo>
                    <a:pt x="66958" y="98865"/>
                    <a:pt x="67515" y="98660"/>
                    <a:pt x="67515" y="98660"/>
                  </a:cubicBezTo>
                  <a:cubicBezTo>
                    <a:pt x="67803" y="98561"/>
                    <a:pt x="68087" y="98456"/>
                    <a:pt x="68366" y="98352"/>
                  </a:cubicBezTo>
                  <a:cubicBezTo>
                    <a:pt x="68387" y="98346"/>
                    <a:pt x="68831" y="98169"/>
                    <a:pt x="68831" y="98169"/>
                  </a:cubicBezTo>
                  <a:cubicBezTo>
                    <a:pt x="69098" y="98064"/>
                    <a:pt x="69359" y="97964"/>
                    <a:pt x="69616" y="97855"/>
                  </a:cubicBezTo>
                  <a:cubicBezTo>
                    <a:pt x="69638" y="97845"/>
                    <a:pt x="69664" y="97837"/>
                    <a:pt x="69686" y="97829"/>
                  </a:cubicBezTo>
                  <a:cubicBezTo>
                    <a:pt x="69851" y="97754"/>
                    <a:pt x="70017" y="97684"/>
                    <a:pt x="70182" y="97614"/>
                  </a:cubicBezTo>
                  <a:cubicBezTo>
                    <a:pt x="70409" y="97519"/>
                    <a:pt x="70635" y="97423"/>
                    <a:pt x="70844" y="97332"/>
                  </a:cubicBezTo>
                  <a:cubicBezTo>
                    <a:pt x="71172" y="97188"/>
                    <a:pt x="71494" y="97035"/>
                    <a:pt x="71817" y="96882"/>
                  </a:cubicBezTo>
                  <a:lnTo>
                    <a:pt x="72091" y="96757"/>
                  </a:lnTo>
                  <a:cubicBezTo>
                    <a:pt x="72453" y="96582"/>
                    <a:pt x="72805" y="96407"/>
                    <a:pt x="73159" y="96229"/>
                  </a:cubicBezTo>
                  <a:cubicBezTo>
                    <a:pt x="73215" y="96208"/>
                    <a:pt x="73268" y="96181"/>
                    <a:pt x="73324" y="96150"/>
                  </a:cubicBezTo>
                  <a:cubicBezTo>
                    <a:pt x="73355" y="96138"/>
                    <a:pt x="74492" y="95532"/>
                    <a:pt x="74492" y="95532"/>
                  </a:cubicBezTo>
                  <a:cubicBezTo>
                    <a:pt x="74579" y="95492"/>
                    <a:pt x="74662" y="95444"/>
                    <a:pt x="74740" y="95392"/>
                  </a:cubicBezTo>
                  <a:lnTo>
                    <a:pt x="74845" y="95335"/>
                  </a:lnTo>
                  <a:cubicBezTo>
                    <a:pt x="74985" y="95261"/>
                    <a:pt x="75120" y="95183"/>
                    <a:pt x="75255" y="95109"/>
                  </a:cubicBezTo>
                  <a:cubicBezTo>
                    <a:pt x="75329" y="95070"/>
                    <a:pt x="75430" y="95017"/>
                    <a:pt x="75538" y="94947"/>
                  </a:cubicBezTo>
                  <a:cubicBezTo>
                    <a:pt x="75591" y="94917"/>
                    <a:pt x="75856" y="94764"/>
                    <a:pt x="75856" y="94764"/>
                  </a:cubicBezTo>
                  <a:cubicBezTo>
                    <a:pt x="76184" y="94573"/>
                    <a:pt x="76506" y="94382"/>
                    <a:pt x="76828" y="94177"/>
                  </a:cubicBezTo>
                  <a:cubicBezTo>
                    <a:pt x="77286" y="93901"/>
                    <a:pt x="77721" y="93619"/>
                    <a:pt x="78118" y="93352"/>
                  </a:cubicBezTo>
                  <a:cubicBezTo>
                    <a:pt x="78475" y="93127"/>
                    <a:pt x="78819" y="92891"/>
                    <a:pt x="79133" y="92668"/>
                  </a:cubicBezTo>
                  <a:cubicBezTo>
                    <a:pt x="79478" y="92433"/>
                    <a:pt x="79813" y="92194"/>
                    <a:pt x="80148" y="91946"/>
                  </a:cubicBezTo>
                  <a:cubicBezTo>
                    <a:pt x="80219" y="91898"/>
                    <a:pt x="80283" y="91850"/>
                    <a:pt x="80353" y="91797"/>
                  </a:cubicBezTo>
                  <a:lnTo>
                    <a:pt x="80393" y="91767"/>
                  </a:lnTo>
                  <a:cubicBezTo>
                    <a:pt x="80754" y="91496"/>
                    <a:pt x="81125" y="91214"/>
                    <a:pt x="81465" y="90947"/>
                  </a:cubicBezTo>
                  <a:cubicBezTo>
                    <a:pt x="81765" y="90717"/>
                    <a:pt x="82061" y="90476"/>
                    <a:pt x="82354" y="90237"/>
                  </a:cubicBezTo>
                  <a:lnTo>
                    <a:pt x="82568" y="90067"/>
                  </a:lnTo>
                  <a:cubicBezTo>
                    <a:pt x="82820" y="89854"/>
                    <a:pt x="83077" y="89640"/>
                    <a:pt x="83334" y="89418"/>
                  </a:cubicBezTo>
                  <a:cubicBezTo>
                    <a:pt x="83386" y="89374"/>
                    <a:pt x="83435" y="89331"/>
                    <a:pt x="83483" y="89287"/>
                  </a:cubicBezTo>
                  <a:cubicBezTo>
                    <a:pt x="83622" y="89169"/>
                    <a:pt x="83757" y="89048"/>
                    <a:pt x="83892" y="88929"/>
                  </a:cubicBezTo>
                  <a:cubicBezTo>
                    <a:pt x="83984" y="88851"/>
                    <a:pt x="84075" y="88768"/>
                    <a:pt x="84141" y="88704"/>
                  </a:cubicBezTo>
                  <a:cubicBezTo>
                    <a:pt x="84424" y="88446"/>
                    <a:pt x="84702" y="88189"/>
                    <a:pt x="84977" y="87928"/>
                  </a:cubicBezTo>
                  <a:cubicBezTo>
                    <a:pt x="85094" y="87819"/>
                    <a:pt x="85213" y="87710"/>
                    <a:pt x="85325" y="87600"/>
                  </a:cubicBezTo>
                  <a:cubicBezTo>
                    <a:pt x="85325" y="87600"/>
                    <a:pt x="85601" y="87339"/>
                    <a:pt x="85623" y="87318"/>
                  </a:cubicBezTo>
                  <a:cubicBezTo>
                    <a:pt x="85897" y="87056"/>
                    <a:pt x="86172" y="86785"/>
                    <a:pt x="86437" y="86507"/>
                  </a:cubicBezTo>
                  <a:cubicBezTo>
                    <a:pt x="86773" y="86176"/>
                    <a:pt x="87051" y="85884"/>
                    <a:pt x="87313" y="85592"/>
                  </a:cubicBezTo>
                  <a:cubicBezTo>
                    <a:pt x="87326" y="85578"/>
                    <a:pt x="87365" y="85535"/>
                    <a:pt x="87369" y="85535"/>
                  </a:cubicBezTo>
                  <a:cubicBezTo>
                    <a:pt x="87465" y="85435"/>
                    <a:pt x="87557" y="85335"/>
                    <a:pt x="87648" y="85234"/>
                  </a:cubicBezTo>
                  <a:lnTo>
                    <a:pt x="87783" y="85082"/>
                  </a:lnTo>
                  <a:cubicBezTo>
                    <a:pt x="87831" y="85029"/>
                    <a:pt x="87966" y="84873"/>
                    <a:pt x="87966" y="84873"/>
                  </a:cubicBezTo>
                  <a:cubicBezTo>
                    <a:pt x="88133" y="84689"/>
                    <a:pt x="88298" y="84498"/>
                    <a:pt x="88459" y="84311"/>
                  </a:cubicBezTo>
                  <a:lnTo>
                    <a:pt x="88751" y="83979"/>
                  </a:lnTo>
                  <a:cubicBezTo>
                    <a:pt x="88855" y="83861"/>
                    <a:pt x="88960" y="83744"/>
                    <a:pt x="89060" y="83622"/>
                  </a:cubicBezTo>
                  <a:cubicBezTo>
                    <a:pt x="89126" y="83547"/>
                    <a:pt x="89191" y="83469"/>
                    <a:pt x="89257" y="83391"/>
                  </a:cubicBezTo>
                  <a:lnTo>
                    <a:pt x="89431" y="83177"/>
                  </a:lnTo>
                  <a:cubicBezTo>
                    <a:pt x="89911" y="82594"/>
                    <a:pt x="90346" y="82044"/>
                    <a:pt x="90760" y="81495"/>
                  </a:cubicBezTo>
                  <a:cubicBezTo>
                    <a:pt x="90778" y="81469"/>
                    <a:pt x="90869" y="81356"/>
                    <a:pt x="90895" y="81321"/>
                  </a:cubicBezTo>
                  <a:cubicBezTo>
                    <a:pt x="91222" y="80880"/>
                    <a:pt x="91544" y="80436"/>
                    <a:pt x="91850" y="79997"/>
                  </a:cubicBezTo>
                  <a:cubicBezTo>
                    <a:pt x="91858" y="79987"/>
                    <a:pt x="91876" y="79957"/>
                    <a:pt x="91884" y="79944"/>
                  </a:cubicBezTo>
                  <a:cubicBezTo>
                    <a:pt x="92185" y="79512"/>
                    <a:pt x="92481" y="79072"/>
                    <a:pt x="92769" y="78632"/>
                  </a:cubicBezTo>
                  <a:cubicBezTo>
                    <a:pt x="92948" y="78370"/>
                    <a:pt x="93113" y="78105"/>
                    <a:pt x="93283" y="77835"/>
                  </a:cubicBezTo>
                  <a:cubicBezTo>
                    <a:pt x="93296" y="77809"/>
                    <a:pt x="93310" y="77787"/>
                    <a:pt x="93326" y="77756"/>
                  </a:cubicBezTo>
                  <a:lnTo>
                    <a:pt x="93401" y="77643"/>
                  </a:lnTo>
                  <a:cubicBezTo>
                    <a:pt x="94638" y="75647"/>
                    <a:pt x="95736" y="73559"/>
                    <a:pt x="96669" y="71441"/>
                  </a:cubicBezTo>
                  <a:cubicBezTo>
                    <a:pt x="98351" y="67638"/>
                    <a:pt x="99563" y="63646"/>
                    <a:pt x="100255" y="59584"/>
                  </a:cubicBezTo>
                  <a:cubicBezTo>
                    <a:pt x="100329" y="59184"/>
                    <a:pt x="100395" y="58782"/>
                    <a:pt x="100452" y="58386"/>
                  </a:cubicBezTo>
                  <a:cubicBezTo>
                    <a:pt x="100547" y="57780"/>
                    <a:pt x="100617" y="57218"/>
                    <a:pt x="100674" y="56713"/>
                  </a:cubicBezTo>
                  <a:cubicBezTo>
                    <a:pt x="100683" y="56616"/>
                    <a:pt x="100696" y="56521"/>
                    <a:pt x="100704" y="56425"/>
                  </a:cubicBezTo>
                  <a:cubicBezTo>
                    <a:pt x="100739" y="56115"/>
                    <a:pt x="100770" y="55802"/>
                    <a:pt x="100796" y="55492"/>
                  </a:cubicBezTo>
                  <a:cubicBezTo>
                    <a:pt x="100866" y="54778"/>
                    <a:pt x="100918" y="54019"/>
                    <a:pt x="100953" y="53205"/>
                  </a:cubicBezTo>
                  <a:cubicBezTo>
                    <a:pt x="100979" y="52747"/>
                    <a:pt x="100997" y="52281"/>
                    <a:pt x="101005" y="51805"/>
                  </a:cubicBezTo>
                  <a:lnTo>
                    <a:pt x="101005" y="51714"/>
                  </a:lnTo>
                  <a:cubicBezTo>
                    <a:pt x="101009" y="51413"/>
                    <a:pt x="101013" y="51117"/>
                    <a:pt x="101013" y="50817"/>
                  </a:cubicBezTo>
                  <a:cubicBezTo>
                    <a:pt x="101013" y="50572"/>
                    <a:pt x="101013" y="50329"/>
                    <a:pt x="101005" y="50089"/>
                  </a:cubicBezTo>
                  <a:cubicBezTo>
                    <a:pt x="100961" y="47134"/>
                    <a:pt x="100669" y="44171"/>
                    <a:pt x="100129" y="41282"/>
                  </a:cubicBezTo>
                  <a:cubicBezTo>
                    <a:pt x="99332" y="37081"/>
                    <a:pt x="98011" y="33006"/>
                    <a:pt x="96216" y="29176"/>
                  </a:cubicBezTo>
                  <a:cubicBezTo>
                    <a:pt x="95702" y="28064"/>
                    <a:pt x="95130" y="26953"/>
                    <a:pt x="94517" y="25859"/>
                  </a:cubicBezTo>
                  <a:cubicBezTo>
                    <a:pt x="94547" y="25493"/>
                    <a:pt x="94555" y="25123"/>
                    <a:pt x="94543" y="24749"/>
                  </a:cubicBezTo>
                  <a:cubicBezTo>
                    <a:pt x="94316" y="18390"/>
                    <a:pt x="90381" y="13780"/>
                    <a:pt x="85178" y="13780"/>
                  </a:cubicBezTo>
                  <a:lnTo>
                    <a:pt x="85082" y="13780"/>
                  </a:lnTo>
                  <a:cubicBezTo>
                    <a:pt x="84973" y="13675"/>
                    <a:pt x="84458" y="13196"/>
                    <a:pt x="84458" y="13196"/>
                  </a:cubicBezTo>
                  <a:cubicBezTo>
                    <a:pt x="84354" y="13104"/>
                    <a:pt x="84253" y="13009"/>
                    <a:pt x="84145" y="12917"/>
                  </a:cubicBezTo>
                  <a:cubicBezTo>
                    <a:pt x="84145" y="12917"/>
                    <a:pt x="83779" y="12591"/>
                    <a:pt x="83709" y="12529"/>
                  </a:cubicBezTo>
                  <a:lnTo>
                    <a:pt x="83709" y="12525"/>
                  </a:lnTo>
                  <a:cubicBezTo>
                    <a:pt x="83225" y="10171"/>
                    <a:pt x="82184" y="8437"/>
                    <a:pt x="80607" y="7370"/>
                  </a:cubicBezTo>
                  <a:cubicBezTo>
                    <a:pt x="79547" y="6650"/>
                    <a:pt x="78253" y="6267"/>
                    <a:pt x="76868" y="6267"/>
                  </a:cubicBezTo>
                  <a:cubicBezTo>
                    <a:pt x="76301" y="6267"/>
                    <a:pt x="75721" y="6328"/>
                    <a:pt x="75142" y="6450"/>
                  </a:cubicBezTo>
                  <a:cubicBezTo>
                    <a:pt x="72936" y="5208"/>
                    <a:pt x="70635" y="4127"/>
                    <a:pt x="68287" y="3238"/>
                  </a:cubicBezTo>
                  <a:cubicBezTo>
                    <a:pt x="63027" y="1251"/>
                    <a:pt x="57493" y="166"/>
                    <a:pt x="51845" y="18"/>
                  </a:cubicBezTo>
                  <a:cubicBezTo>
                    <a:pt x="51697" y="14"/>
                    <a:pt x="51554" y="9"/>
                    <a:pt x="51440" y="9"/>
                  </a:cubicBezTo>
                  <a:lnTo>
                    <a:pt x="51431" y="9"/>
                  </a:lnTo>
                  <a:cubicBezTo>
                    <a:pt x="51122" y="5"/>
                    <a:pt x="50812" y="0"/>
                    <a:pt x="50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42863" rotWithShape="0" algn="bl" dir="3720000" dist="76200">
                <a:srgbClr val="000000">
                  <a:alpha val="2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43"/>
            <p:cNvSpPr/>
            <p:nvPr/>
          </p:nvSpPr>
          <p:spPr>
            <a:xfrm>
              <a:off x="343869" y="2492173"/>
              <a:ext cx="1660108" cy="1670311"/>
            </a:xfrm>
            <a:custGeom>
              <a:rect b="b" l="l" r="r" t="t"/>
              <a:pathLst>
                <a:path extrusionOk="0" h="95926" w="95340">
                  <a:moveTo>
                    <a:pt x="47666" y="1"/>
                  </a:moveTo>
                  <a:cubicBezTo>
                    <a:pt x="44720" y="1"/>
                    <a:pt x="41831" y="275"/>
                    <a:pt x="39029" y="794"/>
                  </a:cubicBezTo>
                  <a:cubicBezTo>
                    <a:pt x="38985" y="798"/>
                    <a:pt x="38942" y="806"/>
                    <a:pt x="38893" y="816"/>
                  </a:cubicBezTo>
                  <a:cubicBezTo>
                    <a:pt x="37447" y="1085"/>
                    <a:pt x="36017" y="1425"/>
                    <a:pt x="34611" y="1822"/>
                  </a:cubicBezTo>
                  <a:cubicBezTo>
                    <a:pt x="33481" y="2153"/>
                    <a:pt x="32362" y="2519"/>
                    <a:pt x="31259" y="2920"/>
                  </a:cubicBezTo>
                  <a:cubicBezTo>
                    <a:pt x="29167" y="3696"/>
                    <a:pt x="27137" y="4607"/>
                    <a:pt x="25193" y="5661"/>
                  </a:cubicBezTo>
                  <a:cubicBezTo>
                    <a:pt x="24914" y="5814"/>
                    <a:pt x="24639" y="5966"/>
                    <a:pt x="24365" y="6119"/>
                  </a:cubicBezTo>
                  <a:cubicBezTo>
                    <a:pt x="24021" y="6315"/>
                    <a:pt x="23676" y="6516"/>
                    <a:pt x="23336" y="6711"/>
                  </a:cubicBezTo>
                  <a:lnTo>
                    <a:pt x="23336" y="6715"/>
                  </a:lnTo>
                  <a:cubicBezTo>
                    <a:pt x="22630" y="7139"/>
                    <a:pt x="21938" y="7574"/>
                    <a:pt x="21254" y="8032"/>
                  </a:cubicBezTo>
                  <a:lnTo>
                    <a:pt x="21254" y="8036"/>
                  </a:lnTo>
                  <a:cubicBezTo>
                    <a:pt x="19728" y="9060"/>
                    <a:pt x="18264" y="10172"/>
                    <a:pt x="16870" y="11369"/>
                  </a:cubicBezTo>
                  <a:cubicBezTo>
                    <a:pt x="12133" y="15401"/>
                    <a:pt x="8185" y="20360"/>
                    <a:pt x="5300" y="25959"/>
                  </a:cubicBezTo>
                  <a:cubicBezTo>
                    <a:pt x="1918" y="32553"/>
                    <a:pt x="1" y="40040"/>
                    <a:pt x="1" y="47980"/>
                  </a:cubicBezTo>
                  <a:cubicBezTo>
                    <a:pt x="1" y="48215"/>
                    <a:pt x="1" y="48459"/>
                    <a:pt x="9" y="48698"/>
                  </a:cubicBezTo>
                  <a:cubicBezTo>
                    <a:pt x="9" y="48799"/>
                    <a:pt x="13" y="48895"/>
                    <a:pt x="13" y="48990"/>
                  </a:cubicBezTo>
                  <a:cubicBezTo>
                    <a:pt x="40" y="50110"/>
                    <a:pt x="101" y="51217"/>
                    <a:pt x="202" y="52311"/>
                  </a:cubicBezTo>
                  <a:cubicBezTo>
                    <a:pt x="210" y="52411"/>
                    <a:pt x="218" y="52508"/>
                    <a:pt x="228" y="52608"/>
                  </a:cubicBezTo>
                  <a:cubicBezTo>
                    <a:pt x="367" y="54093"/>
                    <a:pt x="576" y="55553"/>
                    <a:pt x="842" y="56991"/>
                  </a:cubicBezTo>
                  <a:cubicBezTo>
                    <a:pt x="2049" y="63389"/>
                    <a:pt x="4520" y="69324"/>
                    <a:pt x="7980" y="74553"/>
                  </a:cubicBezTo>
                  <a:cubicBezTo>
                    <a:pt x="8633" y="75539"/>
                    <a:pt x="9327" y="76501"/>
                    <a:pt x="10050" y="77434"/>
                  </a:cubicBezTo>
                  <a:cubicBezTo>
                    <a:pt x="10747" y="78345"/>
                    <a:pt x="11488" y="79229"/>
                    <a:pt x="12255" y="80079"/>
                  </a:cubicBezTo>
                  <a:cubicBezTo>
                    <a:pt x="12286" y="80118"/>
                    <a:pt x="12320" y="80153"/>
                    <a:pt x="12355" y="80187"/>
                  </a:cubicBezTo>
                  <a:cubicBezTo>
                    <a:pt x="12652" y="80519"/>
                    <a:pt x="12948" y="80841"/>
                    <a:pt x="13257" y="81164"/>
                  </a:cubicBezTo>
                  <a:cubicBezTo>
                    <a:pt x="15733" y="83761"/>
                    <a:pt x="18491" y="86080"/>
                    <a:pt x="21498" y="88063"/>
                  </a:cubicBezTo>
                  <a:cubicBezTo>
                    <a:pt x="21689" y="88194"/>
                    <a:pt x="21886" y="88319"/>
                    <a:pt x="22081" y="88446"/>
                  </a:cubicBezTo>
                  <a:cubicBezTo>
                    <a:pt x="22531" y="88737"/>
                    <a:pt x="22984" y="89017"/>
                    <a:pt x="23437" y="89287"/>
                  </a:cubicBezTo>
                  <a:cubicBezTo>
                    <a:pt x="25097" y="90276"/>
                    <a:pt x="26814" y="91161"/>
                    <a:pt x="28588" y="91933"/>
                  </a:cubicBezTo>
                  <a:cubicBezTo>
                    <a:pt x="34623" y="94564"/>
                    <a:pt x="41213" y="95926"/>
                    <a:pt x="47800" y="95926"/>
                  </a:cubicBezTo>
                  <a:cubicBezTo>
                    <a:pt x="50659" y="95926"/>
                    <a:pt x="53517" y="95669"/>
                    <a:pt x="56329" y="95149"/>
                  </a:cubicBezTo>
                  <a:cubicBezTo>
                    <a:pt x="57588" y="94917"/>
                    <a:pt x="58835" y="94630"/>
                    <a:pt x="60068" y="94294"/>
                  </a:cubicBezTo>
                  <a:cubicBezTo>
                    <a:pt x="70204" y="91523"/>
                    <a:pt x="79342" y="85338"/>
                    <a:pt x="85670" y="76929"/>
                  </a:cubicBezTo>
                  <a:cubicBezTo>
                    <a:pt x="85709" y="76880"/>
                    <a:pt x="85740" y="76828"/>
                    <a:pt x="85784" y="76780"/>
                  </a:cubicBezTo>
                  <a:cubicBezTo>
                    <a:pt x="86102" y="76358"/>
                    <a:pt x="86411" y="75926"/>
                    <a:pt x="86716" y="75490"/>
                  </a:cubicBezTo>
                  <a:cubicBezTo>
                    <a:pt x="87003" y="75072"/>
                    <a:pt x="87287" y="74654"/>
                    <a:pt x="87562" y="74226"/>
                  </a:cubicBezTo>
                  <a:cubicBezTo>
                    <a:pt x="87723" y="73991"/>
                    <a:pt x="87875" y="73751"/>
                    <a:pt x="88028" y="73508"/>
                  </a:cubicBezTo>
                  <a:cubicBezTo>
                    <a:pt x="88063" y="73442"/>
                    <a:pt x="88107" y="73377"/>
                    <a:pt x="88149" y="73307"/>
                  </a:cubicBezTo>
                  <a:cubicBezTo>
                    <a:pt x="89309" y="71438"/>
                    <a:pt x="90342" y="69489"/>
                    <a:pt x="91235" y="67454"/>
                  </a:cubicBezTo>
                  <a:cubicBezTo>
                    <a:pt x="92795" y="63929"/>
                    <a:pt x="93950" y="60177"/>
                    <a:pt x="94625" y="56255"/>
                  </a:cubicBezTo>
                  <a:cubicBezTo>
                    <a:pt x="94690" y="55880"/>
                    <a:pt x="94752" y="55501"/>
                    <a:pt x="94808" y="55122"/>
                  </a:cubicBezTo>
                  <a:cubicBezTo>
                    <a:pt x="94887" y="54595"/>
                    <a:pt x="94961" y="54067"/>
                    <a:pt x="95018" y="53536"/>
                  </a:cubicBezTo>
                  <a:cubicBezTo>
                    <a:pt x="95026" y="53457"/>
                    <a:pt x="95035" y="53375"/>
                    <a:pt x="95040" y="53300"/>
                  </a:cubicBezTo>
                  <a:cubicBezTo>
                    <a:pt x="95078" y="53000"/>
                    <a:pt x="95104" y="52703"/>
                    <a:pt x="95131" y="52403"/>
                  </a:cubicBezTo>
                  <a:cubicBezTo>
                    <a:pt x="95201" y="51675"/>
                    <a:pt x="95249" y="50947"/>
                    <a:pt x="95283" y="50211"/>
                  </a:cubicBezTo>
                  <a:cubicBezTo>
                    <a:pt x="95305" y="49784"/>
                    <a:pt x="95318" y="49352"/>
                    <a:pt x="95327" y="48925"/>
                  </a:cubicBezTo>
                  <a:cubicBezTo>
                    <a:pt x="95336" y="48608"/>
                    <a:pt x="95340" y="48298"/>
                    <a:pt x="95340" y="47980"/>
                  </a:cubicBezTo>
                  <a:cubicBezTo>
                    <a:pt x="95340" y="47761"/>
                    <a:pt x="95340" y="47544"/>
                    <a:pt x="95327" y="47331"/>
                  </a:cubicBezTo>
                  <a:cubicBezTo>
                    <a:pt x="95292" y="44476"/>
                    <a:pt x="95009" y="41683"/>
                    <a:pt x="94499" y="38972"/>
                  </a:cubicBezTo>
                  <a:cubicBezTo>
                    <a:pt x="93741" y="34959"/>
                    <a:pt x="92490" y="31128"/>
                    <a:pt x="90804" y="27537"/>
                  </a:cubicBezTo>
                  <a:cubicBezTo>
                    <a:pt x="90176" y="26182"/>
                    <a:pt x="89479" y="24866"/>
                    <a:pt x="88725" y="23589"/>
                  </a:cubicBezTo>
                  <a:cubicBezTo>
                    <a:pt x="88415" y="23062"/>
                    <a:pt x="88093" y="22539"/>
                    <a:pt x="87767" y="22033"/>
                  </a:cubicBezTo>
                  <a:cubicBezTo>
                    <a:pt x="87592" y="21759"/>
                    <a:pt x="87417" y="21488"/>
                    <a:pt x="87230" y="21218"/>
                  </a:cubicBezTo>
                  <a:cubicBezTo>
                    <a:pt x="86830" y="20613"/>
                    <a:pt x="86411" y="20016"/>
                    <a:pt x="85975" y="19428"/>
                  </a:cubicBezTo>
                  <a:cubicBezTo>
                    <a:pt x="85957" y="19392"/>
                    <a:pt x="85936" y="19358"/>
                    <a:pt x="85901" y="19327"/>
                  </a:cubicBezTo>
                  <a:cubicBezTo>
                    <a:pt x="85696" y="19044"/>
                    <a:pt x="85478" y="18765"/>
                    <a:pt x="85269" y="18491"/>
                  </a:cubicBezTo>
                  <a:cubicBezTo>
                    <a:pt x="85247" y="18460"/>
                    <a:pt x="85230" y="18434"/>
                    <a:pt x="85199" y="18408"/>
                  </a:cubicBezTo>
                  <a:cubicBezTo>
                    <a:pt x="85195" y="18408"/>
                    <a:pt x="85191" y="18403"/>
                    <a:pt x="85186" y="18394"/>
                  </a:cubicBezTo>
                  <a:cubicBezTo>
                    <a:pt x="85116" y="18298"/>
                    <a:pt x="85038" y="18199"/>
                    <a:pt x="84964" y="18099"/>
                  </a:cubicBezTo>
                  <a:cubicBezTo>
                    <a:pt x="84925" y="18050"/>
                    <a:pt x="84891" y="18006"/>
                    <a:pt x="84855" y="17964"/>
                  </a:cubicBezTo>
                  <a:cubicBezTo>
                    <a:pt x="84829" y="17920"/>
                    <a:pt x="84790" y="17876"/>
                    <a:pt x="84760" y="17850"/>
                  </a:cubicBezTo>
                  <a:cubicBezTo>
                    <a:pt x="84650" y="17719"/>
                    <a:pt x="84551" y="17588"/>
                    <a:pt x="84446" y="17457"/>
                  </a:cubicBezTo>
                  <a:cubicBezTo>
                    <a:pt x="84223" y="17183"/>
                    <a:pt x="83992" y="16918"/>
                    <a:pt x="83761" y="16647"/>
                  </a:cubicBezTo>
                  <a:cubicBezTo>
                    <a:pt x="83744" y="16617"/>
                    <a:pt x="83714" y="16586"/>
                    <a:pt x="83678" y="16552"/>
                  </a:cubicBezTo>
                  <a:cubicBezTo>
                    <a:pt x="83491" y="16329"/>
                    <a:pt x="83300" y="16107"/>
                    <a:pt x="83091" y="15880"/>
                  </a:cubicBezTo>
                  <a:cubicBezTo>
                    <a:pt x="83073" y="15850"/>
                    <a:pt x="83042" y="15820"/>
                    <a:pt x="83016" y="15788"/>
                  </a:cubicBezTo>
                  <a:cubicBezTo>
                    <a:pt x="82725" y="15474"/>
                    <a:pt x="82441" y="15170"/>
                    <a:pt x="82153" y="14865"/>
                  </a:cubicBezTo>
                  <a:cubicBezTo>
                    <a:pt x="81944" y="14643"/>
                    <a:pt x="81731" y="14424"/>
                    <a:pt x="81526" y="14207"/>
                  </a:cubicBezTo>
                  <a:cubicBezTo>
                    <a:pt x="81021" y="13692"/>
                    <a:pt x="80506" y="13195"/>
                    <a:pt x="79983" y="12712"/>
                  </a:cubicBezTo>
                  <a:cubicBezTo>
                    <a:pt x="79913" y="12651"/>
                    <a:pt x="79844" y="12586"/>
                    <a:pt x="79778" y="12525"/>
                  </a:cubicBezTo>
                  <a:cubicBezTo>
                    <a:pt x="79670" y="12425"/>
                    <a:pt x="79565" y="12324"/>
                    <a:pt x="79452" y="12228"/>
                  </a:cubicBezTo>
                  <a:cubicBezTo>
                    <a:pt x="79347" y="12137"/>
                    <a:pt x="79243" y="12045"/>
                    <a:pt x="79142" y="11954"/>
                  </a:cubicBezTo>
                  <a:cubicBezTo>
                    <a:pt x="79008" y="11827"/>
                    <a:pt x="78863" y="11705"/>
                    <a:pt x="78720" y="11588"/>
                  </a:cubicBezTo>
                  <a:cubicBezTo>
                    <a:pt x="78288" y="11213"/>
                    <a:pt x="77852" y="10846"/>
                    <a:pt x="77407" y="10486"/>
                  </a:cubicBezTo>
                  <a:cubicBezTo>
                    <a:pt x="76946" y="10110"/>
                    <a:pt x="76480" y="9748"/>
                    <a:pt x="76005" y="9404"/>
                  </a:cubicBezTo>
                  <a:cubicBezTo>
                    <a:pt x="75311" y="8881"/>
                    <a:pt x="74597" y="8384"/>
                    <a:pt x="73865" y="7897"/>
                  </a:cubicBezTo>
                  <a:cubicBezTo>
                    <a:pt x="73843" y="7879"/>
                    <a:pt x="73813" y="7862"/>
                    <a:pt x="73791" y="7853"/>
                  </a:cubicBezTo>
                  <a:cubicBezTo>
                    <a:pt x="73686" y="7771"/>
                    <a:pt x="73582" y="7709"/>
                    <a:pt x="73481" y="7644"/>
                  </a:cubicBezTo>
                  <a:cubicBezTo>
                    <a:pt x="70657" y="5805"/>
                    <a:pt x="67634" y="4267"/>
                    <a:pt x="64444" y="3060"/>
                  </a:cubicBezTo>
                  <a:cubicBezTo>
                    <a:pt x="59602" y="1224"/>
                    <a:pt x="54382" y="162"/>
                    <a:pt x="48934" y="22"/>
                  </a:cubicBezTo>
                  <a:cubicBezTo>
                    <a:pt x="48808" y="13"/>
                    <a:pt x="48682" y="9"/>
                    <a:pt x="48547" y="9"/>
                  </a:cubicBezTo>
                  <a:cubicBezTo>
                    <a:pt x="48254" y="5"/>
                    <a:pt x="47962" y="1"/>
                    <a:pt x="476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43"/>
            <p:cNvSpPr/>
            <p:nvPr/>
          </p:nvSpPr>
          <p:spPr>
            <a:xfrm>
              <a:off x="1502409" y="2601349"/>
              <a:ext cx="211875" cy="267944"/>
            </a:xfrm>
            <a:custGeom>
              <a:rect b="b" l="l" r="r" t="t"/>
              <a:pathLst>
                <a:path extrusionOk="0" h="15388" w="12168">
                  <a:moveTo>
                    <a:pt x="7490" y="1"/>
                  </a:moveTo>
                  <a:cubicBezTo>
                    <a:pt x="6620" y="1"/>
                    <a:pt x="5723" y="233"/>
                    <a:pt x="4929" y="594"/>
                  </a:cubicBezTo>
                  <a:cubicBezTo>
                    <a:pt x="3887" y="1064"/>
                    <a:pt x="2946" y="1744"/>
                    <a:pt x="2157" y="2568"/>
                  </a:cubicBezTo>
                  <a:cubicBezTo>
                    <a:pt x="906" y="3880"/>
                    <a:pt x="1" y="5300"/>
                    <a:pt x="65" y="7139"/>
                  </a:cubicBezTo>
                  <a:cubicBezTo>
                    <a:pt x="140" y="9178"/>
                    <a:pt x="906" y="11187"/>
                    <a:pt x="2227" y="12739"/>
                  </a:cubicBezTo>
                  <a:cubicBezTo>
                    <a:pt x="3561" y="14303"/>
                    <a:pt x="5586" y="15388"/>
                    <a:pt x="7597" y="15388"/>
                  </a:cubicBezTo>
                  <a:cubicBezTo>
                    <a:pt x="8147" y="15388"/>
                    <a:pt x="8696" y="15306"/>
                    <a:pt x="9230" y="15131"/>
                  </a:cubicBezTo>
                  <a:cubicBezTo>
                    <a:pt x="9853" y="14926"/>
                    <a:pt x="10468" y="14570"/>
                    <a:pt x="10773" y="13985"/>
                  </a:cubicBezTo>
                  <a:cubicBezTo>
                    <a:pt x="10925" y="13693"/>
                    <a:pt x="10986" y="13362"/>
                    <a:pt x="11047" y="13040"/>
                  </a:cubicBezTo>
                  <a:cubicBezTo>
                    <a:pt x="11610" y="10046"/>
                    <a:pt x="12167" y="6965"/>
                    <a:pt x="11557" y="3989"/>
                  </a:cubicBezTo>
                  <a:cubicBezTo>
                    <a:pt x="11287" y="2690"/>
                    <a:pt x="10742" y="1356"/>
                    <a:pt x="9643" y="612"/>
                  </a:cubicBezTo>
                  <a:cubicBezTo>
                    <a:pt x="9004" y="181"/>
                    <a:pt x="8257" y="1"/>
                    <a:pt x="74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43"/>
            <p:cNvSpPr/>
            <p:nvPr/>
          </p:nvSpPr>
          <p:spPr>
            <a:xfrm>
              <a:off x="1515155" y="2601349"/>
              <a:ext cx="193139" cy="236775"/>
            </a:xfrm>
            <a:custGeom>
              <a:rect b="b" l="l" r="r" t="t"/>
              <a:pathLst>
                <a:path extrusionOk="0" h="13598" w="11092">
                  <a:moveTo>
                    <a:pt x="1" y="1"/>
                  </a:moveTo>
                  <a:lnTo>
                    <a:pt x="1" y="13597"/>
                  </a:lnTo>
                  <a:lnTo>
                    <a:pt x="11091" y="13597"/>
                  </a:lnTo>
                  <a:lnTo>
                    <a:pt x="11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43"/>
            <p:cNvSpPr/>
            <p:nvPr/>
          </p:nvSpPr>
          <p:spPr>
            <a:xfrm>
              <a:off x="558983" y="2654718"/>
              <a:ext cx="1317691" cy="1508114"/>
            </a:xfrm>
            <a:custGeom>
              <a:rect b="b" l="l" r="r" t="t"/>
              <a:pathLst>
                <a:path extrusionOk="0" h="86611" w="75675">
                  <a:moveTo>
                    <a:pt x="47473" y="0"/>
                  </a:moveTo>
                  <a:cubicBezTo>
                    <a:pt x="47230" y="0"/>
                    <a:pt x="46983" y="4"/>
                    <a:pt x="46734" y="13"/>
                  </a:cubicBezTo>
                  <a:cubicBezTo>
                    <a:pt x="37229" y="335"/>
                    <a:pt x="32070" y="8066"/>
                    <a:pt x="32070" y="8066"/>
                  </a:cubicBezTo>
                  <a:cubicBezTo>
                    <a:pt x="32070" y="8066"/>
                    <a:pt x="24735" y="9387"/>
                    <a:pt x="20147" y="11473"/>
                  </a:cubicBezTo>
                  <a:cubicBezTo>
                    <a:pt x="19930" y="11570"/>
                    <a:pt x="19715" y="11670"/>
                    <a:pt x="19506" y="11775"/>
                  </a:cubicBezTo>
                  <a:cubicBezTo>
                    <a:pt x="17480" y="12786"/>
                    <a:pt x="17080" y="15165"/>
                    <a:pt x="17402" y="18054"/>
                  </a:cubicBezTo>
                  <a:cubicBezTo>
                    <a:pt x="17554" y="19387"/>
                    <a:pt x="17855" y="20834"/>
                    <a:pt x="18221" y="22303"/>
                  </a:cubicBezTo>
                  <a:cubicBezTo>
                    <a:pt x="18243" y="22394"/>
                    <a:pt x="18269" y="22481"/>
                    <a:pt x="18291" y="22573"/>
                  </a:cubicBezTo>
                  <a:cubicBezTo>
                    <a:pt x="18884" y="24896"/>
                    <a:pt x="19620" y="27262"/>
                    <a:pt x="20151" y="29332"/>
                  </a:cubicBezTo>
                  <a:cubicBezTo>
                    <a:pt x="21485" y="34548"/>
                    <a:pt x="33474" y="35991"/>
                    <a:pt x="37513" y="36326"/>
                  </a:cubicBezTo>
                  <a:cubicBezTo>
                    <a:pt x="38341" y="36396"/>
                    <a:pt x="38838" y="36423"/>
                    <a:pt x="38838" y="36423"/>
                  </a:cubicBezTo>
                  <a:cubicBezTo>
                    <a:pt x="37269" y="38527"/>
                    <a:pt x="35757" y="40401"/>
                    <a:pt x="34310" y="42079"/>
                  </a:cubicBezTo>
                  <a:cubicBezTo>
                    <a:pt x="27446" y="50036"/>
                    <a:pt x="21933" y="53670"/>
                    <a:pt x="17410" y="57527"/>
                  </a:cubicBezTo>
                  <a:cubicBezTo>
                    <a:pt x="13681" y="60708"/>
                    <a:pt x="5095" y="67101"/>
                    <a:pt x="1" y="70852"/>
                  </a:cubicBezTo>
                  <a:cubicBezTo>
                    <a:pt x="2699" y="73851"/>
                    <a:pt x="5767" y="76500"/>
                    <a:pt x="9144" y="78728"/>
                  </a:cubicBezTo>
                  <a:cubicBezTo>
                    <a:pt x="9335" y="78859"/>
                    <a:pt x="9532" y="78984"/>
                    <a:pt x="9727" y="79111"/>
                  </a:cubicBezTo>
                  <a:cubicBezTo>
                    <a:pt x="10821" y="79817"/>
                    <a:pt x="11941" y="80474"/>
                    <a:pt x="13088" y="81085"/>
                  </a:cubicBezTo>
                  <a:cubicBezTo>
                    <a:pt x="13405" y="81250"/>
                    <a:pt x="13733" y="81421"/>
                    <a:pt x="14055" y="81582"/>
                  </a:cubicBezTo>
                  <a:cubicBezTo>
                    <a:pt x="14365" y="81735"/>
                    <a:pt x="14669" y="81892"/>
                    <a:pt x="14983" y="82039"/>
                  </a:cubicBezTo>
                  <a:cubicBezTo>
                    <a:pt x="15000" y="82048"/>
                    <a:pt x="15014" y="82057"/>
                    <a:pt x="15035" y="82061"/>
                  </a:cubicBezTo>
                  <a:cubicBezTo>
                    <a:pt x="15366" y="82222"/>
                    <a:pt x="15694" y="82371"/>
                    <a:pt x="16024" y="82514"/>
                  </a:cubicBezTo>
                  <a:cubicBezTo>
                    <a:pt x="16395" y="82684"/>
                    <a:pt x="16770" y="82841"/>
                    <a:pt x="17149" y="82998"/>
                  </a:cubicBezTo>
                  <a:cubicBezTo>
                    <a:pt x="17446" y="83121"/>
                    <a:pt x="17742" y="83242"/>
                    <a:pt x="18038" y="83360"/>
                  </a:cubicBezTo>
                  <a:cubicBezTo>
                    <a:pt x="18325" y="83473"/>
                    <a:pt x="18613" y="83582"/>
                    <a:pt x="18900" y="83690"/>
                  </a:cubicBezTo>
                  <a:cubicBezTo>
                    <a:pt x="18992" y="83717"/>
                    <a:pt x="19079" y="83756"/>
                    <a:pt x="19176" y="83787"/>
                  </a:cubicBezTo>
                  <a:cubicBezTo>
                    <a:pt x="19485" y="83900"/>
                    <a:pt x="19789" y="84009"/>
                    <a:pt x="20103" y="84114"/>
                  </a:cubicBezTo>
                  <a:cubicBezTo>
                    <a:pt x="20457" y="84231"/>
                    <a:pt x="20813" y="84354"/>
                    <a:pt x="21175" y="84467"/>
                  </a:cubicBezTo>
                  <a:cubicBezTo>
                    <a:pt x="21515" y="84571"/>
                    <a:pt x="21859" y="84667"/>
                    <a:pt x="22204" y="84768"/>
                  </a:cubicBezTo>
                  <a:cubicBezTo>
                    <a:pt x="22466" y="84846"/>
                    <a:pt x="22727" y="84919"/>
                    <a:pt x="22989" y="84985"/>
                  </a:cubicBezTo>
                  <a:cubicBezTo>
                    <a:pt x="23102" y="85020"/>
                    <a:pt x="23219" y="85050"/>
                    <a:pt x="23337" y="85082"/>
                  </a:cubicBezTo>
                  <a:cubicBezTo>
                    <a:pt x="23673" y="85168"/>
                    <a:pt x="24008" y="85247"/>
                    <a:pt x="24348" y="85329"/>
                  </a:cubicBezTo>
                  <a:cubicBezTo>
                    <a:pt x="24723" y="85421"/>
                    <a:pt x="25101" y="85508"/>
                    <a:pt x="25485" y="85582"/>
                  </a:cubicBezTo>
                  <a:cubicBezTo>
                    <a:pt x="25755" y="85643"/>
                    <a:pt x="26017" y="85695"/>
                    <a:pt x="26287" y="85748"/>
                  </a:cubicBezTo>
                  <a:cubicBezTo>
                    <a:pt x="26631" y="85814"/>
                    <a:pt x="26980" y="85878"/>
                    <a:pt x="27324" y="85931"/>
                  </a:cubicBezTo>
                  <a:cubicBezTo>
                    <a:pt x="27494" y="85965"/>
                    <a:pt x="27677" y="86001"/>
                    <a:pt x="27847" y="86023"/>
                  </a:cubicBezTo>
                  <a:cubicBezTo>
                    <a:pt x="28140" y="86070"/>
                    <a:pt x="28436" y="86118"/>
                    <a:pt x="28736" y="86154"/>
                  </a:cubicBezTo>
                  <a:cubicBezTo>
                    <a:pt x="29107" y="86201"/>
                    <a:pt x="29473" y="86253"/>
                    <a:pt x="29839" y="86297"/>
                  </a:cubicBezTo>
                  <a:lnTo>
                    <a:pt x="29869" y="86297"/>
                  </a:lnTo>
                  <a:cubicBezTo>
                    <a:pt x="30248" y="86345"/>
                    <a:pt x="30636" y="86384"/>
                    <a:pt x="31024" y="86415"/>
                  </a:cubicBezTo>
                  <a:cubicBezTo>
                    <a:pt x="31146" y="86423"/>
                    <a:pt x="31264" y="86432"/>
                    <a:pt x="31377" y="86449"/>
                  </a:cubicBezTo>
                  <a:cubicBezTo>
                    <a:pt x="31408" y="86454"/>
                    <a:pt x="31442" y="86454"/>
                    <a:pt x="31477" y="86458"/>
                  </a:cubicBezTo>
                  <a:cubicBezTo>
                    <a:pt x="31760" y="86480"/>
                    <a:pt x="32044" y="86502"/>
                    <a:pt x="32327" y="86514"/>
                  </a:cubicBezTo>
                  <a:cubicBezTo>
                    <a:pt x="32828" y="86550"/>
                    <a:pt x="33329" y="86572"/>
                    <a:pt x="33826" y="86584"/>
                  </a:cubicBezTo>
                  <a:cubicBezTo>
                    <a:pt x="33913" y="86589"/>
                    <a:pt x="33991" y="86589"/>
                    <a:pt x="34079" y="86589"/>
                  </a:cubicBezTo>
                  <a:cubicBezTo>
                    <a:pt x="34125" y="86592"/>
                    <a:pt x="34175" y="86595"/>
                    <a:pt x="34225" y="86595"/>
                  </a:cubicBezTo>
                  <a:cubicBezTo>
                    <a:pt x="34246" y="86595"/>
                    <a:pt x="34267" y="86594"/>
                    <a:pt x="34288" y="86593"/>
                  </a:cubicBezTo>
                  <a:cubicBezTo>
                    <a:pt x="34628" y="86606"/>
                    <a:pt x="34968" y="86611"/>
                    <a:pt x="35312" y="86611"/>
                  </a:cubicBezTo>
                  <a:lnTo>
                    <a:pt x="35499" y="86611"/>
                  </a:lnTo>
                  <a:cubicBezTo>
                    <a:pt x="35922" y="86611"/>
                    <a:pt x="36350" y="86598"/>
                    <a:pt x="36772" y="86580"/>
                  </a:cubicBezTo>
                  <a:lnTo>
                    <a:pt x="36942" y="86580"/>
                  </a:lnTo>
                  <a:cubicBezTo>
                    <a:pt x="37308" y="86572"/>
                    <a:pt x="37674" y="86550"/>
                    <a:pt x="38040" y="86524"/>
                  </a:cubicBezTo>
                  <a:cubicBezTo>
                    <a:pt x="38462" y="86506"/>
                    <a:pt x="38876" y="86476"/>
                    <a:pt x="39295" y="86432"/>
                  </a:cubicBezTo>
                  <a:cubicBezTo>
                    <a:pt x="39683" y="86410"/>
                    <a:pt x="40075" y="86367"/>
                    <a:pt x="40463" y="86337"/>
                  </a:cubicBezTo>
                  <a:cubicBezTo>
                    <a:pt x="40837" y="86288"/>
                    <a:pt x="41208" y="86245"/>
                    <a:pt x="41574" y="86188"/>
                  </a:cubicBezTo>
                  <a:cubicBezTo>
                    <a:pt x="41849" y="86154"/>
                    <a:pt x="42123" y="86122"/>
                    <a:pt x="42394" y="86075"/>
                  </a:cubicBezTo>
                  <a:cubicBezTo>
                    <a:pt x="42400" y="86077"/>
                    <a:pt x="42404" y="86078"/>
                    <a:pt x="42407" y="86078"/>
                  </a:cubicBezTo>
                  <a:cubicBezTo>
                    <a:pt x="42411" y="86078"/>
                    <a:pt x="42413" y="86077"/>
                    <a:pt x="42416" y="86075"/>
                  </a:cubicBezTo>
                  <a:cubicBezTo>
                    <a:pt x="42567" y="86057"/>
                    <a:pt x="42716" y="86027"/>
                    <a:pt x="42855" y="86005"/>
                  </a:cubicBezTo>
                  <a:cubicBezTo>
                    <a:pt x="42933" y="86001"/>
                    <a:pt x="43008" y="85983"/>
                    <a:pt x="43078" y="85965"/>
                  </a:cubicBezTo>
                  <a:cubicBezTo>
                    <a:pt x="43291" y="85935"/>
                    <a:pt x="43496" y="85905"/>
                    <a:pt x="43705" y="85866"/>
                  </a:cubicBezTo>
                  <a:cubicBezTo>
                    <a:pt x="43914" y="85826"/>
                    <a:pt x="44124" y="85792"/>
                    <a:pt x="44329" y="85752"/>
                  </a:cubicBezTo>
                  <a:cubicBezTo>
                    <a:pt x="44594" y="85695"/>
                    <a:pt x="44856" y="85647"/>
                    <a:pt x="45113" y="85591"/>
                  </a:cubicBezTo>
                  <a:cubicBezTo>
                    <a:pt x="45222" y="85569"/>
                    <a:pt x="45322" y="85547"/>
                    <a:pt x="45427" y="85526"/>
                  </a:cubicBezTo>
                  <a:cubicBezTo>
                    <a:pt x="45753" y="85452"/>
                    <a:pt x="46080" y="85377"/>
                    <a:pt x="46402" y="85303"/>
                  </a:cubicBezTo>
                  <a:cubicBezTo>
                    <a:pt x="46547" y="85259"/>
                    <a:pt x="46690" y="85229"/>
                    <a:pt x="46834" y="85194"/>
                  </a:cubicBezTo>
                  <a:cubicBezTo>
                    <a:pt x="46903" y="85186"/>
                    <a:pt x="46965" y="85164"/>
                    <a:pt x="47030" y="85151"/>
                  </a:cubicBezTo>
                  <a:cubicBezTo>
                    <a:pt x="47104" y="85129"/>
                    <a:pt x="47179" y="85108"/>
                    <a:pt x="47243" y="85090"/>
                  </a:cubicBezTo>
                  <a:cubicBezTo>
                    <a:pt x="47470" y="85038"/>
                    <a:pt x="47692" y="84977"/>
                    <a:pt x="47915" y="84911"/>
                  </a:cubicBezTo>
                  <a:cubicBezTo>
                    <a:pt x="48102" y="84859"/>
                    <a:pt x="48289" y="84811"/>
                    <a:pt x="48472" y="84754"/>
                  </a:cubicBezTo>
                  <a:cubicBezTo>
                    <a:pt x="48508" y="84750"/>
                    <a:pt x="48542" y="84736"/>
                    <a:pt x="48573" y="84724"/>
                  </a:cubicBezTo>
                  <a:cubicBezTo>
                    <a:pt x="48629" y="84710"/>
                    <a:pt x="48686" y="84698"/>
                    <a:pt x="48743" y="84667"/>
                  </a:cubicBezTo>
                  <a:cubicBezTo>
                    <a:pt x="48826" y="84654"/>
                    <a:pt x="48900" y="84632"/>
                    <a:pt x="48983" y="84606"/>
                  </a:cubicBezTo>
                  <a:cubicBezTo>
                    <a:pt x="48991" y="84606"/>
                    <a:pt x="49005" y="84601"/>
                    <a:pt x="49013" y="84597"/>
                  </a:cubicBezTo>
                  <a:cubicBezTo>
                    <a:pt x="49627" y="84414"/>
                    <a:pt x="50233" y="84213"/>
                    <a:pt x="50830" y="84009"/>
                  </a:cubicBezTo>
                  <a:cubicBezTo>
                    <a:pt x="51288" y="83843"/>
                    <a:pt x="51741" y="83682"/>
                    <a:pt x="52185" y="83517"/>
                  </a:cubicBezTo>
                  <a:cubicBezTo>
                    <a:pt x="52577" y="83364"/>
                    <a:pt x="52969" y="83211"/>
                    <a:pt x="53353" y="83055"/>
                  </a:cubicBezTo>
                  <a:cubicBezTo>
                    <a:pt x="53741" y="82885"/>
                    <a:pt x="54129" y="82728"/>
                    <a:pt x="54512" y="82558"/>
                  </a:cubicBezTo>
                  <a:cubicBezTo>
                    <a:pt x="54900" y="82388"/>
                    <a:pt x="55284" y="82205"/>
                    <a:pt x="55667" y="82022"/>
                  </a:cubicBezTo>
                  <a:cubicBezTo>
                    <a:pt x="56051" y="81839"/>
                    <a:pt x="56430" y="81656"/>
                    <a:pt x="56805" y="81464"/>
                  </a:cubicBezTo>
                  <a:cubicBezTo>
                    <a:pt x="56831" y="81460"/>
                    <a:pt x="56857" y="81442"/>
                    <a:pt x="56879" y="81434"/>
                  </a:cubicBezTo>
                  <a:cubicBezTo>
                    <a:pt x="57267" y="81224"/>
                    <a:pt x="57646" y="81024"/>
                    <a:pt x="58029" y="80820"/>
                  </a:cubicBezTo>
                  <a:cubicBezTo>
                    <a:pt x="58046" y="80814"/>
                    <a:pt x="58068" y="80793"/>
                    <a:pt x="58090" y="80784"/>
                  </a:cubicBezTo>
                  <a:cubicBezTo>
                    <a:pt x="58295" y="80671"/>
                    <a:pt x="58504" y="80562"/>
                    <a:pt x="58700" y="80444"/>
                  </a:cubicBezTo>
                  <a:cubicBezTo>
                    <a:pt x="58757" y="80414"/>
                    <a:pt x="58826" y="80379"/>
                    <a:pt x="58883" y="80344"/>
                  </a:cubicBezTo>
                  <a:cubicBezTo>
                    <a:pt x="59001" y="80279"/>
                    <a:pt x="59114" y="80205"/>
                    <a:pt x="59232" y="80140"/>
                  </a:cubicBezTo>
                  <a:cubicBezTo>
                    <a:pt x="59542" y="79961"/>
                    <a:pt x="59842" y="79782"/>
                    <a:pt x="60151" y="79585"/>
                  </a:cubicBezTo>
                  <a:cubicBezTo>
                    <a:pt x="60566" y="79333"/>
                    <a:pt x="60974" y="79072"/>
                    <a:pt x="61380" y="78801"/>
                  </a:cubicBezTo>
                  <a:cubicBezTo>
                    <a:pt x="61707" y="78592"/>
                    <a:pt x="62026" y="78374"/>
                    <a:pt x="62339" y="78153"/>
                  </a:cubicBezTo>
                  <a:cubicBezTo>
                    <a:pt x="62666" y="77930"/>
                    <a:pt x="62984" y="77703"/>
                    <a:pt x="63302" y="77463"/>
                  </a:cubicBezTo>
                  <a:cubicBezTo>
                    <a:pt x="63372" y="77421"/>
                    <a:pt x="63442" y="77363"/>
                    <a:pt x="63516" y="77311"/>
                  </a:cubicBezTo>
                  <a:cubicBezTo>
                    <a:pt x="63860" y="77054"/>
                    <a:pt x="64208" y="76784"/>
                    <a:pt x="64548" y="76522"/>
                  </a:cubicBezTo>
                  <a:cubicBezTo>
                    <a:pt x="64892" y="76261"/>
                    <a:pt x="65228" y="75977"/>
                    <a:pt x="65564" y="75703"/>
                  </a:cubicBezTo>
                  <a:cubicBezTo>
                    <a:pt x="65807" y="75502"/>
                    <a:pt x="66061" y="75293"/>
                    <a:pt x="66308" y="75080"/>
                  </a:cubicBezTo>
                  <a:cubicBezTo>
                    <a:pt x="66330" y="75062"/>
                    <a:pt x="66344" y="75050"/>
                    <a:pt x="66366" y="75023"/>
                  </a:cubicBezTo>
                  <a:cubicBezTo>
                    <a:pt x="66518" y="74897"/>
                    <a:pt x="66670" y="74762"/>
                    <a:pt x="66819" y="74631"/>
                  </a:cubicBezTo>
                  <a:cubicBezTo>
                    <a:pt x="66889" y="74571"/>
                    <a:pt x="66962" y="74505"/>
                    <a:pt x="67036" y="74435"/>
                  </a:cubicBezTo>
                  <a:cubicBezTo>
                    <a:pt x="67311" y="74187"/>
                    <a:pt x="67581" y="73934"/>
                    <a:pt x="67851" y="73682"/>
                  </a:cubicBezTo>
                  <a:cubicBezTo>
                    <a:pt x="68022" y="73525"/>
                    <a:pt x="68187" y="73363"/>
                    <a:pt x="68353" y="73206"/>
                  </a:cubicBezTo>
                  <a:cubicBezTo>
                    <a:pt x="68383" y="73175"/>
                    <a:pt x="68422" y="73137"/>
                    <a:pt x="68462" y="73101"/>
                  </a:cubicBezTo>
                  <a:cubicBezTo>
                    <a:pt x="68714" y="72857"/>
                    <a:pt x="68971" y="72604"/>
                    <a:pt x="69224" y="72343"/>
                  </a:cubicBezTo>
                  <a:cubicBezTo>
                    <a:pt x="69504" y="72065"/>
                    <a:pt x="69778" y="71781"/>
                    <a:pt x="70043" y="71485"/>
                  </a:cubicBezTo>
                  <a:cubicBezTo>
                    <a:pt x="70074" y="71454"/>
                    <a:pt x="70095" y="71428"/>
                    <a:pt x="70131" y="71393"/>
                  </a:cubicBezTo>
                  <a:cubicBezTo>
                    <a:pt x="70252" y="71267"/>
                    <a:pt x="70366" y="71132"/>
                    <a:pt x="70492" y="71001"/>
                  </a:cubicBezTo>
                  <a:cubicBezTo>
                    <a:pt x="70906" y="70544"/>
                    <a:pt x="71316" y="70077"/>
                    <a:pt x="71712" y="69607"/>
                  </a:cubicBezTo>
                  <a:cubicBezTo>
                    <a:pt x="71804" y="69498"/>
                    <a:pt x="71895" y="69388"/>
                    <a:pt x="71987" y="69279"/>
                  </a:cubicBezTo>
                  <a:cubicBezTo>
                    <a:pt x="72440" y="68730"/>
                    <a:pt x="72885" y="68169"/>
                    <a:pt x="73316" y="67594"/>
                  </a:cubicBezTo>
                  <a:cubicBezTo>
                    <a:pt x="73355" y="67545"/>
                    <a:pt x="73386" y="67493"/>
                    <a:pt x="73430" y="67445"/>
                  </a:cubicBezTo>
                  <a:cubicBezTo>
                    <a:pt x="74048" y="66617"/>
                    <a:pt x="74641" y="65767"/>
                    <a:pt x="75208" y="64891"/>
                  </a:cubicBezTo>
                  <a:cubicBezTo>
                    <a:pt x="75369" y="64656"/>
                    <a:pt x="75521" y="64416"/>
                    <a:pt x="75674" y="64173"/>
                  </a:cubicBezTo>
                  <a:cubicBezTo>
                    <a:pt x="75556" y="57880"/>
                    <a:pt x="75238" y="46039"/>
                    <a:pt x="74440" y="37873"/>
                  </a:cubicBezTo>
                  <a:cubicBezTo>
                    <a:pt x="73333" y="26455"/>
                    <a:pt x="70680" y="20120"/>
                    <a:pt x="70536" y="19784"/>
                  </a:cubicBezTo>
                  <a:lnTo>
                    <a:pt x="68880" y="15797"/>
                  </a:lnTo>
                  <a:lnTo>
                    <a:pt x="68824" y="15657"/>
                  </a:lnTo>
                  <a:cubicBezTo>
                    <a:pt x="68824" y="15644"/>
                    <a:pt x="61555" y="5648"/>
                    <a:pt x="61555" y="5648"/>
                  </a:cubicBezTo>
                  <a:lnTo>
                    <a:pt x="61515" y="5608"/>
                  </a:lnTo>
                  <a:lnTo>
                    <a:pt x="61511" y="5604"/>
                  </a:lnTo>
                  <a:cubicBezTo>
                    <a:pt x="61489" y="5578"/>
                    <a:pt x="61459" y="5547"/>
                    <a:pt x="61419" y="5504"/>
                  </a:cubicBezTo>
                  <a:lnTo>
                    <a:pt x="61219" y="5303"/>
                  </a:lnTo>
                  <a:cubicBezTo>
                    <a:pt x="59956" y="4082"/>
                    <a:pt x="55159" y="0"/>
                    <a:pt x="474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43"/>
            <p:cNvSpPr/>
            <p:nvPr/>
          </p:nvSpPr>
          <p:spPr>
            <a:xfrm>
              <a:off x="557259" y="3449599"/>
              <a:ext cx="1296552" cy="712937"/>
            </a:xfrm>
            <a:custGeom>
              <a:rect b="b" l="l" r="r" t="t"/>
              <a:pathLst>
                <a:path extrusionOk="0" h="40944" w="74461">
                  <a:moveTo>
                    <a:pt x="50537" y="0"/>
                  </a:moveTo>
                  <a:cubicBezTo>
                    <a:pt x="48653" y="0"/>
                    <a:pt x="46893" y="480"/>
                    <a:pt x="45460" y="1692"/>
                  </a:cubicBezTo>
                  <a:cubicBezTo>
                    <a:pt x="35926" y="9772"/>
                    <a:pt x="24225" y="15276"/>
                    <a:pt x="11914" y="17468"/>
                  </a:cubicBezTo>
                  <a:cubicBezTo>
                    <a:pt x="10293" y="17756"/>
                    <a:pt x="8645" y="17991"/>
                    <a:pt x="7090" y="18544"/>
                  </a:cubicBezTo>
                  <a:cubicBezTo>
                    <a:pt x="3975" y="19651"/>
                    <a:pt x="1381" y="22100"/>
                    <a:pt x="0" y="25094"/>
                  </a:cubicBezTo>
                  <a:cubicBezTo>
                    <a:pt x="31" y="25133"/>
                    <a:pt x="65" y="25168"/>
                    <a:pt x="100" y="25202"/>
                  </a:cubicBezTo>
                  <a:cubicBezTo>
                    <a:pt x="2798" y="28201"/>
                    <a:pt x="5866" y="30850"/>
                    <a:pt x="9243" y="33078"/>
                  </a:cubicBezTo>
                  <a:cubicBezTo>
                    <a:pt x="9434" y="33209"/>
                    <a:pt x="9631" y="33334"/>
                    <a:pt x="9826" y="33461"/>
                  </a:cubicBezTo>
                  <a:cubicBezTo>
                    <a:pt x="17438" y="38370"/>
                    <a:pt x="26490" y="40944"/>
                    <a:pt x="35536" y="40944"/>
                  </a:cubicBezTo>
                  <a:cubicBezTo>
                    <a:pt x="38398" y="40944"/>
                    <a:pt x="41259" y="40686"/>
                    <a:pt x="44074" y="40164"/>
                  </a:cubicBezTo>
                  <a:cubicBezTo>
                    <a:pt x="55683" y="38010"/>
                    <a:pt x="66321" y="31373"/>
                    <a:pt x="73415" y="21944"/>
                  </a:cubicBezTo>
                  <a:cubicBezTo>
                    <a:pt x="73454" y="21895"/>
                    <a:pt x="73485" y="21843"/>
                    <a:pt x="73529" y="21795"/>
                  </a:cubicBezTo>
                  <a:cubicBezTo>
                    <a:pt x="73847" y="21373"/>
                    <a:pt x="74156" y="20941"/>
                    <a:pt x="74461" y="20505"/>
                  </a:cubicBezTo>
                  <a:cubicBezTo>
                    <a:pt x="73816" y="18470"/>
                    <a:pt x="72901" y="16509"/>
                    <a:pt x="71842" y="14657"/>
                  </a:cubicBezTo>
                  <a:cubicBezTo>
                    <a:pt x="69201" y="10029"/>
                    <a:pt x="65571" y="5846"/>
                    <a:pt x="60904" y="3279"/>
                  </a:cubicBezTo>
                  <a:cubicBezTo>
                    <a:pt x="57878" y="1619"/>
                    <a:pt x="53999" y="0"/>
                    <a:pt x="505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43"/>
            <p:cNvSpPr/>
            <p:nvPr/>
          </p:nvSpPr>
          <p:spPr>
            <a:xfrm>
              <a:off x="557259" y="3449634"/>
              <a:ext cx="1296552" cy="712885"/>
            </a:xfrm>
            <a:custGeom>
              <a:rect b="b" l="l" r="r" t="t"/>
              <a:pathLst>
                <a:path extrusionOk="0" h="40941" w="74461">
                  <a:moveTo>
                    <a:pt x="50553" y="0"/>
                  </a:moveTo>
                  <a:cubicBezTo>
                    <a:pt x="50548" y="0"/>
                    <a:pt x="50542" y="0"/>
                    <a:pt x="50536" y="0"/>
                  </a:cubicBezTo>
                  <a:cubicBezTo>
                    <a:pt x="48650" y="0"/>
                    <a:pt x="46894" y="479"/>
                    <a:pt x="45460" y="1690"/>
                  </a:cubicBezTo>
                  <a:cubicBezTo>
                    <a:pt x="35926" y="9770"/>
                    <a:pt x="24225" y="15274"/>
                    <a:pt x="11914" y="17466"/>
                  </a:cubicBezTo>
                  <a:cubicBezTo>
                    <a:pt x="10293" y="17754"/>
                    <a:pt x="8645" y="17989"/>
                    <a:pt x="7090" y="18542"/>
                  </a:cubicBezTo>
                  <a:cubicBezTo>
                    <a:pt x="3975" y="19649"/>
                    <a:pt x="1381" y="22098"/>
                    <a:pt x="0" y="25092"/>
                  </a:cubicBezTo>
                  <a:cubicBezTo>
                    <a:pt x="31" y="25131"/>
                    <a:pt x="65" y="25166"/>
                    <a:pt x="100" y="25200"/>
                  </a:cubicBezTo>
                  <a:cubicBezTo>
                    <a:pt x="2798" y="28199"/>
                    <a:pt x="5866" y="30848"/>
                    <a:pt x="9243" y="33076"/>
                  </a:cubicBezTo>
                  <a:cubicBezTo>
                    <a:pt x="9434" y="33207"/>
                    <a:pt x="9631" y="33332"/>
                    <a:pt x="9826" y="33459"/>
                  </a:cubicBezTo>
                  <a:cubicBezTo>
                    <a:pt x="17440" y="38370"/>
                    <a:pt x="26491" y="40941"/>
                    <a:pt x="35538" y="40941"/>
                  </a:cubicBezTo>
                  <a:cubicBezTo>
                    <a:pt x="38400" y="40941"/>
                    <a:pt x="41260" y="40685"/>
                    <a:pt x="44074" y="40162"/>
                  </a:cubicBezTo>
                  <a:cubicBezTo>
                    <a:pt x="55683" y="38008"/>
                    <a:pt x="66321" y="31371"/>
                    <a:pt x="73415" y="21942"/>
                  </a:cubicBezTo>
                  <a:cubicBezTo>
                    <a:pt x="73454" y="21893"/>
                    <a:pt x="73485" y="21841"/>
                    <a:pt x="73529" y="21793"/>
                  </a:cubicBezTo>
                  <a:cubicBezTo>
                    <a:pt x="73847" y="21371"/>
                    <a:pt x="74156" y="20939"/>
                    <a:pt x="74461" y="20503"/>
                  </a:cubicBezTo>
                  <a:cubicBezTo>
                    <a:pt x="73816" y="18468"/>
                    <a:pt x="72901" y="16507"/>
                    <a:pt x="71842" y="14655"/>
                  </a:cubicBezTo>
                  <a:cubicBezTo>
                    <a:pt x="69201" y="10027"/>
                    <a:pt x="65571" y="5844"/>
                    <a:pt x="60904" y="3277"/>
                  </a:cubicBezTo>
                  <a:cubicBezTo>
                    <a:pt x="57880" y="1619"/>
                    <a:pt x="54010" y="0"/>
                    <a:pt x="50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43"/>
            <p:cNvSpPr/>
            <p:nvPr/>
          </p:nvSpPr>
          <p:spPr>
            <a:xfrm>
              <a:off x="1079982" y="2774743"/>
              <a:ext cx="216960" cy="237681"/>
            </a:xfrm>
            <a:custGeom>
              <a:rect b="b" l="l" r="r" t="t"/>
              <a:pathLst>
                <a:path extrusionOk="0" h="13650" w="12460">
                  <a:moveTo>
                    <a:pt x="7043" y="0"/>
                  </a:moveTo>
                  <a:cubicBezTo>
                    <a:pt x="4572" y="0"/>
                    <a:pt x="2684" y="2215"/>
                    <a:pt x="1586" y="4180"/>
                  </a:cubicBezTo>
                  <a:cubicBezTo>
                    <a:pt x="689" y="5788"/>
                    <a:pt x="1" y="7592"/>
                    <a:pt x="158" y="9427"/>
                  </a:cubicBezTo>
                  <a:cubicBezTo>
                    <a:pt x="319" y="11257"/>
                    <a:pt x="1508" y="13092"/>
                    <a:pt x="3295" y="13536"/>
                  </a:cubicBezTo>
                  <a:cubicBezTo>
                    <a:pt x="3605" y="13615"/>
                    <a:pt x="3927" y="13649"/>
                    <a:pt x="4249" y="13649"/>
                  </a:cubicBezTo>
                  <a:cubicBezTo>
                    <a:pt x="4834" y="13649"/>
                    <a:pt x="5421" y="13536"/>
                    <a:pt x="5984" y="13375"/>
                  </a:cubicBezTo>
                  <a:cubicBezTo>
                    <a:pt x="8881" y="12525"/>
                    <a:pt x="11353" y="10167"/>
                    <a:pt x="12119" y="7243"/>
                  </a:cubicBezTo>
                  <a:cubicBezTo>
                    <a:pt x="12411" y="6123"/>
                    <a:pt x="12459" y="4904"/>
                    <a:pt x="12037" y="3822"/>
                  </a:cubicBezTo>
                  <a:cubicBezTo>
                    <a:pt x="11405" y="2201"/>
                    <a:pt x="9100" y="105"/>
                    <a:pt x="7274" y="5"/>
                  </a:cubicBezTo>
                  <a:cubicBezTo>
                    <a:pt x="7195" y="0"/>
                    <a:pt x="7121" y="0"/>
                    <a:pt x="7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43"/>
            <p:cNvSpPr/>
            <p:nvPr/>
          </p:nvSpPr>
          <p:spPr>
            <a:xfrm>
              <a:off x="1131436" y="2845699"/>
              <a:ext cx="67404" cy="67317"/>
            </a:xfrm>
            <a:custGeom>
              <a:rect b="b" l="l" r="r" t="t"/>
              <a:pathLst>
                <a:path extrusionOk="0" h="3866" w="3871">
                  <a:moveTo>
                    <a:pt x="1935" y="0"/>
                  </a:moveTo>
                  <a:cubicBezTo>
                    <a:pt x="867" y="0"/>
                    <a:pt x="0" y="863"/>
                    <a:pt x="0" y="1931"/>
                  </a:cubicBezTo>
                  <a:cubicBezTo>
                    <a:pt x="0" y="2999"/>
                    <a:pt x="867" y="3866"/>
                    <a:pt x="1935" y="3866"/>
                  </a:cubicBezTo>
                  <a:cubicBezTo>
                    <a:pt x="3003" y="3866"/>
                    <a:pt x="3870" y="2999"/>
                    <a:pt x="3870" y="1931"/>
                  </a:cubicBezTo>
                  <a:cubicBezTo>
                    <a:pt x="3870" y="863"/>
                    <a:pt x="3003" y="0"/>
                    <a:pt x="19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43"/>
            <p:cNvSpPr/>
            <p:nvPr/>
          </p:nvSpPr>
          <p:spPr>
            <a:xfrm>
              <a:off x="856371" y="2854492"/>
              <a:ext cx="84538" cy="116977"/>
            </a:xfrm>
            <a:custGeom>
              <a:rect b="b" l="l" r="r" t="t"/>
              <a:pathLst>
                <a:path extrusionOk="0" h="6718" w="4855">
                  <a:moveTo>
                    <a:pt x="3068" y="0"/>
                  </a:moveTo>
                  <a:cubicBezTo>
                    <a:pt x="2851" y="97"/>
                    <a:pt x="2636" y="197"/>
                    <a:pt x="2427" y="302"/>
                  </a:cubicBezTo>
                  <a:cubicBezTo>
                    <a:pt x="401" y="1313"/>
                    <a:pt x="1" y="3692"/>
                    <a:pt x="323" y="6581"/>
                  </a:cubicBezTo>
                  <a:cubicBezTo>
                    <a:pt x="523" y="6673"/>
                    <a:pt x="745" y="6718"/>
                    <a:pt x="956" y="6718"/>
                  </a:cubicBezTo>
                  <a:cubicBezTo>
                    <a:pt x="1025" y="6718"/>
                    <a:pt x="1094" y="6713"/>
                    <a:pt x="1159" y="6703"/>
                  </a:cubicBezTo>
                  <a:cubicBezTo>
                    <a:pt x="1857" y="6603"/>
                    <a:pt x="2349" y="5997"/>
                    <a:pt x="2658" y="5418"/>
                  </a:cubicBezTo>
                  <a:cubicBezTo>
                    <a:pt x="2964" y="4859"/>
                    <a:pt x="3177" y="4236"/>
                    <a:pt x="3561" y="3731"/>
                  </a:cubicBezTo>
                  <a:cubicBezTo>
                    <a:pt x="3987" y="3164"/>
                    <a:pt x="4645" y="2711"/>
                    <a:pt x="4776" y="2009"/>
                  </a:cubicBezTo>
                  <a:cubicBezTo>
                    <a:pt x="4854" y="1539"/>
                    <a:pt x="4667" y="1046"/>
                    <a:pt x="4341" y="702"/>
                  </a:cubicBezTo>
                  <a:cubicBezTo>
                    <a:pt x="4014" y="354"/>
                    <a:pt x="3569" y="140"/>
                    <a:pt x="3107" y="14"/>
                  </a:cubicBezTo>
                  <a:cubicBezTo>
                    <a:pt x="3094" y="6"/>
                    <a:pt x="3081" y="0"/>
                    <a:pt x="3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43"/>
            <p:cNvSpPr/>
            <p:nvPr/>
          </p:nvSpPr>
          <p:spPr>
            <a:xfrm>
              <a:off x="876238" y="2976815"/>
              <a:ext cx="128400" cy="73237"/>
            </a:xfrm>
            <a:custGeom>
              <a:rect b="b" l="l" r="r" t="t"/>
              <a:pathLst>
                <a:path extrusionOk="0" h="4206" w="7374">
                  <a:moveTo>
                    <a:pt x="7244" y="0"/>
                  </a:moveTo>
                  <a:cubicBezTo>
                    <a:pt x="7209" y="0"/>
                    <a:pt x="7175" y="14"/>
                    <a:pt x="7152" y="44"/>
                  </a:cubicBezTo>
                  <a:cubicBezTo>
                    <a:pt x="6328" y="1046"/>
                    <a:pt x="5374" y="1935"/>
                    <a:pt x="4315" y="2689"/>
                  </a:cubicBezTo>
                  <a:cubicBezTo>
                    <a:pt x="3321" y="3400"/>
                    <a:pt x="2472" y="3792"/>
                    <a:pt x="1635" y="3922"/>
                  </a:cubicBezTo>
                  <a:cubicBezTo>
                    <a:pt x="1439" y="3956"/>
                    <a:pt x="1242" y="3972"/>
                    <a:pt x="1049" y="3972"/>
                  </a:cubicBezTo>
                  <a:cubicBezTo>
                    <a:pt x="682" y="3972"/>
                    <a:pt x="326" y="3914"/>
                    <a:pt x="1" y="3805"/>
                  </a:cubicBezTo>
                  <a:lnTo>
                    <a:pt x="1" y="3805"/>
                  </a:lnTo>
                  <a:cubicBezTo>
                    <a:pt x="23" y="3896"/>
                    <a:pt x="49" y="3983"/>
                    <a:pt x="71" y="4075"/>
                  </a:cubicBezTo>
                  <a:cubicBezTo>
                    <a:pt x="384" y="4166"/>
                    <a:pt x="716" y="4206"/>
                    <a:pt x="1056" y="4206"/>
                  </a:cubicBezTo>
                  <a:cubicBezTo>
                    <a:pt x="1260" y="4206"/>
                    <a:pt x="1465" y="4192"/>
                    <a:pt x="1674" y="4162"/>
                  </a:cubicBezTo>
                  <a:cubicBezTo>
                    <a:pt x="2546" y="4019"/>
                    <a:pt x="3426" y="3613"/>
                    <a:pt x="4455" y="2881"/>
                  </a:cubicBezTo>
                  <a:cubicBezTo>
                    <a:pt x="5527" y="2114"/>
                    <a:pt x="6499" y="1212"/>
                    <a:pt x="7335" y="188"/>
                  </a:cubicBezTo>
                  <a:cubicBezTo>
                    <a:pt x="7374" y="145"/>
                    <a:pt x="7370" y="66"/>
                    <a:pt x="7318" y="22"/>
                  </a:cubicBezTo>
                  <a:cubicBezTo>
                    <a:pt x="7295" y="8"/>
                    <a:pt x="7269" y="0"/>
                    <a:pt x="7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43"/>
            <p:cNvSpPr/>
            <p:nvPr/>
          </p:nvSpPr>
          <p:spPr>
            <a:xfrm>
              <a:off x="1156406" y="3243609"/>
              <a:ext cx="238586" cy="143810"/>
            </a:xfrm>
            <a:custGeom>
              <a:rect b="b" l="l" r="r" t="t"/>
              <a:pathLst>
                <a:path extrusionOk="0" h="8259" w="13702">
                  <a:moveTo>
                    <a:pt x="13701" y="0"/>
                  </a:moveTo>
                  <a:lnTo>
                    <a:pt x="13701" y="0"/>
                  </a:lnTo>
                  <a:cubicBezTo>
                    <a:pt x="10419" y="1539"/>
                    <a:pt x="6824" y="2398"/>
                    <a:pt x="3203" y="2506"/>
                  </a:cubicBezTo>
                  <a:cubicBezTo>
                    <a:pt x="4031" y="2576"/>
                    <a:pt x="4528" y="2603"/>
                    <a:pt x="4528" y="2603"/>
                  </a:cubicBezTo>
                  <a:cubicBezTo>
                    <a:pt x="2959" y="4707"/>
                    <a:pt x="1447" y="6581"/>
                    <a:pt x="0" y="8259"/>
                  </a:cubicBezTo>
                  <a:cubicBezTo>
                    <a:pt x="5230" y="7182"/>
                    <a:pt x="9705" y="3622"/>
                    <a:pt x="13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43"/>
            <p:cNvSpPr/>
            <p:nvPr/>
          </p:nvSpPr>
          <p:spPr>
            <a:xfrm>
              <a:off x="1641344" y="2732065"/>
              <a:ext cx="253213" cy="249138"/>
            </a:xfrm>
            <a:custGeom>
              <a:rect b="b" l="l" r="r" t="t"/>
              <a:pathLst>
                <a:path extrusionOk="0" h="14308" w="14542">
                  <a:moveTo>
                    <a:pt x="7827" y="1"/>
                  </a:moveTo>
                  <a:cubicBezTo>
                    <a:pt x="5542" y="1"/>
                    <a:pt x="2834" y="1304"/>
                    <a:pt x="1" y="4426"/>
                  </a:cubicBezTo>
                  <a:lnTo>
                    <a:pt x="2829" y="14143"/>
                  </a:lnTo>
                  <a:cubicBezTo>
                    <a:pt x="2829" y="14143"/>
                    <a:pt x="3960" y="14307"/>
                    <a:pt x="5514" y="14307"/>
                  </a:cubicBezTo>
                  <a:cubicBezTo>
                    <a:pt x="8978" y="14307"/>
                    <a:pt x="14541" y="13493"/>
                    <a:pt x="14355" y="8234"/>
                  </a:cubicBezTo>
                  <a:cubicBezTo>
                    <a:pt x="14187" y="3503"/>
                    <a:pt x="11575" y="1"/>
                    <a:pt x="7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43"/>
            <p:cNvSpPr/>
            <p:nvPr/>
          </p:nvSpPr>
          <p:spPr>
            <a:xfrm>
              <a:off x="1638993" y="2895481"/>
              <a:ext cx="116403" cy="122741"/>
            </a:xfrm>
            <a:custGeom>
              <a:rect b="b" l="l" r="r" t="t"/>
              <a:pathLst>
                <a:path extrusionOk="0" h="7049" w="6685">
                  <a:moveTo>
                    <a:pt x="2936" y="0"/>
                  </a:moveTo>
                  <a:cubicBezTo>
                    <a:pt x="2398" y="0"/>
                    <a:pt x="1861" y="154"/>
                    <a:pt x="1407" y="444"/>
                  </a:cubicBezTo>
                  <a:lnTo>
                    <a:pt x="327" y="1978"/>
                  </a:lnTo>
                  <a:cubicBezTo>
                    <a:pt x="157" y="2771"/>
                    <a:pt x="1" y="3582"/>
                    <a:pt x="70" y="4388"/>
                  </a:cubicBezTo>
                  <a:cubicBezTo>
                    <a:pt x="144" y="5199"/>
                    <a:pt x="466" y="6019"/>
                    <a:pt x="1111" y="6515"/>
                  </a:cubicBezTo>
                  <a:cubicBezTo>
                    <a:pt x="1601" y="6895"/>
                    <a:pt x="2226" y="7049"/>
                    <a:pt x="2853" y="7049"/>
                  </a:cubicBezTo>
                  <a:cubicBezTo>
                    <a:pt x="3075" y="7049"/>
                    <a:pt x="3296" y="7030"/>
                    <a:pt x="3513" y="6994"/>
                  </a:cubicBezTo>
                  <a:cubicBezTo>
                    <a:pt x="4458" y="6842"/>
                    <a:pt x="5382" y="6389"/>
                    <a:pt x="5953" y="5621"/>
                  </a:cubicBezTo>
                  <a:cubicBezTo>
                    <a:pt x="6528" y="4854"/>
                    <a:pt x="6685" y="3752"/>
                    <a:pt x="6214" y="2920"/>
                  </a:cubicBezTo>
                  <a:cubicBezTo>
                    <a:pt x="5870" y="2316"/>
                    <a:pt x="5173" y="1926"/>
                    <a:pt x="4494" y="1926"/>
                  </a:cubicBezTo>
                  <a:cubicBezTo>
                    <a:pt x="4236" y="1926"/>
                    <a:pt x="3981" y="1982"/>
                    <a:pt x="3748" y="2105"/>
                  </a:cubicBezTo>
                  <a:cubicBezTo>
                    <a:pt x="3957" y="1882"/>
                    <a:pt x="4166" y="1652"/>
                    <a:pt x="4293" y="1373"/>
                  </a:cubicBezTo>
                  <a:cubicBezTo>
                    <a:pt x="4419" y="1094"/>
                    <a:pt x="4440" y="754"/>
                    <a:pt x="4275" y="496"/>
                  </a:cubicBezTo>
                  <a:cubicBezTo>
                    <a:pt x="4122" y="261"/>
                    <a:pt x="3844" y="140"/>
                    <a:pt x="3569" y="74"/>
                  </a:cubicBezTo>
                  <a:cubicBezTo>
                    <a:pt x="3361" y="25"/>
                    <a:pt x="3149" y="0"/>
                    <a:pt x="29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43"/>
            <p:cNvSpPr/>
            <p:nvPr/>
          </p:nvSpPr>
          <p:spPr>
            <a:xfrm>
              <a:off x="492606" y="2934259"/>
              <a:ext cx="166098" cy="294341"/>
            </a:xfrm>
            <a:custGeom>
              <a:rect b="b" l="l" r="r" t="t"/>
              <a:pathLst>
                <a:path extrusionOk="0" h="16904" w="9539">
                  <a:moveTo>
                    <a:pt x="1569" y="0"/>
                  </a:moveTo>
                  <a:cubicBezTo>
                    <a:pt x="296" y="3416"/>
                    <a:pt x="0" y="7195"/>
                    <a:pt x="723" y="10767"/>
                  </a:cubicBezTo>
                  <a:cubicBezTo>
                    <a:pt x="1099" y="12620"/>
                    <a:pt x="1896" y="14594"/>
                    <a:pt x="3603" y="15409"/>
                  </a:cubicBezTo>
                  <a:cubicBezTo>
                    <a:pt x="4667" y="15918"/>
                    <a:pt x="6049" y="15958"/>
                    <a:pt x="6759" y="16904"/>
                  </a:cubicBezTo>
                  <a:cubicBezTo>
                    <a:pt x="7757" y="15013"/>
                    <a:pt x="8969" y="13086"/>
                    <a:pt x="9234" y="10960"/>
                  </a:cubicBezTo>
                  <a:cubicBezTo>
                    <a:pt x="9539" y="8559"/>
                    <a:pt x="8829" y="6066"/>
                    <a:pt x="7417" y="4096"/>
                  </a:cubicBezTo>
                  <a:cubicBezTo>
                    <a:pt x="6005" y="2126"/>
                    <a:pt x="3861" y="797"/>
                    <a:pt x="1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43"/>
            <p:cNvSpPr/>
            <p:nvPr/>
          </p:nvSpPr>
          <p:spPr>
            <a:xfrm>
              <a:off x="549876" y="3036470"/>
              <a:ext cx="101863" cy="343218"/>
            </a:xfrm>
            <a:custGeom>
              <a:rect b="b" l="l" r="r" t="t"/>
              <a:pathLst>
                <a:path extrusionOk="0" h="19711" w="5850">
                  <a:moveTo>
                    <a:pt x="275" y="0"/>
                  </a:moveTo>
                  <a:cubicBezTo>
                    <a:pt x="249" y="0"/>
                    <a:pt x="223" y="4"/>
                    <a:pt x="197" y="13"/>
                  </a:cubicBezTo>
                  <a:cubicBezTo>
                    <a:pt x="71" y="52"/>
                    <a:pt x="1" y="191"/>
                    <a:pt x="45" y="313"/>
                  </a:cubicBezTo>
                  <a:cubicBezTo>
                    <a:pt x="2114" y="6602"/>
                    <a:pt x="3902" y="13065"/>
                    <a:pt x="5352" y="19523"/>
                  </a:cubicBezTo>
                  <a:cubicBezTo>
                    <a:pt x="5379" y="19636"/>
                    <a:pt x="5479" y="19710"/>
                    <a:pt x="5588" y="19710"/>
                  </a:cubicBezTo>
                  <a:cubicBezTo>
                    <a:pt x="5606" y="19710"/>
                    <a:pt x="5622" y="19710"/>
                    <a:pt x="5640" y="19706"/>
                  </a:cubicBezTo>
                  <a:cubicBezTo>
                    <a:pt x="5771" y="19676"/>
                    <a:pt x="5849" y="19549"/>
                    <a:pt x="5823" y="19418"/>
                  </a:cubicBezTo>
                  <a:cubicBezTo>
                    <a:pt x="4367" y="12942"/>
                    <a:pt x="2577" y="6466"/>
                    <a:pt x="503" y="165"/>
                  </a:cubicBezTo>
                  <a:cubicBezTo>
                    <a:pt x="468" y="65"/>
                    <a:pt x="375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43"/>
            <p:cNvSpPr/>
            <p:nvPr/>
          </p:nvSpPr>
          <p:spPr>
            <a:xfrm>
              <a:off x="773870" y="2589056"/>
              <a:ext cx="197771" cy="248529"/>
            </a:xfrm>
            <a:custGeom>
              <a:rect b="b" l="l" r="r" t="t"/>
              <a:pathLst>
                <a:path extrusionOk="0" h="14273" w="11358">
                  <a:moveTo>
                    <a:pt x="11270" y="1"/>
                  </a:moveTo>
                  <a:cubicBezTo>
                    <a:pt x="8848" y="1"/>
                    <a:pt x="6386" y="555"/>
                    <a:pt x="4407" y="1953"/>
                  </a:cubicBezTo>
                  <a:cubicBezTo>
                    <a:pt x="2428" y="3353"/>
                    <a:pt x="938" y="5475"/>
                    <a:pt x="441" y="7845"/>
                  </a:cubicBezTo>
                  <a:cubicBezTo>
                    <a:pt x="1" y="9942"/>
                    <a:pt x="511" y="12159"/>
                    <a:pt x="833" y="14273"/>
                  </a:cubicBezTo>
                  <a:cubicBezTo>
                    <a:pt x="1308" y="13952"/>
                    <a:pt x="1862" y="13884"/>
                    <a:pt x="2441" y="13884"/>
                  </a:cubicBezTo>
                  <a:cubicBezTo>
                    <a:pt x="2871" y="13884"/>
                    <a:pt x="3314" y="13922"/>
                    <a:pt x="3748" y="13922"/>
                  </a:cubicBezTo>
                  <a:cubicBezTo>
                    <a:pt x="3937" y="13922"/>
                    <a:pt x="4123" y="13915"/>
                    <a:pt x="4307" y="13894"/>
                  </a:cubicBezTo>
                  <a:cubicBezTo>
                    <a:pt x="6185" y="13681"/>
                    <a:pt x="7589" y="12076"/>
                    <a:pt x="8547" y="10447"/>
                  </a:cubicBezTo>
                  <a:cubicBezTo>
                    <a:pt x="10403" y="7309"/>
                    <a:pt x="11358" y="3645"/>
                    <a:pt x="112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43"/>
            <p:cNvSpPr/>
            <p:nvPr/>
          </p:nvSpPr>
          <p:spPr>
            <a:xfrm>
              <a:off x="700738" y="2674012"/>
              <a:ext cx="206547" cy="294480"/>
            </a:xfrm>
            <a:custGeom>
              <a:rect b="b" l="l" r="r" t="t"/>
              <a:pathLst>
                <a:path extrusionOk="0" h="16912" w="11862">
                  <a:moveTo>
                    <a:pt x="11591" y="1"/>
                  </a:moveTo>
                  <a:cubicBezTo>
                    <a:pt x="11518" y="1"/>
                    <a:pt x="11447" y="34"/>
                    <a:pt x="11401" y="95"/>
                  </a:cubicBezTo>
                  <a:cubicBezTo>
                    <a:pt x="7374" y="5367"/>
                    <a:pt x="3561" y="10902"/>
                    <a:pt x="70" y="16545"/>
                  </a:cubicBezTo>
                  <a:cubicBezTo>
                    <a:pt x="1" y="16658"/>
                    <a:pt x="35" y="16807"/>
                    <a:pt x="144" y="16876"/>
                  </a:cubicBezTo>
                  <a:cubicBezTo>
                    <a:pt x="184" y="16902"/>
                    <a:pt x="232" y="16911"/>
                    <a:pt x="270" y="16911"/>
                  </a:cubicBezTo>
                  <a:cubicBezTo>
                    <a:pt x="353" y="16911"/>
                    <a:pt x="432" y="16872"/>
                    <a:pt x="475" y="16797"/>
                  </a:cubicBezTo>
                  <a:cubicBezTo>
                    <a:pt x="3961" y="11168"/>
                    <a:pt x="7766" y="5646"/>
                    <a:pt x="11783" y="387"/>
                  </a:cubicBezTo>
                  <a:cubicBezTo>
                    <a:pt x="11862" y="282"/>
                    <a:pt x="11841" y="129"/>
                    <a:pt x="11736" y="51"/>
                  </a:cubicBezTo>
                  <a:cubicBezTo>
                    <a:pt x="11693" y="17"/>
                    <a:pt x="11642" y="1"/>
                    <a:pt x="115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43"/>
            <p:cNvSpPr/>
            <p:nvPr/>
          </p:nvSpPr>
          <p:spPr>
            <a:xfrm>
              <a:off x="672895" y="3385730"/>
              <a:ext cx="197754" cy="248598"/>
            </a:xfrm>
            <a:custGeom>
              <a:rect b="b" l="l" r="r" t="t"/>
              <a:pathLst>
                <a:path extrusionOk="0" h="14277" w="11357">
                  <a:moveTo>
                    <a:pt x="11270" y="0"/>
                  </a:moveTo>
                  <a:lnTo>
                    <a:pt x="11270" y="0"/>
                  </a:lnTo>
                  <a:cubicBezTo>
                    <a:pt x="8846" y="5"/>
                    <a:pt x="6384" y="559"/>
                    <a:pt x="4406" y="1957"/>
                  </a:cubicBezTo>
                  <a:cubicBezTo>
                    <a:pt x="2427" y="3357"/>
                    <a:pt x="942" y="5479"/>
                    <a:pt x="440" y="7849"/>
                  </a:cubicBezTo>
                  <a:cubicBezTo>
                    <a:pt x="1" y="9946"/>
                    <a:pt x="510" y="12159"/>
                    <a:pt x="832" y="14276"/>
                  </a:cubicBezTo>
                  <a:cubicBezTo>
                    <a:pt x="1307" y="13956"/>
                    <a:pt x="1861" y="13888"/>
                    <a:pt x="2440" y="13888"/>
                  </a:cubicBezTo>
                  <a:cubicBezTo>
                    <a:pt x="2869" y="13888"/>
                    <a:pt x="3313" y="13925"/>
                    <a:pt x="3747" y="13925"/>
                  </a:cubicBezTo>
                  <a:cubicBezTo>
                    <a:pt x="3935" y="13925"/>
                    <a:pt x="4122" y="13918"/>
                    <a:pt x="4305" y="13898"/>
                  </a:cubicBezTo>
                  <a:cubicBezTo>
                    <a:pt x="6184" y="13684"/>
                    <a:pt x="7587" y="12076"/>
                    <a:pt x="8545" y="10451"/>
                  </a:cubicBezTo>
                  <a:cubicBezTo>
                    <a:pt x="10402" y="7313"/>
                    <a:pt x="11357" y="3648"/>
                    <a:pt x="11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43"/>
            <p:cNvSpPr/>
            <p:nvPr/>
          </p:nvSpPr>
          <p:spPr>
            <a:xfrm>
              <a:off x="599745" y="3470738"/>
              <a:ext cx="206564" cy="294498"/>
            </a:xfrm>
            <a:custGeom>
              <a:rect b="b" l="l" r="r" t="t"/>
              <a:pathLst>
                <a:path extrusionOk="0" h="16913" w="11863">
                  <a:moveTo>
                    <a:pt x="11593" y="0"/>
                  </a:moveTo>
                  <a:cubicBezTo>
                    <a:pt x="11520" y="0"/>
                    <a:pt x="11447" y="33"/>
                    <a:pt x="11400" y="96"/>
                  </a:cubicBezTo>
                  <a:cubicBezTo>
                    <a:pt x="7374" y="5364"/>
                    <a:pt x="3560" y="10903"/>
                    <a:pt x="70" y="16546"/>
                  </a:cubicBezTo>
                  <a:cubicBezTo>
                    <a:pt x="0" y="16655"/>
                    <a:pt x="35" y="16808"/>
                    <a:pt x="144" y="16877"/>
                  </a:cubicBezTo>
                  <a:cubicBezTo>
                    <a:pt x="188" y="16899"/>
                    <a:pt x="231" y="16912"/>
                    <a:pt x="270" y="16912"/>
                  </a:cubicBezTo>
                  <a:cubicBezTo>
                    <a:pt x="353" y="16912"/>
                    <a:pt x="431" y="16872"/>
                    <a:pt x="475" y="16798"/>
                  </a:cubicBezTo>
                  <a:cubicBezTo>
                    <a:pt x="3961" y="11168"/>
                    <a:pt x="7766" y="5647"/>
                    <a:pt x="11784" y="387"/>
                  </a:cubicBezTo>
                  <a:cubicBezTo>
                    <a:pt x="11862" y="279"/>
                    <a:pt x="11845" y="130"/>
                    <a:pt x="11736" y="48"/>
                  </a:cubicBezTo>
                  <a:cubicBezTo>
                    <a:pt x="11694" y="16"/>
                    <a:pt x="11643" y="0"/>
                    <a:pt x="11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43"/>
            <p:cNvSpPr/>
            <p:nvPr/>
          </p:nvSpPr>
          <p:spPr>
            <a:xfrm>
              <a:off x="518847" y="2609098"/>
              <a:ext cx="231377" cy="1296361"/>
            </a:xfrm>
            <a:custGeom>
              <a:rect b="b" l="l" r="r" t="t"/>
              <a:pathLst>
                <a:path extrusionOk="0" h="74450" w="13288">
                  <a:moveTo>
                    <a:pt x="13287" y="0"/>
                  </a:moveTo>
                  <a:lnTo>
                    <a:pt x="13287" y="0"/>
                  </a:lnTo>
                  <a:cubicBezTo>
                    <a:pt x="12581" y="424"/>
                    <a:pt x="11889" y="859"/>
                    <a:pt x="11205" y="1317"/>
                  </a:cubicBezTo>
                  <a:lnTo>
                    <a:pt x="11205" y="1321"/>
                  </a:lnTo>
                  <a:cubicBezTo>
                    <a:pt x="11061" y="5030"/>
                    <a:pt x="10843" y="8733"/>
                    <a:pt x="10547" y="12429"/>
                  </a:cubicBezTo>
                  <a:cubicBezTo>
                    <a:pt x="10547" y="12504"/>
                    <a:pt x="10542" y="12586"/>
                    <a:pt x="10533" y="12661"/>
                  </a:cubicBezTo>
                  <a:lnTo>
                    <a:pt x="10533" y="12665"/>
                  </a:lnTo>
                  <a:cubicBezTo>
                    <a:pt x="10228" y="16617"/>
                    <a:pt x="9845" y="20557"/>
                    <a:pt x="9375" y="24491"/>
                  </a:cubicBezTo>
                  <a:cubicBezTo>
                    <a:pt x="9370" y="24583"/>
                    <a:pt x="9357" y="24666"/>
                    <a:pt x="9349" y="24757"/>
                  </a:cubicBezTo>
                  <a:cubicBezTo>
                    <a:pt x="8939" y="28182"/>
                    <a:pt x="8472" y="31599"/>
                    <a:pt x="7945" y="35007"/>
                  </a:cubicBezTo>
                  <a:cubicBezTo>
                    <a:pt x="7932" y="35094"/>
                    <a:pt x="7923" y="35177"/>
                    <a:pt x="7901" y="35264"/>
                  </a:cubicBezTo>
                  <a:cubicBezTo>
                    <a:pt x="7571" y="37412"/>
                    <a:pt x="7213" y="39552"/>
                    <a:pt x="6829" y="41688"/>
                  </a:cubicBezTo>
                  <a:lnTo>
                    <a:pt x="6829" y="41692"/>
                  </a:lnTo>
                  <a:cubicBezTo>
                    <a:pt x="6416" y="44015"/>
                    <a:pt x="5971" y="46332"/>
                    <a:pt x="5496" y="48647"/>
                  </a:cubicBezTo>
                  <a:cubicBezTo>
                    <a:pt x="5479" y="48734"/>
                    <a:pt x="5461" y="48821"/>
                    <a:pt x="5443" y="48908"/>
                  </a:cubicBezTo>
                  <a:cubicBezTo>
                    <a:pt x="4629" y="52865"/>
                    <a:pt x="3727" y="56800"/>
                    <a:pt x="2733" y="60709"/>
                  </a:cubicBezTo>
                  <a:cubicBezTo>
                    <a:pt x="2716" y="60801"/>
                    <a:pt x="2694" y="60892"/>
                    <a:pt x="2663" y="60980"/>
                  </a:cubicBezTo>
                  <a:cubicBezTo>
                    <a:pt x="1844" y="64248"/>
                    <a:pt x="960" y="67494"/>
                    <a:pt x="1" y="70719"/>
                  </a:cubicBezTo>
                  <a:cubicBezTo>
                    <a:pt x="698" y="71630"/>
                    <a:pt x="1439" y="72514"/>
                    <a:pt x="2206" y="73364"/>
                  </a:cubicBezTo>
                  <a:cubicBezTo>
                    <a:pt x="2237" y="73403"/>
                    <a:pt x="2271" y="73438"/>
                    <a:pt x="2306" y="73472"/>
                  </a:cubicBezTo>
                  <a:cubicBezTo>
                    <a:pt x="2603" y="73804"/>
                    <a:pt x="2899" y="74126"/>
                    <a:pt x="3208" y="74449"/>
                  </a:cubicBezTo>
                  <a:cubicBezTo>
                    <a:pt x="4019" y="71399"/>
                    <a:pt x="4773" y="68331"/>
                    <a:pt x="5483" y="65254"/>
                  </a:cubicBezTo>
                  <a:lnTo>
                    <a:pt x="5483" y="65246"/>
                  </a:lnTo>
                  <a:cubicBezTo>
                    <a:pt x="5566" y="64902"/>
                    <a:pt x="5644" y="64544"/>
                    <a:pt x="5727" y="64200"/>
                  </a:cubicBezTo>
                  <a:cubicBezTo>
                    <a:pt x="5749" y="64104"/>
                    <a:pt x="5771" y="64007"/>
                    <a:pt x="5788" y="63921"/>
                  </a:cubicBezTo>
                  <a:cubicBezTo>
                    <a:pt x="7017" y="58486"/>
                    <a:pt x="8093" y="53022"/>
                    <a:pt x="9021" y="47531"/>
                  </a:cubicBezTo>
                  <a:lnTo>
                    <a:pt x="9021" y="47527"/>
                  </a:lnTo>
                  <a:cubicBezTo>
                    <a:pt x="9039" y="47430"/>
                    <a:pt x="9051" y="47335"/>
                    <a:pt x="9065" y="47243"/>
                  </a:cubicBezTo>
                  <a:lnTo>
                    <a:pt x="9065" y="47239"/>
                  </a:lnTo>
                  <a:cubicBezTo>
                    <a:pt x="9649" y="43796"/>
                    <a:pt x="10172" y="40345"/>
                    <a:pt x="10625" y="36885"/>
                  </a:cubicBezTo>
                  <a:cubicBezTo>
                    <a:pt x="10638" y="36802"/>
                    <a:pt x="10652" y="36715"/>
                    <a:pt x="10660" y="36632"/>
                  </a:cubicBezTo>
                  <a:cubicBezTo>
                    <a:pt x="11231" y="32327"/>
                    <a:pt x="11706" y="28009"/>
                    <a:pt x="12090" y="23685"/>
                  </a:cubicBezTo>
                  <a:cubicBezTo>
                    <a:pt x="12106" y="23594"/>
                    <a:pt x="12111" y="23506"/>
                    <a:pt x="12120" y="23419"/>
                  </a:cubicBezTo>
                  <a:cubicBezTo>
                    <a:pt x="12294" y="21432"/>
                    <a:pt x="12451" y="19445"/>
                    <a:pt x="12586" y="17450"/>
                  </a:cubicBezTo>
                  <a:lnTo>
                    <a:pt x="12586" y="17445"/>
                  </a:lnTo>
                  <a:cubicBezTo>
                    <a:pt x="12686" y="15950"/>
                    <a:pt x="12782" y="14459"/>
                    <a:pt x="12861" y="12965"/>
                  </a:cubicBezTo>
                  <a:cubicBezTo>
                    <a:pt x="12869" y="12882"/>
                    <a:pt x="12874" y="12804"/>
                    <a:pt x="12878" y="12721"/>
                  </a:cubicBezTo>
                  <a:cubicBezTo>
                    <a:pt x="13100" y="8481"/>
                    <a:pt x="13235" y="4241"/>
                    <a:pt x="13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43"/>
            <p:cNvSpPr/>
            <p:nvPr/>
          </p:nvSpPr>
          <p:spPr>
            <a:xfrm>
              <a:off x="702253" y="2825518"/>
              <a:ext cx="40780" cy="9333"/>
            </a:xfrm>
            <a:custGeom>
              <a:rect b="b" l="l" r="r" t="t"/>
              <a:pathLst>
                <a:path extrusionOk="0" h="536" w="2342">
                  <a:moveTo>
                    <a:pt x="14" y="0"/>
                  </a:moveTo>
                  <a:cubicBezTo>
                    <a:pt x="14" y="79"/>
                    <a:pt x="9" y="157"/>
                    <a:pt x="0" y="236"/>
                  </a:cubicBezTo>
                  <a:lnTo>
                    <a:pt x="0" y="240"/>
                  </a:lnTo>
                  <a:cubicBezTo>
                    <a:pt x="772" y="371"/>
                    <a:pt x="1547" y="471"/>
                    <a:pt x="2328" y="536"/>
                  </a:cubicBezTo>
                  <a:cubicBezTo>
                    <a:pt x="2332" y="457"/>
                    <a:pt x="2336" y="375"/>
                    <a:pt x="2341" y="296"/>
                  </a:cubicBezTo>
                  <a:cubicBezTo>
                    <a:pt x="1561" y="232"/>
                    <a:pt x="785" y="131"/>
                    <a:pt x="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43"/>
            <p:cNvSpPr/>
            <p:nvPr/>
          </p:nvSpPr>
          <p:spPr>
            <a:xfrm>
              <a:off x="681549" y="3016881"/>
              <a:ext cx="48355" cy="23385"/>
            </a:xfrm>
            <a:custGeom>
              <a:rect b="b" l="l" r="r" t="t"/>
              <a:pathLst>
                <a:path extrusionOk="0" h="1343" w="2777">
                  <a:moveTo>
                    <a:pt x="2776" y="0"/>
                  </a:moveTo>
                  <a:cubicBezTo>
                    <a:pt x="1851" y="336"/>
                    <a:pt x="932" y="698"/>
                    <a:pt x="31" y="1077"/>
                  </a:cubicBezTo>
                  <a:cubicBezTo>
                    <a:pt x="26" y="1164"/>
                    <a:pt x="9" y="1251"/>
                    <a:pt x="0" y="1342"/>
                  </a:cubicBezTo>
                  <a:cubicBezTo>
                    <a:pt x="906" y="964"/>
                    <a:pt x="1821" y="602"/>
                    <a:pt x="2746" y="266"/>
                  </a:cubicBezTo>
                  <a:cubicBezTo>
                    <a:pt x="2758" y="175"/>
                    <a:pt x="2762" y="92"/>
                    <a:pt x="27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43"/>
            <p:cNvSpPr/>
            <p:nvPr/>
          </p:nvSpPr>
          <p:spPr>
            <a:xfrm>
              <a:off x="656423" y="3218709"/>
              <a:ext cx="48059" cy="32735"/>
            </a:xfrm>
            <a:custGeom>
              <a:rect b="b" l="l" r="r" t="t"/>
              <a:pathLst>
                <a:path extrusionOk="0" h="1880" w="2760">
                  <a:moveTo>
                    <a:pt x="44" y="1"/>
                  </a:moveTo>
                  <a:cubicBezTo>
                    <a:pt x="26" y="84"/>
                    <a:pt x="18" y="171"/>
                    <a:pt x="0" y="254"/>
                  </a:cubicBezTo>
                  <a:cubicBezTo>
                    <a:pt x="894" y="816"/>
                    <a:pt x="1804" y="1352"/>
                    <a:pt x="2719" y="1879"/>
                  </a:cubicBezTo>
                  <a:cubicBezTo>
                    <a:pt x="2737" y="1792"/>
                    <a:pt x="2751" y="1710"/>
                    <a:pt x="2759" y="1622"/>
                  </a:cubicBezTo>
                  <a:cubicBezTo>
                    <a:pt x="1840" y="1104"/>
                    <a:pt x="937" y="563"/>
                    <a:pt x="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43"/>
            <p:cNvSpPr/>
            <p:nvPr/>
          </p:nvSpPr>
          <p:spPr>
            <a:xfrm>
              <a:off x="613554" y="3431716"/>
              <a:ext cx="63155" cy="29009"/>
            </a:xfrm>
            <a:custGeom>
              <a:rect b="b" l="l" r="r" t="t"/>
              <a:pathLst>
                <a:path extrusionOk="0" h="1666" w="3627">
                  <a:moveTo>
                    <a:pt x="3626" y="0"/>
                  </a:moveTo>
                  <a:lnTo>
                    <a:pt x="3626" y="0"/>
                  </a:lnTo>
                  <a:cubicBezTo>
                    <a:pt x="2484" y="589"/>
                    <a:pt x="1291" y="1060"/>
                    <a:pt x="52" y="1408"/>
                  </a:cubicBezTo>
                  <a:cubicBezTo>
                    <a:pt x="40" y="1491"/>
                    <a:pt x="22" y="1583"/>
                    <a:pt x="0" y="1665"/>
                  </a:cubicBezTo>
                  <a:cubicBezTo>
                    <a:pt x="1238" y="1325"/>
                    <a:pt x="2436" y="863"/>
                    <a:pt x="3578" y="288"/>
                  </a:cubicBezTo>
                  <a:lnTo>
                    <a:pt x="3578" y="284"/>
                  </a:lnTo>
                  <a:cubicBezTo>
                    <a:pt x="3600" y="193"/>
                    <a:pt x="3612" y="96"/>
                    <a:pt x="3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43"/>
            <p:cNvSpPr/>
            <p:nvPr/>
          </p:nvSpPr>
          <p:spPr>
            <a:xfrm>
              <a:off x="565216" y="3666245"/>
              <a:ext cx="54344" cy="60735"/>
            </a:xfrm>
            <a:custGeom>
              <a:rect b="b" l="l" r="r" t="t"/>
              <a:pathLst>
                <a:path extrusionOk="0" h="3488" w="3121">
                  <a:moveTo>
                    <a:pt x="70" y="1"/>
                  </a:moveTo>
                  <a:cubicBezTo>
                    <a:pt x="53" y="89"/>
                    <a:pt x="26" y="180"/>
                    <a:pt x="0" y="272"/>
                  </a:cubicBezTo>
                  <a:lnTo>
                    <a:pt x="3059" y="3488"/>
                  </a:lnTo>
                  <a:cubicBezTo>
                    <a:pt x="3086" y="3392"/>
                    <a:pt x="3103" y="3301"/>
                    <a:pt x="3120" y="3209"/>
                  </a:cubicBezTo>
                  <a:lnTo>
                    <a:pt x="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43"/>
            <p:cNvSpPr/>
            <p:nvPr/>
          </p:nvSpPr>
          <p:spPr>
            <a:xfrm>
              <a:off x="1406641" y="3456460"/>
              <a:ext cx="216507" cy="249208"/>
            </a:xfrm>
            <a:custGeom>
              <a:rect b="b" l="l" r="r" t="t"/>
              <a:pathLst>
                <a:path extrusionOk="0" h="14312" w="12434">
                  <a:moveTo>
                    <a:pt x="11462" y="1"/>
                  </a:moveTo>
                  <a:cubicBezTo>
                    <a:pt x="7967" y="1033"/>
                    <a:pt x="4773" y="3068"/>
                    <a:pt x="2354" y="5796"/>
                  </a:cubicBezTo>
                  <a:cubicBezTo>
                    <a:pt x="1099" y="7208"/>
                    <a:pt x="0" y="9034"/>
                    <a:pt x="376" y="10886"/>
                  </a:cubicBezTo>
                  <a:cubicBezTo>
                    <a:pt x="606" y="12045"/>
                    <a:pt x="1408" y="13173"/>
                    <a:pt x="1077" y="14311"/>
                  </a:cubicBezTo>
                  <a:cubicBezTo>
                    <a:pt x="3190" y="13967"/>
                    <a:pt x="5457" y="13775"/>
                    <a:pt x="7317" y="12712"/>
                  </a:cubicBezTo>
                  <a:cubicBezTo>
                    <a:pt x="9417" y="11513"/>
                    <a:pt x="10982" y="9444"/>
                    <a:pt x="11706" y="7133"/>
                  </a:cubicBezTo>
                  <a:cubicBezTo>
                    <a:pt x="12434" y="4820"/>
                    <a:pt x="12207" y="2306"/>
                    <a:pt x="11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43"/>
            <p:cNvSpPr/>
            <p:nvPr/>
          </p:nvSpPr>
          <p:spPr>
            <a:xfrm>
              <a:off x="1325533" y="3543888"/>
              <a:ext cx="221348" cy="283719"/>
            </a:xfrm>
            <a:custGeom>
              <a:rect b="b" l="l" r="r" t="t"/>
              <a:pathLst>
                <a:path extrusionOk="0" h="16294" w="12712">
                  <a:moveTo>
                    <a:pt x="12440" y="0"/>
                  </a:moveTo>
                  <a:cubicBezTo>
                    <a:pt x="12363" y="0"/>
                    <a:pt x="12287" y="36"/>
                    <a:pt x="12241" y="104"/>
                  </a:cubicBezTo>
                  <a:cubicBezTo>
                    <a:pt x="8463" y="5543"/>
                    <a:pt x="4375" y="10855"/>
                    <a:pt x="83" y="15897"/>
                  </a:cubicBezTo>
                  <a:cubicBezTo>
                    <a:pt x="0" y="15996"/>
                    <a:pt x="9" y="16149"/>
                    <a:pt x="113" y="16237"/>
                  </a:cubicBezTo>
                  <a:cubicBezTo>
                    <a:pt x="157" y="16271"/>
                    <a:pt x="213" y="16293"/>
                    <a:pt x="266" y="16293"/>
                  </a:cubicBezTo>
                  <a:cubicBezTo>
                    <a:pt x="336" y="16293"/>
                    <a:pt x="406" y="16263"/>
                    <a:pt x="449" y="16205"/>
                  </a:cubicBezTo>
                  <a:cubicBezTo>
                    <a:pt x="4750" y="11155"/>
                    <a:pt x="8851" y="5830"/>
                    <a:pt x="12633" y="378"/>
                  </a:cubicBezTo>
                  <a:cubicBezTo>
                    <a:pt x="12712" y="269"/>
                    <a:pt x="12685" y="121"/>
                    <a:pt x="12577" y="43"/>
                  </a:cubicBezTo>
                  <a:cubicBezTo>
                    <a:pt x="12535" y="14"/>
                    <a:pt x="12487" y="0"/>
                    <a:pt x="124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43"/>
            <p:cNvSpPr/>
            <p:nvPr/>
          </p:nvSpPr>
          <p:spPr>
            <a:xfrm>
              <a:off x="1281062" y="3839239"/>
              <a:ext cx="307870" cy="156399"/>
            </a:xfrm>
            <a:custGeom>
              <a:rect b="b" l="l" r="r" t="t"/>
              <a:pathLst>
                <a:path extrusionOk="0" h="8982" w="17681">
                  <a:moveTo>
                    <a:pt x="8877" y="0"/>
                  </a:moveTo>
                  <a:cubicBezTo>
                    <a:pt x="7506" y="0"/>
                    <a:pt x="6140" y="279"/>
                    <a:pt x="4899" y="860"/>
                  </a:cubicBezTo>
                  <a:cubicBezTo>
                    <a:pt x="2960" y="1767"/>
                    <a:pt x="1496" y="3511"/>
                    <a:pt x="0" y="5040"/>
                  </a:cubicBezTo>
                  <a:cubicBezTo>
                    <a:pt x="1120" y="5428"/>
                    <a:pt x="1578" y="6727"/>
                    <a:pt x="2393" y="7589"/>
                  </a:cubicBezTo>
                  <a:cubicBezTo>
                    <a:pt x="3396" y="8649"/>
                    <a:pt x="4893" y="8982"/>
                    <a:pt x="6388" y="8982"/>
                  </a:cubicBezTo>
                  <a:cubicBezTo>
                    <a:pt x="6829" y="8982"/>
                    <a:pt x="7269" y="8953"/>
                    <a:pt x="7697" y="8905"/>
                  </a:cubicBezTo>
                  <a:cubicBezTo>
                    <a:pt x="11317" y="8499"/>
                    <a:pt x="14821" y="7057"/>
                    <a:pt x="17680" y="4800"/>
                  </a:cubicBezTo>
                  <a:cubicBezTo>
                    <a:pt x="16225" y="2861"/>
                    <a:pt x="14298" y="1226"/>
                    <a:pt x="11993" y="486"/>
                  </a:cubicBezTo>
                  <a:cubicBezTo>
                    <a:pt x="10989" y="166"/>
                    <a:pt x="9931" y="0"/>
                    <a:pt x="8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43"/>
            <p:cNvSpPr/>
            <p:nvPr/>
          </p:nvSpPr>
          <p:spPr>
            <a:xfrm>
              <a:off x="1125585" y="3918100"/>
              <a:ext cx="355668" cy="23019"/>
            </a:xfrm>
            <a:custGeom>
              <a:rect b="b" l="l" r="r" t="t"/>
              <a:pathLst>
                <a:path extrusionOk="0" h="1322" w="20426">
                  <a:moveTo>
                    <a:pt x="18832" y="1"/>
                  </a:moveTo>
                  <a:cubicBezTo>
                    <a:pt x="12641" y="1"/>
                    <a:pt x="6388" y="282"/>
                    <a:pt x="228" y="842"/>
                  </a:cubicBezTo>
                  <a:cubicBezTo>
                    <a:pt x="97" y="855"/>
                    <a:pt x="1" y="973"/>
                    <a:pt x="13" y="1104"/>
                  </a:cubicBezTo>
                  <a:cubicBezTo>
                    <a:pt x="23" y="1230"/>
                    <a:pt x="127" y="1321"/>
                    <a:pt x="248" y="1321"/>
                  </a:cubicBezTo>
                  <a:lnTo>
                    <a:pt x="270" y="1321"/>
                  </a:lnTo>
                  <a:cubicBezTo>
                    <a:pt x="6379" y="764"/>
                    <a:pt x="12581" y="483"/>
                    <a:pt x="18724" y="483"/>
                  </a:cubicBezTo>
                  <a:cubicBezTo>
                    <a:pt x="19212" y="483"/>
                    <a:pt x="19699" y="485"/>
                    <a:pt x="20186" y="489"/>
                  </a:cubicBezTo>
                  <a:cubicBezTo>
                    <a:pt x="20316" y="489"/>
                    <a:pt x="20425" y="380"/>
                    <a:pt x="20425" y="249"/>
                  </a:cubicBezTo>
                  <a:cubicBezTo>
                    <a:pt x="20425" y="114"/>
                    <a:pt x="20321" y="5"/>
                    <a:pt x="20186" y="5"/>
                  </a:cubicBezTo>
                  <a:cubicBezTo>
                    <a:pt x="19735" y="2"/>
                    <a:pt x="19284" y="1"/>
                    <a:pt x="18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43"/>
            <p:cNvSpPr/>
            <p:nvPr/>
          </p:nvSpPr>
          <p:spPr>
            <a:xfrm>
              <a:off x="751948" y="3404623"/>
              <a:ext cx="1248389" cy="688334"/>
            </a:xfrm>
            <a:custGeom>
              <a:rect b="b" l="l" r="r" t="t"/>
              <a:pathLst>
                <a:path extrusionOk="0" h="39531" w="71695">
                  <a:moveTo>
                    <a:pt x="71695" y="1"/>
                  </a:moveTo>
                  <a:lnTo>
                    <a:pt x="71695" y="1"/>
                  </a:lnTo>
                  <a:cubicBezTo>
                    <a:pt x="71350" y="249"/>
                    <a:pt x="71002" y="488"/>
                    <a:pt x="70658" y="733"/>
                  </a:cubicBezTo>
                  <a:cubicBezTo>
                    <a:pt x="70566" y="798"/>
                    <a:pt x="70479" y="860"/>
                    <a:pt x="70383" y="920"/>
                  </a:cubicBezTo>
                  <a:cubicBezTo>
                    <a:pt x="67089" y="3213"/>
                    <a:pt x="63742" y="5444"/>
                    <a:pt x="60356" y="7596"/>
                  </a:cubicBezTo>
                  <a:cubicBezTo>
                    <a:pt x="60295" y="7644"/>
                    <a:pt x="60226" y="7688"/>
                    <a:pt x="60160" y="7727"/>
                  </a:cubicBezTo>
                  <a:lnTo>
                    <a:pt x="60156" y="7731"/>
                  </a:lnTo>
                  <a:cubicBezTo>
                    <a:pt x="56813" y="9862"/>
                    <a:pt x="53440" y="11920"/>
                    <a:pt x="50011" y="13911"/>
                  </a:cubicBezTo>
                  <a:cubicBezTo>
                    <a:pt x="49936" y="13963"/>
                    <a:pt x="49858" y="14002"/>
                    <a:pt x="49784" y="14050"/>
                  </a:cubicBezTo>
                  <a:cubicBezTo>
                    <a:pt x="46799" y="15784"/>
                    <a:pt x="43788" y="17467"/>
                    <a:pt x="40746" y="19092"/>
                  </a:cubicBezTo>
                  <a:cubicBezTo>
                    <a:pt x="40672" y="19136"/>
                    <a:pt x="40598" y="19179"/>
                    <a:pt x="40519" y="19215"/>
                  </a:cubicBezTo>
                  <a:cubicBezTo>
                    <a:pt x="38611" y="20234"/>
                    <a:pt x="36684" y="21236"/>
                    <a:pt x="34745" y="22216"/>
                  </a:cubicBezTo>
                  <a:cubicBezTo>
                    <a:pt x="32636" y="23280"/>
                    <a:pt x="30518" y="24322"/>
                    <a:pt x="28379" y="25337"/>
                  </a:cubicBezTo>
                  <a:cubicBezTo>
                    <a:pt x="28301" y="25380"/>
                    <a:pt x="28217" y="25416"/>
                    <a:pt x="28134" y="25450"/>
                  </a:cubicBezTo>
                  <a:cubicBezTo>
                    <a:pt x="24487" y="27180"/>
                    <a:pt x="20801" y="28827"/>
                    <a:pt x="17079" y="30388"/>
                  </a:cubicBezTo>
                  <a:cubicBezTo>
                    <a:pt x="16996" y="30422"/>
                    <a:pt x="16909" y="30462"/>
                    <a:pt x="16822" y="30488"/>
                  </a:cubicBezTo>
                  <a:cubicBezTo>
                    <a:pt x="13449" y="31912"/>
                    <a:pt x="10050" y="33260"/>
                    <a:pt x="6616" y="34527"/>
                  </a:cubicBezTo>
                  <a:cubicBezTo>
                    <a:pt x="6541" y="34557"/>
                    <a:pt x="6455" y="34593"/>
                    <a:pt x="6376" y="34615"/>
                  </a:cubicBezTo>
                  <a:cubicBezTo>
                    <a:pt x="4258" y="35404"/>
                    <a:pt x="2136" y="36158"/>
                    <a:pt x="1" y="36885"/>
                  </a:cubicBezTo>
                  <a:cubicBezTo>
                    <a:pt x="1661" y="37874"/>
                    <a:pt x="3378" y="38759"/>
                    <a:pt x="5152" y="39531"/>
                  </a:cubicBezTo>
                  <a:cubicBezTo>
                    <a:pt x="5391" y="39430"/>
                    <a:pt x="5632" y="39334"/>
                    <a:pt x="5875" y="39234"/>
                  </a:cubicBezTo>
                  <a:cubicBezTo>
                    <a:pt x="5958" y="39207"/>
                    <a:pt x="6045" y="39169"/>
                    <a:pt x="6123" y="39129"/>
                  </a:cubicBezTo>
                  <a:cubicBezTo>
                    <a:pt x="9470" y="37774"/>
                    <a:pt x="12800" y="36349"/>
                    <a:pt x="16090" y="34871"/>
                  </a:cubicBezTo>
                  <a:cubicBezTo>
                    <a:pt x="16181" y="34833"/>
                    <a:pt x="16268" y="34793"/>
                    <a:pt x="16352" y="34754"/>
                  </a:cubicBezTo>
                  <a:cubicBezTo>
                    <a:pt x="19576" y="33308"/>
                    <a:pt x="22770" y="31795"/>
                    <a:pt x="25938" y="30235"/>
                  </a:cubicBezTo>
                  <a:cubicBezTo>
                    <a:pt x="27768" y="29333"/>
                    <a:pt x="29586" y="28418"/>
                    <a:pt x="31390" y="27485"/>
                  </a:cubicBezTo>
                  <a:lnTo>
                    <a:pt x="31390" y="27481"/>
                  </a:lnTo>
                  <a:cubicBezTo>
                    <a:pt x="31481" y="27437"/>
                    <a:pt x="31564" y="27393"/>
                    <a:pt x="31647" y="27346"/>
                  </a:cubicBezTo>
                  <a:lnTo>
                    <a:pt x="31652" y="27341"/>
                  </a:lnTo>
                  <a:cubicBezTo>
                    <a:pt x="34749" y="25738"/>
                    <a:pt x="37822" y="24082"/>
                    <a:pt x="40855" y="22365"/>
                  </a:cubicBezTo>
                  <a:cubicBezTo>
                    <a:pt x="40938" y="22326"/>
                    <a:pt x="41012" y="22282"/>
                    <a:pt x="41086" y="22242"/>
                  </a:cubicBezTo>
                  <a:cubicBezTo>
                    <a:pt x="44868" y="20108"/>
                    <a:pt x="48603" y="17894"/>
                    <a:pt x="52290" y="15597"/>
                  </a:cubicBezTo>
                  <a:cubicBezTo>
                    <a:pt x="52372" y="15554"/>
                    <a:pt x="52442" y="15506"/>
                    <a:pt x="52517" y="15458"/>
                  </a:cubicBezTo>
                  <a:cubicBezTo>
                    <a:pt x="55484" y="13614"/>
                    <a:pt x="58422" y="11715"/>
                    <a:pt x="61319" y="9770"/>
                  </a:cubicBezTo>
                  <a:cubicBezTo>
                    <a:pt x="61384" y="9723"/>
                    <a:pt x="61455" y="9679"/>
                    <a:pt x="61519" y="9631"/>
                  </a:cubicBezTo>
                  <a:cubicBezTo>
                    <a:pt x="64848" y="7396"/>
                    <a:pt x="68134" y="5090"/>
                    <a:pt x="71372" y="2720"/>
                  </a:cubicBezTo>
                  <a:cubicBezTo>
                    <a:pt x="71451" y="2193"/>
                    <a:pt x="71525" y="1665"/>
                    <a:pt x="71582" y="1134"/>
                  </a:cubicBezTo>
                  <a:cubicBezTo>
                    <a:pt x="71590" y="1055"/>
                    <a:pt x="71599" y="973"/>
                    <a:pt x="71604" y="898"/>
                  </a:cubicBezTo>
                  <a:cubicBezTo>
                    <a:pt x="71642" y="598"/>
                    <a:pt x="71668" y="301"/>
                    <a:pt x="71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43"/>
            <p:cNvSpPr/>
            <p:nvPr/>
          </p:nvSpPr>
          <p:spPr>
            <a:xfrm>
              <a:off x="1977492" y="3417386"/>
              <a:ext cx="21261" cy="6982"/>
            </a:xfrm>
            <a:custGeom>
              <a:rect b="b" l="l" r="r" t="t"/>
              <a:pathLst>
                <a:path extrusionOk="0" h="401" w="1221">
                  <a:moveTo>
                    <a:pt x="275" y="0"/>
                  </a:moveTo>
                  <a:cubicBezTo>
                    <a:pt x="183" y="65"/>
                    <a:pt x="96" y="127"/>
                    <a:pt x="0" y="187"/>
                  </a:cubicBezTo>
                  <a:cubicBezTo>
                    <a:pt x="396" y="257"/>
                    <a:pt x="802" y="331"/>
                    <a:pt x="1199" y="401"/>
                  </a:cubicBezTo>
                  <a:cubicBezTo>
                    <a:pt x="1207" y="322"/>
                    <a:pt x="1216" y="240"/>
                    <a:pt x="1221" y="165"/>
                  </a:cubicBezTo>
                  <a:cubicBezTo>
                    <a:pt x="903" y="109"/>
                    <a:pt x="593" y="57"/>
                    <a:pt x="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43"/>
            <p:cNvSpPr/>
            <p:nvPr/>
          </p:nvSpPr>
          <p:spPr>
            <a:xfrm>
              <a:off x="1799467" y="3536888"/>
              <a:ext cx="23698" cy="37803"/>
            </a:xfrm>
            <a:custGeom>
              <a:rect b="b" l="l" r="r" t="t"/>
              <a:pathLst>
                <a:path extrusionOk="0" h="2171" w="1361">
                  <a:moveTo>
                    <a:pt x="197" y="0"/>
                  </a:moveTo>
                  <a:cubicBezTo>
                    <a:pt x="136" y="48"/>
                    <a:pt x="71" y="92"/>
                    <a:pt x="1" y="131"/>
                  </a:cubicBezTo>
                  <a:cubicBezTo>
                    <a:pt x="358" y="828"/>
                    <a:pt x="746" y="1508"/>
                    <a:pt x="1160" y="2170"/>
                  </a:cubicBezTo>
                  <a:cubicBezTo>
                    <a:pt x="1230" y="2127"/>
                    <a:pt x="1296" y="2083"/>
                    <a:pt x="1360" y="2039"/>
                  </a:cubicBezTo>
                  <a:cubicBezTo>
                    <a:pt x="946" y="1373"/>
                    <a:pt x="558" y="693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43"/>
            <p:cNvSpPr/>
            <p:nvPr/>
          </p:nvSpPr>
          <p:spPr>
            <a:xfrm>
              <a:off x="1618795" y="3646918"/>
              <a:ext cx="47675" cy="29288"/>
            </a:xfrm>
            <a:custGeom>
              <a:rect b="b" l="l" r="r" t="t"/>
              <a:pathLst>
                <a:path extrusionOk="0" h="1682" w="2738">
                  <a:moveTo>
                    <a:pt x="228" y="0"/>
                  </a:moveTo>
                  <a:cubicBezTo>
                    <a:pt x="153" y="48"/>
                    <a:pt x="75" y="87"/>
                    <a:pt x="1" y="135"/>
                  </a:cubicBezTo>
                  <a:cubicBezTo>
                    <a:pt x="847" y="632"/>
                    <a:pt x="1684" y="1146"/>
                    <a:pt x="2507" y="1682"/>
                  </a:cubicBezTo>
                  <a:cubicBezTo>
                    <a:pt x="2589" y="1639"/>
                    <a:pt x="2659" y="1591"/>
                    <a:pt x="2738" y="1547"/>
                  </a:cubicBezTo>
                  <a:cubicBezTo>
                    <a:pt x="1914" y="1012"/>
                    <a:pt x="1073" y="493"/>
                    <a:pt x="2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43"/>
            <p:cNvSpPr/>
            <p:nvPr/>
          </p:nvSpPr>
          <p:spPr>
            <a:xfrm>
              <a:off x="1457485" y="3737132"/>
              <a:ext cx="9890" cy="56921"/>
            </a:xfrm>
            <a:custGeom>
              <a:rect b="b" l="l" r="r" t="t"/>
              <a:pathLst>
                <a:path extrusionOk="0" h="3269" w="568">
                  <a:moveTo>
                    <a:pt x="232" y="0"/>
                  </a:moveTo>
                  <a:cubicBezTo>
                    <a:pt x="153" y="40"/>
                    <a:pt x="79" y="83"/>
                    <a:pt x="0" y="119"/>
                  </a:cubicBezTo>
                  <a:cubicBezTo>
                    <a:pt x="91" y="1169"/>
                    <a:pt x="205" y="2219"/>
                    <a:pt x="340" y="3269"/>
                  </a:cubicBezTo>
                  <a:cubicBezTo>
                    <a:pt x="415" y="3230"/>
                    <a:pt x="493" y="3190"/>
                    <a:pt x="567" y="3146"/>
                  </a:cubicBezTo>
                  <a:cubicBezTo>
                    <a:pt x="431" y="2096"/>
                    <a:pt x="318" y="1050"/>
                    <a:pt x="2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43"/>
            <p:cNvSpPr/>
            <p:nvPr/>
          </p:nvSpPr>
          <p:spPr>
            <a:xfrm>
              <a:off x="1241901" y="3845803"/>
              <a:ext cx="61118" cy="37350"/>
            </a:xfrm>
            <a:custGeom>
              <a:rect b="b" l="l" r="r" t="t"/>
              <a:pathLst>
                <a:path extrusionOk="0" h="2145" w="3510">
                  <a:moveTo>
                    <a:pt x="241" y="0"/>
                  </a:moveTo>
                  <a:cubicBezTo>
                    <a:pt x="163" y="39"/>
                    <a:pt x="79" y="79"/>
                    <a:pt x="1" y="113"/>
                  </a:cubicBezTo>
                  <a:cubicBezTo>
                    <a:pt x="1016" y="897"/>
                    <a:pt x="2110" y="1577"/>
                    <a:pt x="3252" y="2144"/>
                  </a:cubicBezTo>
                  <a:lnTo>
                    <a:pt x="3256" y="2144"/>
                  </a:lnTo>
                  <a:cubicBezTo>
                    <a:pt x="3343" y="2100"/>
                    <a:pt x="3426" y="2056"/>
                    <a:pt x="3509" y="2009"/>
                  </a:cubicBezTo>
                  <a:cubicBezTo>
                    <a:pt x="2354" y="1451"/>
                    <a:pt x="1256" y="780"/>
                    <a:pt x="2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43"/>
            <p:cNvSpPr/>
            <p:nvPr/>
          </p:nvSpPr>
          <p:spPr>
            <a:xfrm>
              <a:off x="1032115" y="3933736"/>
              <a:ext cx="17221" cy="78095"/>
            </a:xfrm>
            <a:custGeom>
              <a:rect b="b" l="l" r="r" t="t"/>
              <a:pathLst>
                <a:path extrusionOk="0" h="4485" w="989">
                  <a:moveTo>
                    <a:pt x="989" y="1"/>
                  </a:moveTo>
                  <a:lnTo>
                    <a:pt x="989" y="1"/>
                  </a:lnTo>
                  <a:cubicBezTo>
                    <a:pt x="906" y="39"/>
                    <a:pt x="819" y="75"/>
                    <a:pt x="732" y="105"/>
                  </a:cubicBezTo>
                  <a:lnTo>
                    <a:pt x="0" y="4484"/>
                  </a:lnTo>
                  <a:cubicBezTo>
                    <a:pt x="91" y="4450"/>
                    <a:pt x="178" y="4406"/>
                    <a:pt x="262" y="4367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43"/>
            <p:cNvSpPr/>
            <p:nvPr/>
          </p:nvSpPr>
          <p:spPr>
            <a:xfrm>
              <a:off x="854246" y="4005824"/>
              <a:ext cx="12972" cy="82030"/>
            </a:xfrm>
            <a:custGeom>
              <a:rect b="b" l="l" r="r" t="t"/>
              <a:pathLst>
                <a:path extrusionOk="0" h="4711" w="745">
                  <a:moveTo>
                    <a:pt x="745" y="0"/>
                  </a:moveTo>
                  <a:lnTo>
                    <a:pt x="745" y="0"/>
                  </a:lnTo>
                  <a:cubicBezTo>
                    <a:pt x="666" y="36"/>
                    <a:pt x="584" y="66"/>
                    <a:pt x="497" y="88"/>
                  </a:cubicBezTo>
                  <a:lnTo>
                    <a:pt x="0" y="4711"/>
                  </a:lnTo>
                  <a:cubicBezTo>
                    <a:pt x="87" y="4680"/>
                    <a:pt x="170" y="4642"/>
                    <a:pt x="248" y="4606"/>
                  </a:cubicBezTo>
                  <a:lnTo>
                    <a:pt x="7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43"/>
            <p:cNvSpPr/>
            <p:nvPr/>
          </p:nvSpPr>
          <p:spPr>
            <a:xfrm>
              <a:off x="347369" y="3403021"/>
              <a:ext cx="1058001" cy="759516"/>
            </a:xfrm>
            <a:custGeom>
              <a:rect b="b" l="l" r="r" t="t"/>
              <a:pathLst>
                <a:path extrusionOk="0" h="43619" w="60761">
                  <a:moveTo>
                    <a:pt x="1" y="1"/>
                  </a:moveTo>
                  <a:lnTo>
                    <a:pt x="1" y="1"/>
                  </a:lnTo>
                  <a:cubicBezTo>
                    <a:pt x="9" y="101"/>
                    <a:pt x="17" y="198"/>
                    <a:pt x="27" y="298"/>
                  </a:cubicBezTo>
                  <a:cubicBezTo>
                    <a:pt x="166" y="1783"/>
                    <a:pt x="375" y="3243"/>
                    <a:pt x="641" y="4681"/>
                  </a:cubicBezTo>
                  <a:cubicBezTo>
                    <a:pt x="1848" y="11079"/>
                    <a:pt x="4319" y="17014"/>
                    <a:pt x="7779" y="22243"/>
                  </a:cubicBezTo>
                  <a:cubicBezTo>
                    <a:pt x="9074" y="24187"/>
                    <a:pt x="10498" y="26039"/>
                    <a:pt x="12054" y="27769"/>
                  </a:cubicBezTo>
                  <a:cubicBezTo>
                    <a:pt x="12085" y="27808"/>
                    <a:pt x="12119" y="27843"/>
                    <a:pt x="12154" y="27877"/>
                  </a:cubicBezTo>
                  <a:cubicBezTo>
                    <a:pt x="14852" y="30876"/>
                    <a:pt x="17920" y="33525"/>
                    <a:pt x="21297" y="35753"/>
                  </a:cubicBezTo>
                  <a:cubicBezTo>
                    <a:pt x="21488" y="35884"/>
                    <a:pt x="21685" y="36009"/>
                    <a:pt x="21880" y="36136"/>
                  </a:cubicBezTo>
                  <a:cubicBezTo>
                    <a:pt x="29492" y="41045"/>
                    <a:pt x="38544" y="43619"/>
                    <a:pt x="47590" y="43619"/>
                  </a:cubicBezTo>
                  <a:cubicBezTo>
                    <a:pt x="50452" y="43619"/>
                    <a:pt x="53313" y="43361"/>
                    <a:pt x="56128" y="42839"/>
                  </a:cubicBezTo>
                  <a:cubicBezTo>
                    <a:pt x="57387" y="42607"/>
                    <a:pt x="58634" y="42320"/>
                    <a:pt x="59867" y="41984"/>
                  </a:cubicBezTo>
                  <a:cubicBezTo>
                    <a:pt x="59903" y="41819"/>
                    <a:pt x="59937" y="41653"/>
                    <a:pt x="59963" y="41487"/>
                  </a:cubicBezTo>
                  <a:cubicBezTo>
                    <a:pt x="60760" y="36950"/>
                    <a:pt x="58507" y="32135"/>
                    <a:pt x="54730" y="29504"/>
                  </a:cubicBezTo>
                  <a:cubicBezTo>
                    <a:pt x="52353" y="27851"/>
                    <a:pt x="49463" y="27046"/>
                    <a:pt x="46563" y="27046"/>
                  </a:cubicBezTo>
                  <a:cubicBezTo>
                    <a:pt x="44852" y="27046"/>
                    <a:pt x="43137" y="27326"/>
                    <a:pt x="41522" y="27877"/>
                  </a:cubicBezTo>
                  <a:cubicBezTo>
                    <a:pt x="37168" y="29368"/>
                    <a:pt x="33551" y="32698"/>
                    <a:pt x="31333" y="36729"/>
                  </a:cubicBezTo>
                  <a:cubicBezTo>
                    <a:pt x="31424" y="33421"/>
                    <a:pt x="30888" y="29818"/>
                    <a:pt x="28509" y="27517"/>
                  </a:cubicBezTo>
                  <a:cubicBezTo>
                    <a:pt x="26904" y="25965"/>
                    <a:pt x="24646" y="25243"/>
                    <a:pt x="22400" y="25243"/>
                  </a:cubicBezTo>
                  <a:cubicBezTo>
                    <a:pt x="21907" y="25243"/>
                    <a:pt x="21415" y="25278"/>
                    <a:pt x="20931" y="25346"/>
                  </a:cubicBezTo>
                  <a:cubicBezTo>
                    <a:pt x="18242" y="25725"/>
                    <a:pt x="15758" y="27032"/>
                    <a:pt x="13549" y="28619"/>
                  </a:cubicBezTo>
                  <a:cubicBezTo>
                    <a:pt x="14664" y="25594"/>
                    <a:pt x="15261" y="22374"/>
                    <a:pt x="15296" y="19154"/>
                  </a:cubicBezTo>
                  <a:cubicBezTo>
                    <a:pt x="15323" y="16744"/>
                    <a:pt x="15021" y="14273"/>
                    <a:pt x="13941" y="12120"/>
                  </a:cubicBezTo>
                  <a:cubicBezTo>
                    <a:pt x="12865" y="9967"/>
                    <a:pt x="10912" y="8155"/>
                    <a:pt x="8545" y="7688"/>
                  </a:cubicBezTo>
                  <a:cubicBezTo>
                    <a:pt x="8193" y="7618"/>
                    <a:pt x="7832" y="7584"/>
                    <a:pt x="7470" y="7584"/>
                  </a:cubicBezTo>
                  <a:cubicBezTo>
                    <a:pt x="5412" y="7584"/>
                    <a:pt x="3327" y="8685"/>
                    <a:pt x="2497" y="10560"/>
                  </a:cubicBezTo>
                  <a:cubicBezTo>
                    <a:pt x="2258" y="8482"/>
                    <a:pt x="2528" y="6364"/>
                    <a:pt x="2218" y="4293"/>
                  </a:cubicBezTo>
                  <a:cubicBezTo>
                    <a:pt x="1978" y="2664"/>
                    <a:pt x="1256" y="98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43"/>
            <p:cNvSpPr/>
            <p:nvPr/>
          </p:nvSpPr>
          <p:spPr>
            <a:xfrm>
              <a:off x="1649075" y="2955206"/>
              <a:ext cx="354902" cy="522601"/>
            </a:xfrm>
            <a:custGeom>
              <a:rect b="b" l="l" r="r" t="t"/>
              <a:pathLst>
                <a:path extrusionOk="0" h="30013" w="20382">
                  <a:moveTo>
                    <a:pt x="11492" y="1"/>
                  </a:moveTo>
                  <a:cubicBezTo>
                    <a:pt x="10332" y="1"/>
                    <a:pt x="9181" y="207"/>
                    <a:pt x="8115" y="662"/>
                  </a:cubicBezTo>
                  <a:cubicBezTo>
                    <a:pt x="6938" y="1163"/>
                    <a:pt x="5862" y="1982"/>
                    <a:pt x="5317" y="3132"/>
                  </a:cubicBezTo>
                  <a:cubicBezTo>
                    <a:pt x="4367" y="5141"/>
                    <a:pt x="5278" y="7587"/>
                    <a:pt x="6764" y="9234"/>
                  </a:cubicBezTo>
                  <a:cubicBezTo>
                    <a:pt x="8246" y="10885"/>
                    <a:pt x="10220" y="11996"/>
                    <a:pt x="11924" y="13417"/>
                  </a:cubicBezTo>
                  <a:cubicBezTo>
                    <a:pt x="9719" y="12620"/>
                    <a:pt x="7374" y="11816"/>
                    <a:pt x="5075" y="11816"/>
                  </a:cubicBezTo>
                  <a:cubicBezTo>
                    <a:pt x="4257" y="11816"/>
                    <a:pt x="3444" y="11918"/>
                    <a:pt x="2646" y="12158"/>
                  </a:cubicBezTo>
                  <a:cubicBezTo>
                    <a:pt x="2083" y="12336"/>
                    <a:pt x="1530" y="12577"/>
                    <a:pt x="1134" y="13012"/>
                  </a:cubicBezTo>
                  <a:cubicBezTo>
                    <a:pt x="1" y="14254"/>
                    <a:pt x="741" y="16280"/>
                    <a:pt x="1822" y="17571"/>
                  </a:cubicBezTo>
                  <a:cubicBezTo>
                    <a:pt x="3796" y="19906"/>
                    <a:pt x="6799" y="21344"/>
                    <a:pt x="9854" y="21431"/>
                  </a:cubicBezTo>
                  <a:cubicBezTo>
                    <a:pt x="8306" y="21710"/>
                    <a:pt x="6790" y="22137"/>
                    <a:pt x="5317" y="22690"/>
                  </a:cubicBezTo>
                  <a:cubicBezTo>
                    <a:pt x="4607" y="22965"/>
                    <a:pt x="3871" y="23287"/>
                    <a:pt x="3417" y="23902"/>
                  </a:cubicBezTo>
                  <a:cubicBezTo>
                    <a:pt x="2638" y="24956"/>
                    <a:pt x="3012" y="26543"/>
                    <a:pt x="3931" y="27480"/>
                  </a:cubicBezTo>
                  <a:cubicBezTo>
                    <a:pt x="4842" y="28421"/>
                    <a:pt x="6150" y="28848"/>
                    <a:pt x="7427" y="29158"/>
                  </a:cubicBezTo>
                  <a:cubicBezTo>
                    <a:pt x="9722" y="29724"/>
                    <a:pt x="12092" y="30013"/>
                    <a:pt x="14464" y="30013"/>
                  </a:cubicBezTo>
                  <a:cubicBezTo>
                    <a:pt x="15099" y="30013"/>
                    <a:pt x="15734" y="29992"/>
                    <a:pt x="16369" y="29951"/>
                  </a:cubicBezTo>
                  <a:cubicBezTo>
                    <a:pt x="17353" y="29880"/>
                    <a:pt x="18513" y="29824"/>
                    <a:pt x="19667" y="29663"/>
                  </a:cubicBezTo>
                  <a:cubicBezTo>
                    <a:pt x="19732" y="29288"/>
                    <a:pt x="19794" y="28909"/>
                    <a:pt x="19850" y="28530"/>
                  </a:cubicBezTo>
                  <a:cubicBezTo>
                    <a:pt x="19929" y="28003"/>
                    <a:pt x="20003" y="27475"/>
                    <a:pt x="20060" y="26944"/>
                  </a:cubicBezTo>
                  <a:cubicBezTo>
                    <a:pt x="20068" y="26865"/>
                    <a:pt x="20077" y="26783"/>
                    <a:pt x="20082" y="26708"/>
                  </a:cubicBezTo>
                  <a:cubicBezTo>
                    <a:pt x="20120" y="26408"/>
                    <a:pt x="20146" y="26111"/>
                    <a:pt x="20173" y="25811"/>
                  </a:cubicBezTo>
                  <a:cubicBezTo>
                    <a:pt x="20243" y="25083"/>
                    <a:pt x="20291" y="24355"/>
                    <a:pt x="20325" y="23619"/>
                  </a:cubicBezTo>
                  <a:cubicBezTo>
                    <a:pt x="20347" y="23192"/>
                    <a:pt x="20360" y="22760"/>
                    <a:pt x="20369" y="22333"/>
                  </a:cubicBezTo>
                  <a:cubicBezTo>
                    <a:pt x="20373" y="22016"/>
                    <a:pt x="20382" y="21706"/>
                    <a:pt x="20382" y="21388"/>
                  </a:cubicBezTo>
                  <a:cubicBezTo>
                    <a:pt x="20382" y="21169"/>
                    <a:pt x="20382" y="20952"/>
                    <a:pt x="20369" y="20739"/>
                  </a:cubicBezTo>
                  <a:cubicBezTo>
                    <a:pt x="20334" y="17884"/>
                    <a:pt x="20051" y="15091"/>
                    <a:pt x="19541" y="12380"/>
                  </a:cubicBezTo>
                  <a:cubicBezTo>
                    <a:pt x="18783" y="8367"/>
                    <a:pt x="17532" y="4536"/>
                    <a:pt x="15846" y="945"/>
                  </a:cubicBezTo>
                  <a:cubicBezTo>
                    <a:pt x="15536" y="805"/>
                    <a:pt x="15222" y="688"/>
                    <a:pt x="14900" y="575"/>
                  </a:cubicBezTo>
                  <a:cubicBezTo>
                    <a:pt x="13807" y="205"/>
                    <a:pt x="12645" y="1"/>
                    <a:pt x="114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43"/>
            <p:cNvSpPr/>
            <p:nvPr/>
          </p:nvSpPr>
          <p:spPr>
            <a:xfrm>
              <a:off x="963440" y="3263111"/>
              <a:ext cx="10709" cy="185530"/>
            </a:xfrm>
            <a:custGeom>
              <a:rect b="b" l="l" r="r" t="t"/>
              <a:pathLst>
                <a:path extrusionOk="0" h="10655" w="615">
                  <a:moveTo>
                    <a:pt x="305" y="1"/>
                  </a:moveTo>
                  <a:cubicBezTo>
                    <a:pt x="135" y="1"/>
                    <a:pt x="0" y="140"/>
                    <a:pt x="0" y="310"/>
                  </a:cubicBezTo>
                  <a:lnTo>
                    <a:pt x="0" y="10346"/>
                  </a:lnTo>
                  <a:cubicBezTo>
                    <a:pt x="0" y="10516"/>
                    <a:pt x="135" y="10655"/>
                    <a:pt x="305" y="10655"/>
                  </a:cubicBezTo>
                  <a:cubicBezTo>
                    <a:pt x="475" y="10655"/>
                    <a:pt x="614" y="10516"/>
                    <a:pt x="614" y="10346"/>
                  </a:cubicBezTo>
                  <a:lnTo>
                    <a:pt x="614" y="310"/>
                  </a:lnTo>
                  <a:cubicBezTo>
                    <a:pt x="614" y="140"/>
                    <a:pt x="475" y="1"/>
                    <a:pt x="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43"/>
            <p:cNvSpPr/>
            <p:nvPr/>
          </p:nvSpPr>
          <p:spPr>
            <a:xfrm>
              <a:off x="876030" y="3350522"/>
              <a:ext cx="185461" cy="10709"/>
            </a:xfrm>
            <a:custGeom>
              <a:rect b="b" l="l" r="r" t="t"/>
              <a:pathLst>
                <a:path extrusionOk="0" h="615" w="10651">
                  <a:moveTo>
                    <a:pt x="304" y="1"/>
                  </a:moveTo>
                  <a:cubicBezTo>
                    <a:pt x="139" y="1"/>
                    <a:pt x="0" y="140"/>
                    <a:pt x="0" y="310"/>
                  </a:cubicBezTo>
                  <a:cubicBezTo>
                    <a:pt x="0" y="480"/>
                    <a:pt x="139" y="615"/>
                    <a:pt x="304" y="615"/>
                  </a:cubicBezTo>
                  <a:lnTo>
                    <a:pt x="10345" y="615"/>
                  </a:lnTo>
                  <a:cubicBezTo>
                    <a:pt x="10515" y="615"/>
                    <a:pt x="10650" y="480"/>
                    <a:pt x="10650" y="310"/>
                  </a:cubicBezTo>
                  <a:cubicBezTo>
                    <a:pt x="10650" y="140"/>
                    <a:pt x="10515" y="1"/>
                    <a:pt x="103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43"/>
            <p:cNvSpPr/>
            <p:nvPr/>
          </p:nvSpPr>
          <p:spPr>
            <a:xfrm>
              <a:off x="921163" y="3304553"/>
              <a:ext cx="99338" cy="109734"/>
            </a:xfrm>
            <a:custGeom>
              <a:rect b="b" l="l" r="r" t="t"/>
              <a:pathLst>
                <a:path extrusionOk="0" h="6302" w="5705">
                  <a:moveTo>
                    <a:pt x="343" y="1"/>
                  </a:moveTo>
                  <a:cubicBezTo>
                    <a:pt x="271" y="1"/>
                    <a:pt x="198" y="26"/>
                    <a:pt x="140" y="78"/>
                  </a:cubicBezTo>
                  <a:cubicBezTo>
                    <a:pt x="9" y="191"/>
                    <a:pt x="1" y="384"/>
                    <a:pt x="110" y="509"/>
                  </a:cubicBezTo>
                  <a:lnTo>
                    <a:pt x="5130" y="6197"/>
                  </a:lnTo>
                  <a:cubicBezTo>
                    <a:pt x="5190" y="6267"/>
                    <a:pt x="5278" y="6301"/>
                    <a:pt x="5361" y="6301"/>
                  </a:cubicBezTo>
                  <a:cubicBezTo>
                    <a:pt x="5435" y="6301"/>
                    <a:pt x="5504" y="6275"/>
                    <a:pt x="5566" y="6223"/>
                  </a:cubicBezTo>
                  <a:cubicBezTo>
                    <a:pt x="5692" y="6114"/>
                    <a:pt x="5705" y="5917"/>
                    <a:pt x="5592" y="5791"/>
                  </a:cubicBezTo>
                  <a:lnTo>
                    <a:pt x="572" y="104"/>
                  </a:lnTo>
                  <a:cubicBezTo>
                    <a:pt x="513" y="36"/>
                    <a:pt x="429" y="1"/>
                    <a:pt x="3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43"/>
            <p:cNvSpPr/>
            <p:nvPr/>
          </p:nvSpPr>
          <p:spPr>
            <a:xfrm>
              <a:off x="915330" y="3310369"/>
              <a:ext cx="110952" cy="98137"/>
            </a:xfrm>
            <a:custGeom>
              <a:rect b="b" l="l" r="r" t="t"/>
              <a:pathLst>
                <a:path extrusionOk="0" h="5636" w="6372">
                  <a:moveTo>
                    <a:pt x="6029" y="0"/>
                  </a:moveTo>
                  <a:cubicBezTo>
                    <a:pt x="5957" y="0"/>
                    <a:pt x="5885" y="25"/>
                    <a:pt x="5827" y="76"/>
                  </a:cubicBezTo>
                  <a:lnTo>
                    <a:pt x="139" y="5096"/>
                  </a:lnTo>
                  <a:cubicBezTo>
                    <a:pt x="14" y="5209"/>
                    <a:pt x="0" y="5405"/>
                    <a:pt x="113" y="5531"/>
                  </a:cubicBezTo>
                  <a:cubicBezTo>
                    <a:pt x="175" y="5601"/>
                    <a:pt x="257" y="5636"/>
                    <a:pt x="344" y="5636"/>
                  </a:cubicBezTo>
                  <a:cubicBezTo>
                    <a:pt x="414" y="5636"/>
                    <a:pt x="488" y="5610"/>
                    <a:pt x="545" y="5557"/>
                  </a:cubicBezTo>
                  <a:lnTo>
                    <a:pt x="6231" y="537"/>
                  </a:lnTo>
                  <a:cubicBezTo>
                    <a:pt x="6358" y="424"/>
                    <a:pt x="6371" y="233"/>
                    <a:pt x="6257" y="106"/>
                  </a:cubicBezTo>
                  <a:cubicBezTo>
                    <a:pt x="6199" y="35"/>
                    <a:pt x="6114" y="0"/>
                    <a:pt x="60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43"/>
            <p:cNvSpPr/>
            <p:nvPr/>
          </p:nvSpPr>
          <p:spPr>
            <a:xfrm>
              <a:off x="624332" y="2777407"/>
              <a:ext cx="8201" cy="141912"/>
            </a:xfrm>
            <a:custGeom>
              <a:rect b="b" l="l" r="r" t="t"/>
              <a:pathLst>
                <a:path extrusionOk="0" h="8150" w="471">
                  <a:moveTo>
                    <a:pt x="236" y="0"/>
                  </a:moveTo>
                  <a:cubicBezTo>
                    <a:pt x="105" y="0"/>
                    <a:pt x="0" y="105"/>
                    <a:pt x="0" y="236"/>
                  </a:cubicBezTo>
                  <a:lnTo>
                    <a:pt x="0" y="7914"/>
                  </a:lnTo>
                  <a:cubicBezTo>
                    <a:pt x="0" y="8045"/>
                    <a:pt x="105" y="8150"/>
                    <a:pt x="236" y="8150"/>
                  </a:cubicBezTo>
                  <a:cubicBezTo>
                    <a:pt x="362" y="8150"/>
                    <a:pt x="471" y="8045"/>
                    <a:pt x="471" y="7914"/>
                  </a:cubicBezTo>
                  <a:lnTo>
                    <a:pt x="471" y="236"/>
                  </a:lnTo>
                  <a:cubicBezTo>
                    <a:pt x="471" y="105"/>
                    <a:pt x="362" y="0"/>
                    <a:pt x="2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43"/>
            <p:cNvSpPr/>
            <p:nvPr/>
          </p:nvSpPr>
          <p:spPr>
            <a:xfrm>
              <a:off x="557468" y="2844254"/>
              <a:ext cx="141929" cy="8219"/>
            </a:xfrm>
            <a:custGeom>
              <a:rect b="b" l="l" r="r" t="t"/>
              <a:pathLst>
                <a:path extrusionOk="0" h="472" w="8151">
                  <a:moveTo>
                    <a:pt x="236" y="1"/>
                  </a:moveTo>
                  <a:cubicBezTo>
                    <a:pt x="105" y="1"/>
                    <a:pt x="1" y="105"/>
                    <a:pt x="1" y="236"/>
                  </a:cubicBezTo>
                  <a:cubicBezTo>
                    <a:pt x="1" y="367"/>
                    <a:pt x="105" y="471"/>
                    <a:pt x="236" y="471"/>
                  </a:cubicBezTo>
                  <a:lnTo>
                    <a:pt x="7915" y="471"/>
                  </a:lnTo>
                  <a:cubicBezTo>
                    <a:pt x="8041" y="471"/>
                    <a:pt x="8150" y="367"/>
                    <a:pt x="8150" y="236"/>
                  </a:cubicBezTo>
                  <a:cubicBezTo>
                    <a:pt x="8150" y="105"/>
                    <a:pt x="8041" y="1"/>
                    <a:pt x="79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43"/>
            <p:cNvSpPr/>
            <p:nvPr/>
          </p:nvSpPr>
          <p:spPr>
            <a:xfrm>
              <a:off x="591997" y="2809133"/>
              <a:ext cx="75988" cy="83859"/>
            </a:xfrm>
            <a:custGeom>
              <a:rect b="b" l="l" r="r" t="t"/>
              <a:pathLst>
                <a:path extrusionOk="0" h="4816" w="4364">
                  <a:moveTo>
                    <a:pt x="262" y="0"/>
                  </a:moveTo>
                  <a:cubicBezTo>
                    <a:pt x="207" y="0"/>
                    <a:pt x="151" y="19"/>
                    <a:pt x="105" y="57"/>
                  </a:cubicBezTo>
                  <a:cubicBezTo>
                    <a:pt x="9" y="143"/>
                    <a:pt x="1" y="292"/>
                    <a:pt x="88" y="388"/>
                  </a:cubicBezTo>
                  <a:lnTo>
                    <a:pt x="3923" y="4737"/>
                  </a:lnTo>
                  <a:cubicBezTo>
                    <a:pt x="3971" y="4789"/>
                    <a:pt x="4036" y="4815"/>
                    <a:pt x="4102" y="4815"/>
                  </a:cubicBezTo>
                  <a:cubicBezTo>
                    <a:pt x="4158" y="4815"/>
                    <a:pt x="4210" y="4797"/>
                    <a:pt x="4259" y="4759"/>
                  </a:cubicBezTo>
                  <a:cubicBezTo>
                    <a:pt x="4354" y="4671"/>
                    <a:pt x="4363" y="4523"/>
                    <a:pt x="4275" y="4427"/>
                  </a:cubicBezTo>
                  <a:lnTo>
                    <a:pt x="437" y="79"/>
                  </a:lnTo>
                  <a:cubicBezTo>
                    <a:pt x="392" y="26"/>
                    <a:pt x="327" y="0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43"/>
            <p:cNvSpPr/>
            <p:nvPr/>
          </p:nvSpPr>
          <p:spPr>
            <a:xfrm>
              <a:off x="587522" y="2813538"/>
              <a:ext cx="84851" cy="75048"/>
            </a:xfrm>
            <a:custGeom>
              <a:rect b="b" l="l" r="r" t="t"/>
              <a:pathLst>
                <a:path extrusionOk="0" h="4310" w="4873">
                  <a:moveTo>
                    <a:pt x="4615" y="0"/>
                  </a:moveTo>
                  <a:cubicBezTo>
                    <a:pt x="4559" y="0"/>
                    <a:pt x="4503" y="20"/>
                    <a:pt x="4459" y="61"/>
                  </a:cubicBezTo>
                  <a:lnTo>
                    <a:pt x="109" y="3895"/>
                  </a:lnTo>
                  <a:cubicBezTo>
                    <a:pt x="9" y="3983"/>
                    <a:pt x="1" y="4130"/>
                    <a:pt x="87" y="4231"/>
                  </a:cubicBezTo>
                  <a:cubicBezTo>
                    <a:pt x="135" y="4283"/>
                    <a:pt x="201" y="4309"/>
                    <a:pt x="262" y="4309"/>
                  </a:cubicBezTo>
                  <a:cubicBezTo>
                    <a:pt x="318" y="4309"/>
                    <a:pt x="375" y="4287"/>
                    <a:pt x="419" y="4249"/>
                  </a:cubicBezTo>
                  <a:lnTo>
                    <a:pt x="4768" y="409"/>
                  </a:lnTo>
                  <a:cubicBezTo>
                    <a:pt x="4864" y="327"/>
                    <a:pt x="4872" y="178"/>
                    <a:pt x="4790" y="78"/>
                  </a:cubicBezTo>
                  <a:cubicBezTo>
                    <a:pt x="4743" y="27"/>
                    <a:pt x="4679" y="0"/>
                    <a:pt x="4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43"/>
            <p:cNvSpPr/>
            <p:nvPr/>
          </p:nvSpPr>
          <p:spPr>
            <a:xfrm>
              <a:off x="1104046" y="2545977"/>
              <a:ext cx="8201" cy="141894"/>
            </a:xfrm>
            <a:custGeom>
              <a:rect b="b" l="l" r="r" t="t"/>
              <a:pathLst>
                <a:path extrusionOk="0" h="8149" w="471">
                  <a:moveTo>
                    <a:pt x="236" y="0"/>
                  </a:moveTo>
                  <a:cubicBezTo>
                    <a:pt x="105" y="0"/>
                    <a:pt x="0" y="105"/>
                    <a:pt x="0" y="236"/>
                  </a:cubicBezTo>
                  <a:lnTo>
                    <a:pt x="0" y="7913"/>
                  </a:lnTo>
                  <a:cubicBezTo>
                    <a:pt x="0" y="8044"/>
                    <a:pt x="105" y="8149"/>
                    <a:pt x="236" y="8149"/>
                  </a:cubicBezTo>
                  <a:cubicBezTo>
                    <a:pt x="361" y="8149"/>
                    <a:pt x="471" y="8044"/>
                    <a:pt x="471" y="7913"/>
                  </a:cubicBezTo>
                  <a:lnTo>
                    <a:pt x="471" y="236"/>
                  </a:lnTo>
                  <a:cubicBezTo>
                    <a:pt x="471" y="105"/>
                    <a:pt x="361" y="0"/>
                    <a:pt x="2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43"/>
            <p:cNvSpPr/>
            <p:nvPr/>
          </p:nvSpPr>
          <p:spPr>
            <a:xfrm>
              <a:off x="1037182" y="2612824"/>
              <a:ext cx="141842" cy="8219"/>
            </a:xfrm>
            <a:custGeom>
              <a:rect b="b" l="l" r="r" t="t"/>
              <a:pathLst>
                <a:path extrusionOk="0" h="472" w="8146">
                  <a:moveTo>
                    <a:pt x="236" y="1"/>
                  </a:moveTo>
                  <a:cubicBezTo>
                    <a:pt x="106" y="1"/>
                    <a:pt x="1" y="105"/>
                    <a:pt x="1" y="236"/>
                  </a:cubicBezTo>
                  <a:cubicBezTo>
                    <a:pt x="1" y="367"/>
                    <a:pt x="106" y="471"/>
                    <a:pt x="236" y="471"/>
                  </a:cubicBezTo>
                  <a:lnTo>
                    <a:pt x="7914" y="471"/>
                  </a:lnTo>
                  <a:cubicBezTo>
                    <a:pt x="8041" y="471"/>
                    <a:pt x="8145" y="367"/>
                    <a:pt x="8145" y="236"/>
                  </a:cubicBezTo>
                  <a:cubicBezTo>
                    <a:pt x="8145" y="105"/>
                    <a:pt x="8041" y="1"/>
                    <a:pt x="79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43"/>
            <p:cNvSpPr/>
            <p:nvPr/>
          </p:nvSpPr>
          <p:spPr>
            <a:xfrm>
              <a:off x="1071711" y="2577686"/>
              <a:ext cx="75971" cy="83876"/>
            </a:xfrm>
            <a:custGeom>
              <a:rect b="b" l="l" r="r" t="t"/>
              <a:pathLst>
                <a:path extrusionOk="0" h="4817" w="4363">
                  <a:moveTo>
                    <a:pt x="259" y="1"/>
                  </a:moveTo>
                  <a:cubicBezTo>
                    <a:pt x="204" y="1"/>
                    <a:pt x="149" y="19"/>
                    <a:pt x="106" y="58"/>
                  </a:cubicBezTo>
                  <a:cubicBezTo>
                    <a:pt x="9" y="144"/>
                    <a:pt x="1" y="293"/>
                    <a:pt x="84" y="388"/>
                  </a:cubicBezTo>
                  <a:lnTo>
                    <a:pt x="3923" y="4738"/>
                  </a:lnTo>
                  <a:cubicBezTo>
                    <a:pt x="3970" y="4790"/>
                    <a:pt x="4036" y="4816"/>
                    <a:pt x="4101" y="4816"/>
                  </a:cubicBezTo>
                  <a:cubicBezTo>
                    <a:pt x="4153" y="4816"/>
                    <a:pt x="4211" y="4799"/>
                    <a:pt x="4253" y="4759"/>
                  </a:cubicBezTo>
                  <a:cubicBezTo>
                    <a:pt x="4354" y="4672"/>
                    <a:pt x="4362" y="4524"/>
                    <a:pt x="4275" y="4428"/>
                  </a:cubicBezTo>
                  <a:lnTo>
                    <a:pt x="436" y="79"/>
                  </a:lnTo>
                  <a:cubicBezTo>
                    <a:pt x="389" y="27"/>
                    <a:pt x="324" y="1"/>
                    <a:pt x="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43"/>
            <p:cNvSpPr/>
            <p:nvPr/>
          </p:nvSpPr>
          <p:spPr>
            <a:xfrm>
              <a:off x="1067236" y="2582091"/>
              <a:ext cx="84851" cy="75065"/>
            </a:xfrm>
            <a:custGeom>
              <a:rect b="b" l="l" r="r" t="t"/>
              <a:pathLst>
                <a:path extrusionOk="0" h="4311" w="4873">
                  <a:moveTo>
                    <a:pt x="4615" y="1"/>
                  </a:moveTo>
                  <a:cubicBezTo>
                    <a:pt x="4559" y="1"/>
                    <a:pt x="4503" y="21"/>
                    <a:pt x="4458" y="61"/>
                  </a:cubicBezTo>
                  <a:lnTo>
                    <a:pt x="109" y="3896"/>
                  </a:lnTo>
                  <a:cubicBezTo>
                    <a:pt x="9" y="3983"/>
                    <a:pt x="1" y="4131"/>
                    <a:pt x="87" y="4232"/>
                  </a:cubicBezTo>
                  <a:cubicBezTo>
                    <a:pt x="136" y="4284"/>
                    <a:pt x="196" y="4310"/>
                    <a:pt x="262" y="4310"/>
                  </a:cubicBezTo>
                  <a:cubicBezTo>
                    <a:pt x="319" y="4310"/>
                    <a:pt x="375" y="4288"/>
                    <a:pt x="419" y="4250"/>
                  </a:cubicBezTo>
                  <a:lnTo>
                    <a:pt x="4768" y="410"/>
                  </a:lnTo>
                  <a:cubicBezTo>
                    <a:pt x="4864" y="328"/>
                    <a:pt x="4872" y="179"/>
                    <a:pt x="4790" y="79"/>
                  </a:cubicBezTo>
                  <a:cubicBezTo>
                    <a:pt x="4743" y="27"/>
                    <a:pt x="4679" y="1"/>
                    <a:pt x="46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43"/>
            <p:cNvSpPr/>
            <p:nvPr/>
          </p:nvSpPr>
          <p:spPr>
            <a:xfrm>
              <a:off x="1684736" y="3749425"/>
              <a:ext cx="8149" cy="141912"/>
            </a:xfrm>
            <a:custGeom>
              <a:rect b="b" l="l" r="r" t="t"/>
              <a:pathLst>
                <a:path extrusionOk="0" h="8150" w="468">
                  <a:moveTo>
                    <a:pt x="232" y="0"/>
                  </a:moveTo>
                  <a:cubicBezTo>
                    <a:pt x="105" y="0"/>
                    <a:pt x="1" y="105"/>
                    <a:pt x="1" y="236"/>
                  </a:cubicBezTo>
                  <a:lnTo>
                    <a:pt x="1" y="7914"/>
                  </a:lnTo>
                  <a:cubicBezTo>
                    <a:pt x="1" y="8045"/>
                    <a:pt x="105" y="8150"/>
                    <a:pt x="232" y="8150"/>
                  </a:cubicBezTo>
                  <a:cubicBezTo>
                    <a:pt x="363" y="8150"/>
                    <a:pt x="467" y="8045"/>
                    <a:pt x="467" y="7914"/>
                  </a:cubicBezTo>
                  <a:lnTo>
                    <a:pt x="467" y="236"/>
                  </a:lnTo>
                  <a:cubicBezTo>
                    <a:pt x="467" y="105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43"/>
            <p:cNvSpPr/>
            <p:nvPr/>
          </p:nvSpPr>
          <p:spPr>
            <a:xfrm>
              <a:off x="1617889" y="3816272"/>
              <a:ext cx="141842" cy="8219"/>
            </a:xfrm>
            <a:custGeom>
              <a:rect b="b" l="l" r="r" t="t"/>
              <a:pathLst>
                <a:path extrusionOk="0" h="472" w="8146">
                  <a:moveTo>
                    <a:pt x="236" y="1"/>
                  </a:moveTo>
                  <a:cubicBezTo>
                    <a:pt x="105" y="1"/>
                    <a:pt x="0" y="105"/>
                    <a:pt x="0" y="236"/>
                  </a:cubicBezTo>
                  <a:cubicBezTo>
                    <a:pt x="0" y="367"/>
                    <a:pt x="105" y="471"/>
                    <a:pt x="236" y="471"/>
                  </a:cubicBezTo>
                  <a:lnTo>
                    <a:pt x="7910" y="471"/>
                  </a:lnTo>
                  <a:cubicBezTo>
                    <a:pt x="8041" y="471"/>
                    <a:pt x="8146" y="367"/>
                    <a:pt x="8146" y="236"/>
                  </a:cubicBezTo>
                  <a:cubicBezTo>
                    <a:pt x="8146" y="105"/>
                    <a:pt x="8041" y="1"/>
                    <a:pt x="79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43"/>
            <p:cNvSpPr/>
            <p:nvPr/>
          </p:nvSpPr>
          <p:spPr>
            <a:xfrm>
              <a:off x="1652348" y="3781151"/>
              <a:ext cx="76040" cy="83859"/>
            </a:xfrm>
            <a:custGeom>
              <a:rect b="b" l="l" r="r" t="t"/>
              <a:pathLst>
                <a:path extrusionOk="0" h="4816" w="4367">
                  <a:moveTo>
                    <a:pt x="263" y="0"/>
                  </a:moveTo>
                  <a:cubicBezTo>
                    <a:pt x="208" y="0"/>
                    <a:pt x="153" y="19"/>
                    <a:pt x="109" y="57"/>
                  </a:cubicBezTo>
                  <a:cubicBezTo>
                    <a:pt x="13" y="144"/>
                    <a:pt x="0" y="292"/>
                    <a:pt x="87" y="388"/>
                  </a:cubicBezTo>
                  <a:lnTo>
                    <a:pt x="3926" y="4737"/>
                  </a:lnTo>
                  <a:cubicBezTo>
                    <a:pt x="3974" y="4789"/>
                    <a:pt x="4039" y="4815"/>
                    <a:pt x="4105" y="4815"/>
                  </a:cubicBezTo>
                  <a:cubicBezTo>
                    <a:pt x="4158" y="4815"/>
                    <a:pt x="4214" y="4798"/>
                    <a:pt x="4258" y="4759"/>
                  </a:cubicBezTo>
                  <a:cubicBezTo>
                    <a:pt x="4358" y="4671"/>
                    <a:pt x="4367" y="4524"/>
                    <a:pt x="4280" y="4427"/>
                  </a:cubicBezTo>
                  <a:lnTo>
                    <a:pt x="441" y="79"/>
                  </a:lnTo>
                  <a:cubicBezTo>
                    <a:pt x="393" y="27"/>
                    <a:pt x="328" y="0"/>
                    <a:pt x="2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43"/>
            <p:cNvSpPr/>
            <p:nvPr/>
          </p:nvSpPr>
          <p:spPr>
            <a:xfrm>
              <a:off x="1647943" y="3785556"/>
              <a:ext cx="84851" cy="75048"/>
            </a:xfrm>
            <a:custGeom>
              <a:rect b="b" l="l" r="r" t="t"/>
              <a:pathLst>
                <a:path extrusionOk="0" h="4310" w="4873">
                  <a:moveTo>
                    <a:pt x="4611" y="1"/>
                  </a:moveTo>
                  <a:cubicBezTo>
                    <a:pt x="4556" y="1"/>
                    <a:pt x="4500" y="21"/>
                    <a:pt x="4454" y="61"/>
                  </a:cubicBezTo>
                  <a:lnTo>
                    <a:pt x="105" y="3900"/>
                  </a:lnTo>
                  <a:cubicBezTo>
                    <a:pt x="10" y="3983"/>
                    <a:pt x="0" y="4131"/>
                    <a:pt x="88" y="4231"/>
                  </a:cubicBezTo>
                  <a:cubicBezTo>
                    <a:pt x="131" y="4283"/>
                    <a:pt x="197" y="4309"/>
                    <a:pt x="262" y="4309"/>
                  </a:cubicBezTo>
                  <a:cubicBezTo>
                    <a:pt x="318" y="4309"/>
                    <a:pt x="376" y="4293"/>
                    <a:pt x="418" y="4253"/>
                  </a:cubicBezTo>
                  <a:lnTo>
                    <a:pt x="4768" y="413"/>
                  </a:lnTo>
                  <a:cubicBezTo>
                    <a:pt x="4863" y="327"/>
                    <a:pt x="4873" y="178"/>
                    <a:pt x="4785" y="83"/>
                  </a:cubicBezTo>
                  <a:cubicBezTo>
                    <a:pt x="4740" y="29"/>
                    <a:pt x="4676" y="1"/>
                    <a:pt x="46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43"/>
            <p:cNvSpPr/>
            <p:nvPr/>
          </p:nvSpPr>
          <p:spPr>
            <a:xfrm>
              <a:off x="502305" y="3456982"/>
              <a:ext cx="8149" cy="141912"/>
            </a:xfrm>
            <a:custGeom>
              <a:rect b="b" l="l" r="r" t="t"/>
              <a:pathLst>
                <a:path extrusionOk="0" h="8150" w="468">
                  <a:moveTo>
                    <a:pt x="236" y="1"/>
                  </a:moveTo>
                  <a:cubicBezTo>
                    <a:pt x="106" y="1"/>
                    <a:pt x="1" y="105"/>
                    <a:pt x="1" y="236"/>
                  </a:cubicBezTo>
                  <a:lnTo>
                    <a:pt x="1" y="7914"/>
                  </a:lnTo>
                  <a:cubicBezTo>
                    <a:pt x="1" y="8045"/>
                    <a:pt x="106" y="8149"/>
                    <a:pt x="236" y="8149"/>
                  </a:cubicBezTo>
                  <a:cubicBezTo>
                    <a:pt x="363" y="8149"/>
                    <a:pt x="467" y="8045"/>
                    <a:pt x="467" y="7914"/>
                  </a:cubicBezTo>
                  <a:lnTo>
                    <a:pt x="467" y="236"/>
                  </a:lnTo>
                  <a:cubicBezTo>
                    <a:pt x="467" y="105"/>
                    <a:pt x="363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43"/>
            <p:cNvSpPr/>
            <p:nvPr/>
          </p:nvSpPr>
          <p:spPr>
            <a:xfrm>
              <a:off x="435458" y="3523846"/>
              <a:ext cx="141842" cy="8201"/>
            </a:xfrm>
            <a:custGeom>
              <a:rect b="b" l="l" r="r" t="t"/>
              <a:pathLst>
                <a:path extrusionOk="0" h="471" w="8146">
                  <a:moveTo>
                    <a:pt x="236" y="0"/>
                  </a:moveTo>
                  <a:cubicBezTo>
                    <a:pt x="105" y="0"/>
                    <a:pt x="1" y="105"/>
                    <a:pt x="1" y="236"/>
                  </a:cubicBezTo>
                  <a:cubicBezTo>
                    <a:pt x="1" y="366"/>
                    <a:pt x="105" y="471"/>
                    <a:pt x="236" y="471"/>
                  </a:cubicBezTo>
                  <a:lnTo>
                    <a:pt x="7910" y="471"/>
                  </a:lnTo>
                  <a:cubicBezTo>
                    <a:pt x="8041" y="471"/>
                    <a:pt x="8146" y="366"/>
                    <a:pt x="8146" y="236"/>
                  </a:cubicBezTo>
                  <a:cubicBezTo>
                    <a:pt x="8146" y="105"/>
                    <a:pt x="8041" y="0"/>
                    <a:pt x="79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43"/>
            <p:cNvSpPr/>
            <p:nvPr/>
          </p:nvSpPr>
          <p:spPr>
            <a:xfrm>
              <a:off x="469987" y="3488673"/>
              <a:ext cx="75971" cy="83893"/>
            </a:xfrm>
            <a:custGeom>
              <a:rect b="b" l="l" r="r" t="t"/>
              <a:pathLst>
                <a:path extrusionOk="0" h="4818" w="4363">
                  <a:moveTo>
                    <a:pt x="261" y="1"/>
                  </a:moveTo>
                  <a:cubicBezTo>
                    <a:pt x="205" y="1"/>
                    <a:pt x="150" y="20"/>
                    <a:pt x="105" y="59"/>
                  </a:cubicBezTo>
                  <a:cubicBezTo>
                    <a:pt x="9" y="146"/>
                    <a:pt x="1" y="295"/>
                    <a:pt x="83" y="390"/>
                  </a:cubicBezTo>
                  <a:lnTo>
                    <a:pt x="3923" y="4739"/>
                  </a:lnTo>
                  <a:cubicBezTo>
                    <a:pt x="3971" y="4792"/>
                    <a:pt x="4035" y="4818"/>
                    <a:pt x="4101" y="4818"/>
                  </a:cubicBezTo>
                  <a:cubicBezTo>
                    <a:pt x="4154" y="4818"/>
                    <a:pt x="4210" y="4800"/>
                    <a:pt x="4254" y="4760"/>
                  </a:cubicBezTo>
                  <a:cubicBezTo>
                    <a:pt x="4353" y="4674"/>
                    <a:pt x="4363" y="4525"/>
                    <a:pt x="4275" y="4430"/>
                  </a:cubicBezTo>
                  <a:lnTo>
                    <a:pt x="437" y="80"/>
                  </a:lnTo>
                  <a:cubicBezTo>
                    <a:pt x="390" y="27"/>
                    <a:pt x="325" y="1"/>
                    <a:pt x="2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43"/>
            <p:cNvSpPr/>
            <p:nvPr/>
          </p:nvSpPr>
          <p:spPr>
            <a:xfrm>
              <a:off x="465512" y="3493113"/>
              <a:ext cx="84834" cy="75048"/>
            </a:xfrm>
            <a:custGeom>
              <a:rect b="b" l="l" r="r" t="t"/>
              <a:pathLst>
                <a:path extrusionOk="0" h="4310" w="4872">
                  <a:moveTo>
                    <a:pt x="4614" y="0"/>
                  </a:moveTo>
                  <a:cubicBezTo>
                    <a:pt x="4557" y="0"/>
                    <a:pt x="4500" y="20"/>
                    <a:pt x="4454" y="60"/>
                  </a:cubicBezTo>
                  <a:lnTo>
                    <a:pt x="109" y="3900"/>
                  </a:lnTo>
                  <a:cubicBezTo>
                    <a:pt x="9" y="3982"/>
                    <a:pt x="0" y="4131"/>
                    <a:pt x="87" y="4231"/>
                  </a:cubicBezTo>
                  <a:cubicBezTo>
                    <a:pt x="131" y="4284"/>
                    <a:pt x="197" y="4310"/>
                    <a:pt x="262" y="4310"/>
                  </a:cubicBezTo>
                  <a:cubicBezTo>
                    <a:pt x="318" y="4310"/>
                    <a:pt x="375" y="4288"/>
                    <a:pt x="419" y="4249"/>
                  </a:cubicBezTo>
                  <a:lnTo>
                    <a:pt x="4767" y="410"/>
                  </a:lnTo>
                  <a:cubicBezTo>
                    <a:pt x="4864" y="327"/>
                    <a:pt x="4872" y="179"/>
                    <a:pt x="4789" y="78"/>
                  </a:cubicBezTo>
                  <a:cubicBezTo>
                    <a:pt x="4743" y="27"/>
                    <a:pt x="4679" y="0"/>
                    <a:pt x="46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6" name="Google Shape;1726;p43"/>
          <p:cNvGrpSpPr/>
          <p:nvPr/>
        </p:nvGrpSpPr>
        <p:grpSpPr>
          <a:xfrm>
            <a:off x="8198456" y="3441139"/>
            <a:ext cx="448034" cy="447956"/>
            <a:chOff x="10333025" y="2667100"/>
            <a:chExt cx="191100" cy="191075"/>
          </a:xfrm>
        </p:grpSpPr>
        <p:sp>
          <p:nvSpPr>
            <p:cNvPr id="1727" name="Google Shape;1727;p43"/>
            <p:cNvSpPr/>
            <p:nvPr/>
          </p:nvSpPr>
          <p:spPr>
            <a:xfrm>
              <a:off x="10423075" y="2667100"/>
              <a:ext cx="11050" cy="191075"/>
            </a:xfrm>
            <a:custGeom>
              <a:rect b="b" l="l" r="r" t="t"/>
              <a:pathLst>
                <a:path extrusionOk="0" h="7643" w="442">
                  <a:moveTo>
                    <a:pt x="218" y="0"/>
                  </a:moveTo>
                  <a:cubicBezTo>
                    <a:pt x="100" y="0"/>
                    <a:pt x="0" y="98"/>
                    <a:pt x="0" y="224"/>
                  </a:cubicBezTo>
                  <a:lnTo>
                    <a:pt x="0" y="7425"/>
                  </a:lnTo>
                  <a:cubicBezTo>
                    <a:pt x="0" y="7543"/>
                    <a:pt x="100" y="7643"/>
                    <a:pt x="218" y="7643"/>
                  </a:cubicBezTo>
                  <a:cubicBezTo>
                    <a:pt x="342" y="7643"/>
                    <a:pt x="441" y="7543"/>
                    <a:pt x="441" y="7425"/>
                  </a:cubicBezTo>
                  <a:lnTo>
                    <a:pt x="441" y="224"/>
                  </a:lnTo>
                  <a:cubicBezTo>
                    <a:pt x="441" y="98"/>
                    <a:pt x="342" y="0"/>
                    <a:pt x="2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43"/>
            <p:cNvSpPr/>
            <p:nvPr/>
          </p:nvSpPr>
          <p:spPr>
            <a:xfrm>
              <a:off x="10333025" y="2757100"/>
              <a:ext cx="191100" cy="11050"/>
            </a:xfrm>
            <a:custGeom>
              <a:rect b="b" l="l" r="r" t="t"/>
              <a:pathLst>
                <a:path extrusionOk="0" h="442" w="7644">
                  <a:moveTo>
                    <a:pt x="218" y="0"/>
                  </a:moveTo>
                  <a:cubicBezTo>
                    <a:pt x="101" y="0"/>
                    <a:pt x="1" y="100"/>
                    <a:pt x="1" y="224"/>
                  </a:cubicBezTo>
                  <a:cubicBezTo>
                    <a:pt x="1" y="341"/>
                    <a:pt x="101" y="441"/>
                    <a:pt x="218" y="441"/>
                  </a:cubicBezTo>
                  <a:lnTo>
                    <a:pt x="7420" y="441"/>
                  </a:lnTo>
                  <a:cubicBezTo>
                    <a:pt x="7545" y="441"/>
                    <a:pt x="7643" y="341"/>
                    <a:pt x="7643" y="224"/>
                  </a:cubicBezTo>
                  <a:cubicBezTo>
                    <a:pt x="7643" y="100"/>
                    <a:pt x="7545" y="0"/>
                    <a:pt x="7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43"/>
            <p:cNvSpPr/>
            <p:nvPr/>
          </p:nvSpPr>
          <p:spPr>
            <a:xfrm>
              <a:off x="10379450" y="2709800"/>
              <a:ext cx="102325" cy="113000"/>
            </a:xfrm>
            <a:custGeom>
              <a:rect b="b" l="l" r="r" t="t"/>
              <a:pathLst>
                <a:path extrusionOk="0" h="4520" w="4093">
                  <a:moveTo>
                    <a:pt x="245" y="1"/>
                  </a:moveTo>
                  <a:cubicBezTo>
                    <a:pt x="194" y="1"/>
                    <a:pt x="142" y="18"/>
                    <a:pt x="100" y="55"/>
                  </a:cubicBezTo>
                  <a:cubicBezTo>
                    <a:pt x="12" y="135"/>
                    <a:pt x="0" y="278"/>
                    <a:pt x="81" y="365"/>
                  </a:cubicBezTo>
                  <a:lnTo>
                    <a:pt x="3682" y="4445"/>
                  </a:lnTo>
                  <a:cubicBezTo>
                    <a:pt x="3726" y="4494"/>
                    <a:pt x="3788" y="4519"/>
                    <a:pt x="3849" y="4519"/>
                  </a:cubicBezTo>
                  <a:cubicBezTo>
                    <a:pt x="3900" y="4519"/>
                    <a:pt x="3955" y="4500"/>
                    <a:pt x="3992" y="4463"/>
                  </a:cubicBezTo>
                  <a:cubicBezTo>
                    <a:pt x="4086" y="4382"/>
                    <a:pt x="4092" y="4245"/>
                    <a:pt x="4012" y="4153"/>
                  </a:cubicBezTo>
                  <a:lnTo>
                    <a:pt x="410" y="73"/>
                  </a:lnTo>
                  <a:cubicBezTo>
                    <a:pt x="366" y="26"/>
                    <a:pt x="306" y="1"/>
                    <a:pt x="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43"/>
            <p:cNvSpPr/>
            <p:nvPr/>
          </p:nvSpPr>
          <p:spPr>
            <a:xfrm>
              <a:off x="10373550" y="2715800"/>
              <a:ext cx="114250" cy="101075"/>
            </a:xfrm>
            <a:custGeom>
              <a:rect b="b" l="l" r="r" t="t"/>
              <a:pathLst>
                <a:path extrusionOk="0" h="4043" w="4570">
                  <a:moveTo>
                    <a:pt x="4324" y="0"/>
                  </a:moveTo>
                  <a:cubicBezTo>
                    <a:pt x="4271" y="0"/>
                    <a:pt x="4219" y="19"/>
                    <a:pt x="4179" y="56"/>
                  </a:cubicBezTo>
                  <a:lnTo>
                    <a:pt x="99" y="3658"/>
                  </a:lnTo>
                  <a:cubicBezTo>
                    <a:pt x="7" y="3738"/>
                    <a:pt x="1" y="3875"/>
                    <a:pt x="81" y="3968"/>
                  </a:cubicBezTo>
                  <a:cubicBezTo>
                    <a:pt x="125" y="4018"/>
                    <a:pt x="181" y="4042"/>
                    <a:pt x="242" y="4042"/>
                  </a:cubicBezTo>
                  <a:cubicBezTo>
                    <a:pt x="299" y="4042"/>
                    <a:pt x="348" y="4024"/>
                    <a:pt x="391" y="3987"/>
                  </a:cubicBezTo>
                  <a:lnTo>
                    <a:pt x="4471" y="386"/>
                  </a:lnTo>
                  <a:cubicBezTo>
                    <a:pt x="4558" y="305"/>
                    <a:pt x="4570" y="168"/>
                    <a:pt x="4489" y="76"/>
                  </a:cubicBezTo>
                  <a:cubicBezTo>
                    <a:pt x="4446" y="25"/>
                    <a:pt x="4385" y="0"/>
                    <a:pt x="4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35"/>
          <p:cNvSpPr txBox="1"/>
          <p:nvPr>
            <p:ph type="title"/>
          </p:nvPr>
        </p:nvSpPr>
        <p:spPr>
          <a:xfrm>
            <a:off x="3865000" y="32277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</a:t>
            </a: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Актуалочка</a:t>
            </a:r>
            <a:endParaRPr>
              <a:solidFill>
                <a:schemeClr val="accent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51" name="Google Shape;751;p35"/>
          <p:cNvSpPr txBox="1"/>
          <p:nvPr>
            <p:ph idx="1" type="subTitle"/>
          </p:nvPr>
        </p:nvSpPr>
        <p:spPr>
          <a:xfrm>
            <a:off x="2644525" y="1383900"/>
            <a:ext cx="5784600" cy="1843800"/>
          </a:xfrm>
          <a:prstGeom prst="rect">
            <a:avLst/>
          </a:prstGeom>
        </p:spPr>
        <p:txBody>
          <a:bodyPr anchorCtr="0" anchor="ctr" bIns="91425" lIns="292600" spcFirstLastPara="1" rIns="2926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Неоднократно животные не по своей воле попадают под горячую руку. </a:t>
            </a:r>
            <a:r>
              <a:rPr lang="en" sz="2000"/>
              <a:t>Хозяевам</a:t>
            </a:r>
            <a:r>
              <a:rPr lang="en" sz="2000"/>
              <a:t> по тем или иным причинам приходиться отдавать свои маленьких друзей </a:t>
            </a:r>
            <a:endParaRPr sz="2000"/>
          </a:p>
        </p:txBody>
      </p:sp>
      <p:grpSp>
        <p:nvGrpSpPr>
          <p:cNvPr id="752" name="Google Shape;752;p35"/>
          <p:cNvGrpSpPr/>
          <p:nvPr/>
        </p:nvGrpSpPr>
        <p:grpSpPr>
          <a:xfrm flipH="1">
            <a:off x="1163006" y="2914892"/>
            <a:ext cx="1688151" cy="1799851"/>
            <a:chOff x="4380800" y="535000"/>
            <a:chExt cx="1670775" cy="1781325"/>
          </a:xfrm>
        </p:grpSpPr>
        <p:sp>
          <p:nvSpPr>
            <p:cNvPr id="753" name="Google Shape;753;p35"/>
            <p:cNvSpPr/>
            <p:nvPr/>
          </p:nvSpPr>
          <p:spPr>
            <a:xfrm>
              <a:off x="4380800" y="535000"/>
              <a:ext cx="1670775" cy="1781325"/>
            </a:xfrm>
            <a:custGeom>
              <a:rect b="b" l="l" r="r" t="t"/>
              <a:pathLst>
                <a:path extrusionOk="0" h="71253" w="66831">
                  <a:moveTo>
                    <a:pt x="35854" y="1"/>
                  </a:moveTo>
                  <a:cubicBezTo>
                    <a:pt x="34402" y="1"/>
                    <a:pt x="33893" y="1236"/>
                    <a:pt x="33558" y="2056"/>
                  </a:cubicBezTo>
                  <a:cubicBezTo>
                    <a:pt x="33403" y="2428"/>
                    <a:pt x="33217" y="2883"/>
                    <a:pt x="32962" y="3410"/>
                  </a:cubicBezTo>
                  <a:cubicBezTo>
                    <a:pt x="32956" y="3428"/>
                    <a:pt x="32925" y="3497"/>
                    <a:pt x="32919" y="3509"/>
                  </a:cubicBezTo>
                  <a:cubicBezTo>
                    <a:pt x="32762" y="3826"/>
                    <a:pt x="32602" y="4130"/>
                    <a:pt x="32441" y="4428"/>
                  </a:cubicBezTo>
                  <a:cubicBezTo>
                    <a:pt x="25045" y="4646"/>
                    <a:pt x="17893" y="7328"/>
                    <a:pt x="12170" y="12047"/>
                  </a:cubicBezTo>
                  <a:cubicBezTo>
                    <a:pt x="11182" y="12537"/>
                    <a:pt x="10313" y="13331"/>
                    <a:pt x="9686" y="14312"/>
                  </a:cubicBezTo>
                  <a:cubicBezTo>
                    <a:pt x="4600" y="19441"/>
                    <a:pt x="1273" y="26171"/>
                    <a:pt x="304" y="33292"/>
                  </a:cubicBezTo>
                  <a:cubicBezTo>
                    <a:pt x="100" y="34788"/>
                    <a:pt x="0" y="36316"/>
                    <a:pt x="0" y="37831"/>
                  </a:cubicBezTo>
                  <a:cubicBezTo>
                    <a:pt x="0" y="39370"/>
                    <a:pt x="100" y="40904"/>
                    <a:pt x="310" y="42419"/>
                  </a:cubicBezTo>
                  <a:lnTo>
                    <a:pt x="384" y="42921"/>
                  </a:lnTo>
                  <a:cubicBezTo>
                    <a:pt x="441" y="43313"/>
                    <a:pt x="510" y="43698"/>
                    <a:pt x="584" y="44089"/>
                  </a:cubicBezTo>
                  <a:cubicBezTo>
                    <a:pt x="602" y="44188"/>
                    <a:pt x="621" y="44282"/>
                    <a:pt x="645" y="44381"/>
                  </a:cubicBezTo>
                  <a:lnTo>
                    <a:pt x="671" y="44511"/>
                  </a:lnTo>
                  <a:cubicBezTo>
                    <a:pt x="720" y="44760"/>
                    <a:pt x="770" y="45001"/>
                    <a:pt x="826" y="45244"/>
                  </a:cubicBezTo>
                  <a:cubicBezTo>
                    <a:pt x="857" y="45380"/>
                    <a:pt x="888" y="45511"/>
                    <a:pt x="919" y="45641"/>
                  </a:cubicBezTo>
                  <a:lnTo>
                    <a:pt x="943" y="45734"/>
                  </a:lnTo>
                  <a:cubicBezTo>
                    <a:pt x="994" y="45952"/>
                    <a:pt x="1049" y="46176"/>
                    <a:pt x="1112" y="46393"/>
                  </a:cubicBezTo>
                  <a:cubicBezTo>
                    <a:pt x="1155" y="46560"/>
                    <a:pt x="1198" y="46728"/>
                    <a:pt x="1247" y="46895"/>
                  </a:cubicBezTo>
                  <a:cubicBezTo>
                    <a:pt x="1304" y="47107"/>
                    <a:pt x="1366" y="47317"/>
                    <a:pt x="1433" y="47529"/>
                  </a:cubicBezTo>
                  <a:cubicBezTo>
                    <a:pt x="1484" y="47697"/>
                    <a:pt x="1533" y="47858"/>
                    <a:pt x="1583" y="48025"/>
                  </a:cubicBezTo>
                  <a:cubicBezTo>
                    <a:pt x="1651" y="48236"/>
                    <a:pt x="1726" y="48448"/>
                    <a:pt x="1794" y="48658"/>
                  </a:cubicBezTo>
                  <a:lnTo>
                    <a:pt x="1825" y="48740"/>
                  </a:lnTo>
                  <a:cubicBezTo>
                    <a:pt x="1869" y="48870"/>
                    <a:pt x="1912" y="49007"/>
                    <a:pt x="1962" y="49136"/>
                  </a:cubicBezTo>
                  <a:cubicBezTo>
                    <a:pt x="2043" y="49354"/>
                    <a:pt x="2123" y="49571"/>
                    <a:pt x="2204" y="49789"/>
                  </a:cubicBezTo>
                  <a:lnTo>
                    <a:pt x="2253" y="49913"/>
                  </a:lnTo>
                  <a:cubicBezTo>
                    <a:pt x="2290" y="50018"/>
                    <a:pt x="2335" y="50124"/>
                    <a:pt x="2372" y="50223"/>
                  </a:cubicBezTo>
                  <a:cubicBezTo>
                    <a:pt x="2484" y="50497"/>
                    <a:pt x="2596" y="50769"/>
                    <a:pt x="2713" y="51042"/>
                  </a:cubicBezTo>
                  <a:cubicBezTo>
                    <a:pt x="2713" y="51042"/>
                    <a:pt x="2794" y="51236"/>
                    <a:pt x="2819" y="51291"/>
                  </a:cubicBezTo>
                  <a:cubicBezTo>
                    <a:pt x="2974" y="51638"/>
                    <a:pt x="3135" y="51987"/>
                    <a:pt x="3304" y="52334"/>
                  </a:cubicBezTo>
                  <a:lnTo>
                    <a:pt x="3470" y="52669"/>
                  </a:lnTo>
                  <a:cubicBezTo>
                    <a:pt x="3582" y="52899"/>
                    <a:pt x="3700" y="53136"/>
                    <a:pt x="3825" y="53365"/>
                  </a:cubicBezTo>
                  <a:cubicBezTo>
                    <a:pt x="3874" y="53463"/>
                    <a:pt x="3929" y="53563"/>
                    <a:pt x="3980" y="53663"/>
                  </a:cubicBezTo>
                  <a:lnTo>
                    <a:pt x="4035" y="53756"/>
                  </a:lnTo>
                  <a:cubicBezTo>
                    <a:pt x="4147" y="53967"/>
                    <a:pt x="4265" y="54171"/>
                    <a:pt x="4376" y="54383"/>
                  </a:cubicBezTo>
                  <a:cubicBezTo>
                    <a:pt x="4451" y="54501"/>
                    <a:pt x="4519" y="54626"/>
                    <a:pt x="4594" y="54743"/>
                  </a:cubicBezTo>
                  <a:lnTo>
                    <a:pt x="4613" y="54781"/>
                  </a:lnTo>
                  <a:cubicBezTo>
                    <a:pt x="4731" y="54985"/>
                    <a:pt x="4855" y="55185"/>
                    <a:pt x="4972" y="55383"/>
                  </a:cubicBezTo>
                  <a:cubicBezTo>
                    <a:pt x="5054" y="55512"/>
                    <a:pt x="5135" y="55643"/>
                    <a:pt x="5221" y="55767"/>
                  </a:cubicBezTo>
                  <a:cubicBezTo>
                    <a:pt x="5345" y="55973"/>
                    <a:pt x="5476" y="56171"/>
                    <a:pt x="5613" y="56369"/>
                  </a:cubicBezTo>
                  <a:cubicBezTo>
                    <a:pt x="5613" y="56369"/>
                    <a:pt x="5786" y="56630"/>
                    <a:pt x="5855" y="56730"/>
                  </a:cubicBezTo>
                  <a:cubicBezTo>
                    <a:pt x="5998" y="56941"/>
                    <a:pt x="6147" y="57151"/>
                    <a:pt x="6296" y="57357"/>
                  </a:cubicBezTo>
                  <a:cubicBezTo>
                    <a:pt x="6296" y="57357"/>
                    <a:pt x="6470" y="57592"/>
                    <a:pt x="6519" y="57667"/>
                  </a:cubicBezTo>
                  <a:cubicBezTo>
                    <a:pt x="6711" y="57922"/>
                    <a:pt x="6904" y="58177"/>
                    <a:pt x="7096" y="58425"/>
                  </a:cubicBezTo>
                  <a:lnTo>
                    <a:pt x="7215" y="58574"/>
                  </a:lnTo>
                  <a:cubicBezTo>
                    <a:pt x="7456" y="58878"/>
                    <a:pt x="7705" y="59176"/>
                    <a:pt x="7953" y="59474"/>
                  </a:cubicBezTo>
                  <a:lnTo>
                    <a:pt x="8096" y="59635"/>
                  </a:lnTo>
                  <a:cubicBezTo>
                    <a:pt x="8295" y="59871"/>
                    <a:pt x="8505" y="60108"/>
                    <a:pt x="8711" y="60331"/>
                  </a:cubicBezTo>
                  <a:lnTo>
                    <a:pt x="8772" y="60406"/>
                  </a:lnTo>
                  <a:lnTo>
                    <a:pt x="8884" y="60518"/>
                  </a:lnTo>
                  <a:lnTo>
                    <a:pt x="8903" y="60541"/>
                  </a:lnTo>
                  <a:cubicBezTo>
                    <a:pt x="9152" y="60810"/>
                    <a:pt x="9405" y="61076"/>
                    <a:pt x="9666" y="61337"/>
                  </a:cubicBezTo>
                  <a:lnTo>
                    <a:pt x="9934" y="61604"/>
                  </a:lnTo>
                  <a:cubicBezTo>
                    <a:pt x="10276" y="61939"/>
                    <a:pt x="10586" y="62237"/>
                    <a:pt x="10890" y="62516"/>
                  </a:cubicBezTo>
                  <a:lnTo>
                    <a:pt x="11045" y="62659"/>
                  </a:lnTo>
                  <a:cubicBezTo>
                    <a:pt x="11331" y="62914"/>
                    <a:pt x="11623" y="63168"/>
                    <a:pt x="11921" y="63417"/>
                  </a:cubicBezTo>
                  <a:cubicBezTo>
                    <a:pt x="12021" y="63498"/>
                    <a:pt x="12113" y="63578"/>
                    <a:pt x="12213" y="63659"/>
                  </a:cubicBezTo>
                  <a:cubicBezTo>
                    <a:pt x="12566" y="63951"/>
                    <a:pt x="12889" y="64205"/>
                    <a:pt x="13199" y="64441"/>
                  </a:cubicBezTo>
                  <a:cubicBezTo>
                    <a:pt x="13225" y="64460"/>
                    <a:pt x="13274" y="64498"/>
                    <a:pt x="13274" y="64503"/>
                  </a:cubicBezTo>
                  <a:cubicBezTo>
                    <a:pt x="14262" y="65243"/>
                    <a:pt x="15311" y="65943"/>
                    <a:pt x="16397" y="66590"/>
                  </a:cubicBezTo>
                  <a:lnTo>
                    <a:pt x="16608" y="66719"/>
                  </a:lnTo>
                  <a:cubicBezTo>
                    <a:pt x="17067" y="66980"/>
                    <a:pt x="17489" y="67217"/>
                    <a:pt x="17912" y="67440"/>
                  </a:cubicBezTo>
                  <a:cubicBezTo>
                    <a:pt x="17924" y="67446"/>
                    <a:pt x="18018" y="67496"/>
                    <a:pt x="18042" y="67507"/>
                  </a:cubicBezTo>
                  <a:cubicBezTo>
                    <a:pt x="18397" y="67688"/>
                    <a:pt x="18763" y="67868"/>
                    <a:pt x="19160" y="68054"/>
                  </a:cubicBezTo>
                  <a:cubicBezTo>
                    <a:pt x="19253" y="68104"/>
                    <a:pt x="19352" y="68148"/>
                    <a:pt x="19452" y="68197"/>
                  </a:cubicBezTo>
                  <a:cubicBezTo>
                    <a:pt x="19942" y="68421"/>
                    <a:pt x="20358" y="68601"/>
                    <a:pt x="20749" y="68762"/>
                  </a:cubicBezTo>
                  <a:cubicBezTo>
                    <a:pt x="21755" y="69178"/>
                    <a:pt x="22755" y="69532"/>
                    <a:pt x="23724" y="69817"/>
                  </a:cubicBezTo>
                  <a:cubicBezTo>
                    <a:pt x="23779" y="69836"/>
                    <a:pt x="23847" y="69854"/>
                    <a:pt x="23922" y="69880"/>
                  </a:cubicBezTo>
                  <a:cubicBezTo>
                    <a:pt x="23934" y="69880"/>
                    <a:pt x="23947" y="69886"/>
                    <a:pt x="23959" y="69886"/>
                  </a:cubicBezTo>
                  <a:cubicBezTo>
                    <a:pt x="24375" y="70011"/>
                    <a:pt x="24816" y="70134"/>
                    <a:pt x="25349" y="70264"/>
                  </a:cubicBezTo>
                  <a:cubicBezTo>
                    <a:pt x="25592" y="70327"/>
                    <a:pt x="25834" y="70383"/>
                    <a:pt x="26076" y="70438"/>
                  </a:cubicBezTo>
                  <a:lnTo>
                    <a:pt x="26392" y="70507"/>
                  </a:lnTo>
                  <a:cubicBezTo>
                    <a:pt x="26641" y="70562"/>
                    <a:pt x="26896" y="70613"/>
                    <a:pt x="27151" y="70662"/>
                  </a:cubicBezTo>
                  <a:lnTo>
                    <a:pt x="27467" y="70719"/>
                  </a:lnTo>
                  <a:cubicBezTo>
                    <a:pt x="27808" y="70780"/>
                    <a:pt x="28157" y="70842"/>
                    <a:pt x="28510" y="70891"/>
                  </a:cubicBezTo>
                  <a:cubicBezTo>
                    <a:pt x="28870" y="70948"/>
                    <a:pt x="29237" y="70991"/>
                    <a:pt x="29596" y="71034"/>
                  </a:cubicBezTo>
                  <a:cubicBezTo>
                    <a:pt x="29696" y="71040"/>
                    <a:pt x="30125" y="71084"/>
                    <a:pt x="30125" y="71084"/>
                  </a:cubicBezTo>
                  <a:cubicBezTo>
                    <a:pt x="30237" y="71097"/>
                    <a:pt x="30341" y="71109"/>
                    <a:pt x="30453" y="71121"/>
                  </a:cubicBezTo>
                  <a:cubicBezTo>
                    <a:pt x="30509" y="71121"/>
                    <a:pt x="30658" y="71134"/>
                    <a:pt x="30658" y="71134"/>
                  </a:cubicBezTo>
                  <a:cubicBezTo>
                    <a:pt x="30937" y="71158"/>
                    <a:pt x="31223" y="71178"/>
                    <a:pt x="31509" y="71189"/>
                  </a:cubicBezTo>
                  <a:lnTo>
                    <a:pt x="31633" y="71195"/>
                  </a:lnTo>
                  <a:cubicBezTo>
                    <a:pt x="31739" y="71203"/>
                    <a:pt x="31845" y="71209"/>
                    <a:pt x="31943" y="71215"/>
                  </a:cubicBezTo>
                  <a:cubicBezTo>
                    <a:pt x="32341" y="71233"/>
                    <a:pt x="32739" y="71240"/>
                    <a:pt x="33135" y="71246"/>
                  </a:cubicBezTo>
                  <a:cubicBezTo>
                    <a:pt x="33229" y="71252"/>
                    <a:pt x="33321" y="71252"/>
                    <a:pt x="33415" y="71252"/>
                  </a:cubicBezTo>
                  <a:cubicBezTo>
                    <a:pt x="33750" y="71252"/>
                    <a:pt x="34092" y="71246"/>
                    <a:pt x="34427" y="71233"/>
                  </a:cubicBezTo>
                  <a:lnTo>
                    <a:pt x="34558" y="71227"/>
                  </a:lnTo>
                  <a:lnTo>
                    <a:pt x="34731" y="71227"/>
                  </a:lnTo>
                  <a:cubicBezTo>
                    <a:pt x="34787" y="71221"/>
                    <a:pt x="35086" y="71209"/>
                    <a:pt x="35086" y="71209"/>
                  </a:cubicBezTo>
                  <a:cubicBezTo>
                    <a:pt x="35203" y="71203"/>
                    <a:pt x="35321" y="71195"/>
                    <a:pt x="35439" y="71189"/>
                  </a:cubicBezTo>
                  <a:cubicBezTo>
                    <a:pt x="35513" y="71184"/>
                    <a:pt x="36450" y="71115"/>
                    <a:pt x="36450" y="71115"/>
                  </a:cubicBezTo>
                  <a:lnTo>
                    <a:pt x="36693" y="71091"/>
                  </a:lnTo>
                  <a:cubicBezTo>
                    <a:pt x="36948" y="71066"/>
                    <a:pt x="37203" y="71034"/>
                    <a:pt x="37450" y="71009"/>
                  </a:cubicBezTo>
                  <a:cubicBezTo>
                    <a:pt x="37464" y="71003"/>
                    <a:pt x="37613" y="70985"/>
                    <a:pt x="37613" y="70985"/>
                  </a:cubicBezTo>
                  <a:cubicBezTo>
                    <a:pt x="38854" y="70830"/>
                    <a:pt x="40095" y="70599"/>
                    <a:pt x="41330" y="70301"/>
                  </a:cubicBezTo>
                  <a:cubicBezTo>
                    <a:pt x="41344" y="70301"/>
                    <a:pt x="41473" y="70264"/>
                    <a:pt x="41473" y="70264"/>
                  </a:cubicBezTo>
                  <a:cubicBezTo>
                    <a:pt x="41766" y="70197"/>
                    <a:pt x="42052" y="70123"/>
                    <a:pt x="42336" y="70041"/>
                  </a:cubicBezTo>
                  <a:cubicBezTo>
                    <a:pt x="42418" y="70017"/>
                    <a:pt x="42660" y="69948"/>
                    <a:pt x="42660" y="69948"/>
                  </a:cubicBezTo>
                  <a:cubicBezTo>
                    <a:pt x="42883" y="69886"/>
                    <a:pt x="43107" y="69817"/>
                    <a:pt x="43330" y="69750"/>
                  </a:cubicBezTo>
                  <a:lnTo>
                    <a:pt x="43677" y="69638"/>
                  </a:lnTo>
                  <a:cubicBezTo>
                    <a:pt x="43895" y="69570"/>
                    <a:pt x="44112" y="69495"/>
                    <a:pt x="44330" y="69421"/>
                  </a:cubicBezTo>
                  <a:cubicBezTo>
                    <a:pt x="44442" y="69383"/>
                    <a:pt x="44553" y="69340"/>
                    <a:pt x="44665" y="69303"/>
                  </a:cubicBezTo>
                  <a:cubicBezTo>
                    <a:pt x="44883" y="69229"/>
                    <a:pt x="45093" y="69147"/>
                    <a:pt x="45310" y="69066"/>
                  </a:cubicBezTo>
                  <a:cubicBezTo>
                    <a:pt x="45310" y="69066"/>
                    <a:pt x="45485" y="68998"/>
                    <a:pt x="45540" y="68974"/>
                  </a:cubicBezTo>
                  <a:cubicBezTo>
                    <a:pt x="45577" y="68960"/>
                    <a:pt x="45608" y="68948"/>
                    <a:pt x="45614" y="68942"/>
                  </a:cubicBezTo>
                  <a:cubicBezTo>
                    <a:pt x="46038" y="68781"/>
                    <a:pt x="46471" y="68595"/>
                    <a:pt x="46906" y="68402"/>
                  </a:cubicBezTo>
                  <a:lnTo>
                    <a:pt x="47081" y="68327"/>
                  </a:lnTo>
                  <a:cubicBezTo>
                    <a:pt x="47559" y="68111"/>
                    <a:pt x="47975" y="67917"/>
                    <a:pt x="48359" y="67725"/>
                  </a:cubicBezTo>
                  <a:cubicBezTo>
                    <a:pt x="48557" y="67627"/>
                    <a:pt x="48757" y="67527"/>
                    <a:pt x="48949" y="67421"/>
                  </a:cubicBezTo>
                  <a:cubicBezTo>
                    <a:pt x="55090" y="64192"/>
                    <a:pt x="60187" y="59008"/>
                    <a:pt x="63297" y="52812"/>
                  </a:cubicBezTo>
                  <a:cubicBezTo>
                    <a:pt x="65644" y="48144"/>
                    <a:pt x="66830" y="43101"/>
                    <a:pt x="66830" y="37831"/>
                  </a:cubicBezTo>
                  <a:cubicBezTo>
                    <a:pt x="66830" y="30381"/>
                    <a:pt x="64346" y="23172"/>
                    <a:pt x="59801" y="17329"/>
                  </a:cubicBezTo>
                  <a:cubicBezTo>
                    <a:pt x="60076" y="17094"/>
                    <a:pt x="60336" y="16839"/>
                    <a:pt x="60590" y="16572"/>
                  </a:cubicBezTo>
                  <a:cubicBezTo>
                    <a:pt x="60627" y="16535"/>
                    <a:pt x="60664" y="16498"/>
                    <a:pt x="60696" y="16460"/>
                  </a:cubicBezTo>
                  <a:cubicBezTo>
                    <a:pt x="61000" y="16131"/>
                    <a:pt x="61292" y="15772"/>
                    <a:pt x="61578" y="15374"/>
                  </a:cubicBezTo>
                  <a:cubicBezTo>
                    <a:pt x="61578" y="15374"/>
                    <a:pt x="61640" y="15288"/>
                    <a:pt x="61646" y="15280"/>
                  </a:cubicBezTo>
                  <a:cubicBezTo>
                    <a:pt x="61993" y="14784"/>
                    <a:pt x="62311" y="14268"/>
                    <a:pt x="62589" y="13735"/>
                  </a:cubicBezTo>
                  <a:cubicBezTo>
                    <a:pt x="62595" y="13723"/>
                    <a:pt x="62609" y="13710"/>
                    <a:pt x="62615" y="13698"/>
                  </a:cubicBezTo>
                  <a:lnTo>
                    <a:pt x="62615" y="13698"/>
                  </a:lnTo>
                  <a:lnTo>
                    <a:pt x="62601" y="13716"/>
                  </a:lnTo>
                  <a:cubicBezTo>
                    <a:pt x="62615" y="13692"/>
                    <a:pt x="62633" y="13666"/>
                    <a:pt x="62646" y="13635"/>
                  </a:cubicBezTo>
                  <a:cubicBezTo>
                    <a:pt x="62987" y="12959"/>
                    <a:pt x="63291" y="12245"/>
                    <a:pt x="63540" y="11500"/>
                  </a:cubicBezTo>
                  <a:lnTo>
                    <a:pt x="63595" y="11332"/>
                  </a:lnTo>
                  <a:cubicBezTo>
                    <a:pt x="63764" y="10835"/>
                    <a:pt x="63899" y="10333"/>
                    <a:pt x="64005" y="9841"/>
                  </a:cubicBezTo>
                  <a:cubicBezTo>
                    <a:pt x="64030" y="9774"/>
                    <a:pt x="64042" y="9700"/>
                    <a:pt x="64054" y="9625"/>
                  </a:cubicBezTo>
                  <a:cubicBezTo>
                    <a:pt x="64191" y="8998"/>
                    <a:pt x="64291" y="8371"/>
                    <a:pt x="64346" y="7763"/>
                  </a:cubicBezTo>
                  <a:cubicBezTo>
                    <a:pt x="64352" y="7718"/>
                    <a:pt x="64360" y="7669"/>
                    <a:pt x="64360" y="7626"/>
                  </a:cubicBezTo>
                  <a:cubicBezTo>
                    <a:pt x="64372" y="7526"/>
                    <a:pt x="64378" y="7433"/>
                    <a:pt x="64383" y="7334"/>
                  </a:cubicBezTo>
                  <a:cubicBezTo>
                    <a:pt x="64421" y="6869"/>
                    <a:pt x="64446" y="6446"/>
                    <a:pt x="64452" y="6092"/>
                  </a:cubicBezTo>
                  <a:cubicBezTo>
                    <a:pt x="64458" y="6067"/>
                    <a:pt x="64458" y="5955"/>
                    <a:pt x="64458" y="5955"/>
                  </a:cubicBezTo>
                  <a:cubicBezTo>
                    <a:pt x="64471" y="5081"/>
                    <a:pt x="64427" y="4173"/>
                    <a:pt x="63756" y="3491"/>
                  </a:cubicBezTo>
                  <a:cubicBezTo>
                    <a:pt x="63354" y="3075"/>
                    <a:pt x="62807" y="2846"/>
                    <a:pt x="62229" y="2846"/>
                  </a:cubicBezTo>
                  <a:cubicBezTo>
                    <a:pt x="61801" y="2846"/>
                    <a:pt x="61372" y="2975"/>
                    <a:pt x="61000" y="3224"/>
                  </a:cubicBezTo>
                  <a:cubicBezTo>
                    <a:pt x="60988" y="3236"/>
                    <a:pt x="60976" y="3242"/>
                    <a:pt x="60956" y="3255"/>
                  </a:cubicBezTo>
                  <a:cubicBezTo>
                    <a:pt x="60125" y="3838"/>
                    <a:pt x="60044" y="4701"/>
                    <a:pt x="59988" y="5322"/>
                  </a:cubicBezTo>
                  <a:cubicBezTo>
                    <a:pt x="59976" y="5459"/>
                    <a:pt x="59964" y="5614"/>
                    <a:pt x="59945" y="5781"/>
                  </a:cubicBezTo>
                  <a:lnTo>
                    <a:pt x="59933" y="5863"/>
                  </a:lnTo>
                  <a:cubicBezTo>
                    <a:pt x="59882" y="6228"/>
                    <a:pt x="59815" y="6551"/>
                    <a:pt x="59721" y="6861"/>
                  </a:cubicBezTo>
                  <a:cubicBezTo>
                    <a:pt x="59715" y="6887"/>
                    <a:pt x="59709" y="6912"/>
                    <a:pt x="59696" y="6936"/>
                  </a:cubicBezTo>
                  <a:cubicBezTo>
                    <a:pt x="59554" y="7377"/>
                    <a:pt x="59360" y="7763"/>
                    <a:pt x="59119" y="8104"/>
                  </a:cubicBezTo>
                  <a:cubicBezTo>
                    <a:pt x="59100" y="8128"/>
                    <a:pt x="59062" y="8184"/>
                    <a:pt x="59062" y="8184"/>
                  </a:cubicBezTo>
                  <a:cubicBezTo>
                    <a:pt x="58907" y="8402"/>
                    <a:pt x="58709" y="8626"/>
                    <a:pt x="58480" y="8836"/>
                  </a:cubicBezTo>
                  <a:cubicBezTo>
                    <a:pt x="58466" y="8843"/>
                    <a:pt x="58443" y="8867"/>
                    <a:pt x="58443" y="8873"/>
                  </a:cubicBezTo>
                  <a:cubicBezTo>
                    <a:pt x="58405" y="8898"/>
                    <a:pt x="58368" y="8930"/>
                    <a:pt x="58337" y="8961"/>
                  </a:cubicBezTo>
                  <a:cubicBezTo>
                    <a:pt x="57982" y="9277"/>
                    <a:pt x="57586" y="9575"/>
                    <a:pt x="57113" y="9879"/>
                  </a:cubicBezTo>
                  <a:cubicBezTo>
                    <a:pt x="57088" y="9898"/>
                    <a:pt x="57058" y="9916"/>
                    <a:pt x="57027" y="9935"/>
                  </a:cubicBezTo>
                  <a:cubicBezTo>
                    <a:pt x="56803" y="10084"/>
                    <a:pt x="56567" y="10214"/>
                    <a:pt x="56337" y="10339"/>
                  </a:cubicBezTo>
                  <a:cubicBezTo>
                    <a:pt x="56313" y="10357"/>
                    <a:pt x="56251" y="10388"/>
                    <a:pt x="56245" y="10394"/>
                  </a:cubicBezTo>
                  <a:cubicBezTo>
                    <a:pt x="56015" y="10512"/>
                    <a:pt x="55804" y="10618"/>
                    <a:pt x="55598" y="10712"/>
                  </a:cubicBezTo>
                  <a:cubicBezTo>
                    <a:pt x="55574" y="10724"/>
                    <a:pt x="55512" y="10755"/>
                    <a:pt x="55506" y="10755"/>
                  </a:cubicBezTo>
                  <a:cubicBezTo>
                    <a:pt x="55096" y="10947"/>
                    <a:pt x="54680" y="11121"/>
                    <a:pt x="54264" y="11276"/>
                  </a:cubicBezTo>
                  <a:cubicBezTo>
                    <a:pt x="54227" y="11288"/>
                    <a:pt x="54190" y="11308"/>
                    <a:pt x="54145" y="11326"/>
                  </a:cubicBezTo>
                  <a:cubicBezTo>
                    <a:pt x="54059" y="11357"/>
                    <a:pt x="53978" y="11388"/>
                    <a:pt x="53892" y="11419"/>
                  </a:cubicBezTo>
                  <a:cubicBezTo>
                    <a:pt x="53239" y="10916"/>
                    <a:pt x="52569" y="10432"/>
                    <a:pt x="51892" y="9984"/>
                  </a:cubicBezTo>
                  <a:cubicBezTo>
                    <a:pt x="47738" y="7222"/>
                    <a:pt x="43001" y="5428"/>
                    <a:pt x="38066" y="4738"/>
                  </a:cubicBezTo>
                  <a:cubicBezTo>
                    <a:pt x="38215" y="3354"/>
                    <a:pt x="38201" y="1640"/>
                    <a:pt x="37464" y="752"/>
                  </a:cubicBezTo>
                  <a:cubicBezTo>
                    <a:pt x="37060" y="275"/>
                    <a:pt x="36476" y="1"/>
                    <a:pt x="358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42863" rotWithShape="0" algn="bl" dir="3720000" dist="76200">
                <a:srgbClr val="000000">
                  <a:alpha val="2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4428725" y="704850"/>
              <a:ext cx="1569125" cy="1568925"/>
            </a:xfrm>
            <a:custGeom>
              <a:rect b="b" l="l" r="r" t="t"/>
              <a:pathLst>
                <a:path extrusionOk="0" h="62757" w="62765">
                  <a:moveTo>
                    <a:pt x="31380" y="0"/>
                  </a:moveTo>
                  <a:cubicBezTo>
                    <a:pt x="15498" y="0"/>
                    <a:pt x="2373" y="11796"/>
                    <a:pt x="293" y="27112"/>
                  </a:cubicBezTo>
                  <a:cubicBezTo>
                    <a:pt x="101" y="28510"/>
                    <a:pt x="1" y="29931"/>
                    <a:pt x="1" y="31378"/>
                  </a:cubicBezTo>
                  <a:cubicBezTo>
                    <a:pt x="1" y="32831"/>
                    <a:pt x="101" y="34265"/>
                    <a:pt x="293" y="35668"/>
                  </a:cubicBezTo>
                  <a:cubicBezTo>
                    <a:pt x="318" y="35829"/>
                    <a:pt x="343" y="35992"/>
                    <a:pt x="367" y="36158"/>
                  </a:cubicBezTo>
                  <a:cubicBezTo>
                    <a:pt x="1324" y="42436"/>
                    <a:pt x="4143" y="48098"/>
                    <a:pt x="8241" y="52575"/>
                  </a:cubicBezTo>
                  <a:cubicBezTo>
                    <a:pt x="9525" y="53971"/>
                    <a:pt x="10935" y="55257"/>
                    <a:pt x="12450" y="56406"/>
                  </a:cubicBezTo>
                  <a:cubicBezTo>
                    <a:pt x="13021" y="56833"/>
                    <a:pt x="13598" y="57243"/>
                    <a:pt x="14194" y="57635"/>
                  </a:cubicBezTo>
                  <a:cubicBezTo>
                    <a:pt x="15058" y="58200"/>
                    <a:pt x="15952" y="58727"/>
                    <a:pt x="16864" y="59206"/>
                  </a:cubicBezTo>
                  <a:cubicBezTo>
                    <a:pt x="17703" y="59641"/>
                    <a:pt x="18566" y="60043"/>
                    <a:pt x="19446" y="60404"/>
                  </a:cubicBezTo>
                  <a:cubicBezTo>
                    <a:pt x="19466" y="60410"/>
                    <a:pt x="19478" y="60415"/>
                    <a:pt x="19497" y="60429"/>
                  </a:cubicBezTo>
                  <a:cubicBezTo>
                    <a:pt x="20409" y="60801"/>
                    <a:pt x="21346" y="61137"/>
                    <a:pt x="22309" y="61421"/>
                  </a:cubicBezTo>
                  <a:cubicBezTo>
                    <a:pt x="22371" y="61447"/>
                    <a:pt x="22440" y="61459"/>
                    <a:pt x="22508" y="61484"/>
                  </a:cubicBezTo>
                  <a:cubicBezTo>
                    <a:pt x="22844" y="61578"/>
                    <a:pt x="23179" y="61676"/>
                    <a:pt x="23526" y="61764"/>
                  </a:cubicBezTo>
                  <a:cubicBezTo>
                    <a:pt x="24581" y="62043"/>
                    <a:pt x="25667" y="62260"/>
                    <a:pt x="26767" y="62421"/>
                  </a:cubicBezTo>
                  <a:cubicBezTo>
                    <a:pt x="27375" y="62509"/>
                    <a:pt x="27985" y="62584"/>
                    <a:pt x="28598" y="62639"/>
                  </a:cubicBezTo>
                  <a:cubicBezTo>
                    <a:pt x="29449" y="62713"/>
                    <a:pt x="30312" y="62750"/>
                    <a:pt x="31181" y="62756"/>
                  </a:cubicBezTo>
                  <a:lnTo>
                    <a:pt x="31380" y="62756"/>
                  </a:lnTo>
                  <a:cubicBezTo>
                    <a:pt x="31796" y="62756"/>
                    <a:pt x="32206" y="62750"/>
                    <a:pt x="32616" y="62733"/>
                  </a:cubicBezTo>
                  <a:cubicBezTo>
                    <a:pt x="33484" y="62701"/>
                    <a:pt x="34347" y="62633"/>
                    <a:pt x="35198" y="62527"/>
                  </a:cubicBezTo>
                  <a:cubicBezTo>
                    <a:pt x="35776" y="62458"/>
                    <a:pt x="36347" y="62372"/>
                    <a:pt x="36906" y="62266"/>
                  </a:cubicBezTo>
                  <a:cubicBezTo>
                    <a:pt x="37564" y="62154"/>
                    <a:pt x="38215" y="62017"/>
                    <a:pt x="38862" y="61856"/>
                  </a:cubicBezTo>
                  <a:cubicBezTo>
                    <a:pt x="40203" y="61533"/>
                    <a:pt x="41500" y="61117"/>
                    <a:pt x="42766" y="60627"/>
                  </a:cubicBezTo>
                  <a:cubicBezTo>
                    <a:pt x="43674" y="60266"/>
                    <a:pt x="44568" y="59870"/>
                    <a:pt x="45430" y="59435"/>
                  </a:cubicBezTo>
                  <a:cubicBezTo>
                    <a:pt x="45611" y="59355"/>
                    <a:pt x="45791" y="59261"/>
                    <a:pt x="45970" y="59168"/>
                  </a:cubicBezTo>
                  <a:cubicBezTo>
                    <a:pt x="51769" y="56120"/>
                    <a:pt x="56500" y="51308"/>
                    <a:pt x="59443" y="45448"/>
                  </a:cubicBezTo>
                  <a:cubicBezTo>
                    <a:pt x="61566" y="41213"/>
                    <a:pt x="62765" y="36439"/>
                    <a:pt x="62765" y="31378"/>
                  </a:cubicBezTo>
                  <a:cubicBezTo>
                    <a:pt x="62765" y="23475"/>
                    <a:pt x="59841" y="16254"/>
                    <a:pt x="55016" y="10741"/>
                  </a:cubicBezTo>
                  <a:cubicBezTo>
                    <a:pt x="54936" y="10647"/>
                    <a:pt x="54855" y="10548"/>
                    <a:pt x="54769" y="10455"/>
                  </a:cubicBezTo>
                  <a:cubicBezTo>
                    <a:pt x="54396" y="10039"/>
                    <a:pt x="54010" y="9629"/>
                    <a:pt x="53614" y="9231"/>
                  </a:cubicBezTo>
                  <a:cubicBezTo>
                    <a:pt x="52924" y="8537"/>
                    <a:pt x="52210" y="7878"/>
                    <a:pt x="51459" y="7257"/>
                  </a:cubicBezTo>
                  <a:cubicBezTo>
                    <a:pt x="50589" y="6531"/>
                    <a:pt x="49677" y="5855"/>
                    <a:pt x="48734" y="5227"/>
                  </a:cubicBezTo>
                  <a:cubicBezTo>
                    <a:pt x="44350" y="2316"/>
                    <a:pt x="39197" y="477"/>
                    <a:pt x="33647" y="81"/>
                  </a:cubicBezTo>
                  <a:cubicBezTo>
                    <a:pt x="32994" y="30"/>
                    <a:pt x="32336" y="6"/>
                    <a:pt x="316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4874075" y="803200"/>
              <a:ext cx="327850" cy="220450"/>
            </a:xfrm>
            <a:custGeom>
              <a:rect b="b" l="l" r="r" t="t"/>
              <a:pathLst>
                <a:path extrusionOk="0" h="8818" w="13114">
                  <a:moveTo>
                    <a:pt x="8739" y="0"/>
                  </a:moveTo>
                  <a:cubicBezTo>
                    <a:pt x="7772" y="0"/>
                    <a:pt x="6806" y="186"/>
                    <a:pt x="5898" y="529"/>
                  </a:cubicBezTo>
                  <a:cubicBezTo>
                    <a:pt x="5743" y="586"/>
                    <a:pt x="5594" y="654"/>
                    <a:pt x="5440" y="715"/>
                  </a:cubicBezTo>
                  <a:cubicBezTo>
                    <a:pt x="5389" y="741"/>
                    <a:pt x="5340" y="766"/>
                    <a:pt x="5290" y="790"/>
                  </a:cubicBezTo>
                  <a:cubicBezTo>
                    <a:pt x="4359" y="1219"/>
                    <a:pt x="3458" y="1821"/>
                    <a:pt x="2701" y="2511"/>
                  </a:cubicBezTo>
                  <a:cubicBezTo>
                    <a:pt x="2658" y="2548"/>
                    <a:pt x="2620" y="2585"/>
                    <a:pt x="2577" y="2629"/>
                  </a:cubicBezTo>
                  <a:cubicBezTo>
                    <a:pt x="2465" y="2727"/>
                    <a:pt x="2360" y="2833"/>
                    <a:pt x="2260" y="2938"/>
                  </a:cubicBezTo>
                  <a:cubicBezTo>
                    <a:pt x="1677" y="3540"/>
                    <a:pt x="1248" y="4230"/>
                    <a:pt x="919" y="4969"/>
                  </a:cubicBezTo>
                  <a:cubicBezTo>
                    <a:pt x="881" y="5050"/>
                    <a:pt x="850" y="5124"/>
                    <a:pt x="820" y="5205"/>
                  </a:cubicBezTo>
                  <a:cubicBezTo>
                    <a:pt x="627" y="5658"/>
                    <a:pt x="472" y="6136"/>
                    <a:pt x="342" y="6626"/>
                  </a:cubicBezTo>
                  <a:cubicBezTo>
                    <a:pt x="211" y="7085"/>
                    <a:pt x="1" y="8564"/>
                    <a:pt x="136" y="8806"/>
                  </a:cubicBezTo>
                  <a:cubicBezTo>
                    <a:pt x="140" y="8814"/>
                    <a:pt x="160" y="8818"/>
                    <a:pt x="193" y="8818"/>
                  </a:cubicBezTo>
                  <a:cubicBezTo>
                    <a:pt x="370" y="8818"/>
                    <a:pt x="925" y="8711"/>
                    <a:pt x="1366" y="8564"/>
                  </a:cubicBezTo>
                  <a:cubicBezTo>
                    <a:pt x="2961" y="8042"/>
                    <a:pt x="4626" y="7850"/>
                    <a:pt x="6283" y="7601"/>
                  </a:cubicBezTo>
                  <a:cubicBezTo>
                    <a:pt x="6357" y="7589"/>
                    <a:pt x="6426" y="7583"/>
                    <a:pt x="6500" y="7570"/>
                  </a:cubicBezTo>
                  <a:cubicBezTo>
                    <a:pt x="7171" y="7471"/>
                    <a:pt x="7842" y="7354"/>
                    <a:pt x="8506" y="7205"/>
                  </a:cubicBezTo>
                  <a:cubicBezTo>
                    <a:pt x="8569" y="7191"/>
                    <a:pt x="8624" y="7179"/>
                    <a:pt x="8680" y="7160"/>
                  </a:cubicBezTo>
                  <a:cubicBezTo>
                    <a:pt x="8718" y="7154"/>
                    <a:pt x="8747" y="7148"/>
                    <a:pt x="8785" y="7142"/>
                  </a:cubicBezTo>
                  <a:cubicBezTo>
                    <a:pt x="9624" y="6930"/>
                    <a:pt x="10469" y="6652"/>
                    <a:pt x="11194" y="6191"/>
                  </a:cubicBezTo>
                  <a:cubicBezTo>
                    <a:pt x="11231" y="6173"/>
                    <a:pt x="11269" y="6142"/>
                    <a:pt x="11306" y="6117"/>
                  </a:cubicBezTo>
                  <a:cubicBezTo>
                    <a:pt x="11455" y="6024"/>
                    <a:pt x="11592" y="5919"/>
                    <a:pt x="11728" y="5801"/>
                  </a:cubicBezTo>
                  <a:cubicBezTo>
                    <a:pt x="11971" y="5603"/>
                    <a:pt x="12188" y="5372"/>
                    <a:pt x="12374" y="5118"/>
                  </a:cubicBezTo>
                  <a:cubicBezTo>
                    <a:pt x="12398" y="5087"/>
                    <a:pt x="12424" y="5056"/>
                    <a:pt x="12449" y="5019"/>
                  </a:cubicBezTo>
                  <a:cubicBezTo>
                    <a:pt x="12871" y="4411"/>
                    <a:pt x="13113" y="3684"/>
                    <a:pt x="13039" y="2958"/>
                  </a:cubicBezTo>
                  <a:cubicBezTo>
                    <a:pt x="12896" y="1517"/>
                    <a:pt x="11555" y="417"/>
                    <a:pt x="10139" y="139"/>
                  </a:cubicBezTo>
                  <a:cubicBezTo>
                    <a:pt x="9779" y="64"/>
                    <a:pt x="9412" y="27"/>
                    <a:pt x="9040" y="15"/>
                  </a:cubicBezTo>
                  <a:lnTo>
                    <a:pt x="9040" y="7"/>
                  </a:lnTo>
                  <a:cubicBezTo>
                    <a:pt x="8984" y="7"/>
                    <a:pt x="8928" y="2"/>
                    <a:pt x="8873" y="2"/>
                  </a:cubicBezTo>
                  <a:cubicBezTo>
                    <a:pt x="8828" y="1"/>
                    <a:pt x="8784" y="0"/>
                    <a:pt x="87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5052100" y="803225"/>
              <a:ext cx="47975" cy="70325"/>
            </a:xfrm>
            <a:custGeom>
              <a:rect b="b" l="l" r="r" t="t"/>
              <a:pathLst>
                <a:path extrusionOk="0" h="2813" w="1919">
                  <a:moveTo>
                    <a:pt x="1752" y="1"/>
                  </a:moveTo>
                  <a:cubicBezTo>
                    <a:pt x="993" y="783"/>
                    <a:pt x="397" y="1714"/>
                    <a:pt x="13" y="2726"/>
                  </a:cubicBezTo>
                  <a:cubicBezTo>
                    <a:pt x="1" y="2757"/>
                    <a:pt x="19" y="2788"/>
                    <a:pt x="44" y="2808"/>
                  </a:cubicBezTo>
                  <a:lnTo>
                    <a:pt x="50" y="2808"/>
                  </a:lnTo>
                  <a:cubicBezTo>
                    <a:pt x="59" y="2811"/>
                    <a:pt x="68" y="2812"/>
                    <a:pt x="76" y="2812"/>
                  </a:cubicBezTo>
                  <a:cubicBezTo>
                    <a:pt x="102" y="2812"/>
                    <a:pt x="121" y="2799"/>
                    <a:pt x="130" y="2771"/>
                  </a:cubicBezTo>
                  <a:cubicBezTo>
                    <a:pt x="522" y="1739"/>
                    <a:pt x="1136" y="789"/>
                    <a:pt x="1919" y="6"/>
                  </a:cubicBezTo>
                  <a:cubicBezTo>
                    <a:pt x="1863" y="6"/>
                    <a:pt x="1807" y="1"/>
                    <a:pt x="1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5083925" y="857950"/>
              <a:ext cx="101375" cy="73225"/>
            </a:xfrm>
            <a:custGeom>
              <a:rect b="b" l="l" r="r" t="t"/>
              <a:pathLst>
                <a:path extrusionOk="0" h="2929" w="4055">
                  <a:moveTo>
                    <a:pt x="74" y="1"/>
                  </a:moveTo>
                  <a:cubicBezTo>
                    <a:pt x="52" y="1"/>
                    <a:pt x="31" y="12"/>
                    <a:pt x="18" y="29"/>
                  </a:cubicBezTo>
                  <a:cubicBezTo>
                    <a:pt x="0" y="60"/>
                    <a:pt x="12" y="97"/>
                    <a:pt x="38" y="115"/>
                  </a:cubicBezTo>
                  <a:cubicBezTo>
                    <a:pt x="1428" y="935"/>
                    <a:pt x="2757" y="1878"/>
                    <a:pt x="3980" y="2928"/>
                  </a:cubicBezTo>
                  <a:cubicBezTo>
                    <a:pt x="4004" y="2897"/>
                    <a:pt x="4030" y="2866"/>
                    <a:pt x="4055" y="2829"/>
                  </a:cubicBezTo>
                  <a:cubicBezTo>
                    <a:pt x="2826" y="1774"/>
                    <a:pt x="1496" y="829"/>
                    <a:pt x="106" y="9"/>
                  </a:cubicBezTo>
                  <a:cubicBezTo>
                    <a:pt x="96" y="3"/>
                    <a:pt x="85" y="1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4996525" y="821075"/>
              <a:ext cx="13550" cy="84325"/>
            </a:xfrm>
            <a:custGeom>
              <a:rect b="b" l="l" r="r" t="t"/>
              <a:pathLst>
                <a:path extrusionOk="0" h="3373" w="542">
                  <a:moveTo>
                    <a:pt x="542" y="0"/>
                  </a:moveTo>
                  <a:lnTo>
                    <a:pt x="542" y="0"/>
                  </a:lnTo>
                  <a:cubicBezTo>
                    <a:pt x="491" y="26"/>
                    <a:pt x="442" y="51"/>
                    <a:pt x="392" y="75"/>
                  </a:cubicBezTo>
                  <a:cubicBezTo>
                    <a:pt x="112" y="1125"/>
                    <a:pt x="1" y="2229"/>
                    <a:pt x="75" y="3310"/>
                  </a:cubicBezTo>
                  <a:cubicBezTo>
                    <a:pt x="75" y="3335"/>
                    <a:pt x="87" y="3353"/>
                    <a:pt x="106" y="3366"/>
                  </a:cubicBezTo>
                  <a:cubicBezTo>
                    <a:pt x="118" y="3372"/>
                    <a:pt x="124" y="3372"/>
                    <a:pt x="138" y="3372"/>
                  </a:cubicBezTo>
                  <a:cubicBezTo>
                    <a:pt x="175" y="3366"/>
                    <a:pt x="199" y="3341"/>
                    <a:pt x="199" y="3304"/>
                  </a:cubicBezTo>
                  <a:cubicBezTo>
                    <a:pt x="124" y="2206"/>
                    <a:pt x="243" y="1075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4980700" y="915675"/>
              <a:ext cx="110400" cy="67650"/>
            </a:xfrm>
            <a:custGeom>
              <a:rect b="b" l="l" r="r" t="t"/>
              <a:pathLst>
                <a:path extrusionOk="0" h="2706" w="4416">
                  <a:moveTo>
                    <a:pt x="70" y="0"/>
                  </a:moveTo>
                  <a:cubicBezTo>
                    <a:pt x="50" y="0"/>
                    <a:pt x="31" y="10"/>
                    <a:pt x="20" y="29"/>
                  </a:cubicBezTo>
                  <a:cubicBezTo>
                    <a:pt x="0" y="61"/>
                    <a:pt x="12" y="104"/>
                    <a:pt x="38" y="122"/>
                  </a:cubicBezTo>
                  <a:lnTo>
                    <a:pt x="4241" y="2706"/>
                  </a:lnTo>
                  <a:cubicBezTo>
                    <a:pt x="4304" y="2692"/>
                    <a:pt x="4359" y="2680"/>
                    <a:pt x="4415" y="2661"/>
                  </a:cubicBezTo>
                  <a:lnTo>
                    <a:pt x="106" y="10"/>
                  </a:lnTo>
                  <a:cubicBezTo>
                    <a:pt x="95" y="3"/>
                    <a:pt x="82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5037500" y="878550"/>
              <a:ext cx="119225" cy="79450"/>
            </a:xfrm>
            <a:custGeom>
              <a:rect b="b" l="l" r="r" t="t"/>
              <a:pathLst>
                <a:path extrusionOk="0" h="3178" w="4769">
                  <a:moveTo>
                    <a:pt x="69" y="1"/>
                  </a:moveTo>
                  <a:cubicBezTo>
                    <a:pt x="47" y="1"/>
                    <a:pt x="28" y="11"/>
                    <a:pt x="20" y="30"/>
                  </a:cubicBezTo>
                  <a:cubicBezTo>
                    <a:pt x="1" y="62"/>
                    <a:pt x="7" y="99"/>
                    <a:pt x="38" y="117"/>
                  </a:cubicBezTo>
                  <a:cubicBezTo>
                    <a:pt x="1603" y="1079"/>
                    <a:pt x="3161" y="2104"/>
                    <a:pt x="4657" y="3177"/>
                  </a:cubicBezTo>
                  <a:cubicBezTo>
                    <a:pt x="4694" y="3159"/>
                    <a:pt x="4732" y="3128"/>
                    <a:pt x="4769" y="3103"/>
                  </a:cubicBezTo>
                  <a:cubicBezTo>
                    <a:pt x="3254" y="2023"/>
                    <a:pt x="1689" y="979"/>
                    <a:pt x="106" y="11"/>
                  </a:cubicBezTo>
                  <a:cubicBezTo>
                    <a:pt x="95" y="4"/>
                    <a:pt x="82" y="1"/>
                    <a:pt x="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4938500" y="865950"/>
              <a:ext cx="98100" cy="127275"/>
            </a:xfrm>
            <a:custGeom>
              <a:rect b="b" l="l" r="r" t="t"/>
              <a:pathLst>
                <a:path extrusionOk="0" h="5091" w="3924">
                  <a:moveTo>
                    <a:pt x="124" y="1"/>
                  </a:moveTo>
                  <a:cubicBezTo>
                    <a:pt x="81" y="38"/>
                    <a:pt x="43" y="75"/>
                    <a:pt x="0" y="119"/>
                  </a:cubicBezTo>
                  <a:cubicBezTo>
                    <a:pt x="6" y="1136"/>
                    <a:pt x="130" y="2154"/>
                    <a:pt x="379" y="3154"/>
                  </a:cubicBezTo>
                  <a:cubicBezTo>
                    <a:pt x="379" y="3167"/>
                    <a:pt x="390" y="3179"/>
                    <a:pt x="404" y="3191"/>
                  </a:cubicBezTo>
                  <a:cubicBezTo>
                    <a:pt x="1551" y="3912"/>
                    <a:pt x="2639" y="4538"/>
                    <a:pt x="3706" y="5091"/>
                  </a:cubicBezTo>
                  <a:cubicBezTo>
                    <a:pt x="3780" y="5079"/>
                    <a:pt x="3849" y="5073"/>
                    <a:pt x="3923" y="5060"/>
                  </a:cubicBezTo>
                  <a:cubicBezTo>
                    <a:pt x="2818" y="4495"/>
                    <a:pt x="1682" y="3844"/>
                    <a:pt x="490" y="3099"/>
                  </a:cubicBezTo>
                  <a:cubicBezTo>
                    <a:pt x="247" y="2079"/>
                    <a:pt x="124" y="1044"/>
                    <a:pt x="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4894575" y="927425"/>
              <a:ext cx="15675" cy="58650"/>
            </a:xfrm>
            <a:custGeom>
              <a:rect b="b" l="l" r="r" t="t"/>
              <a:pathLst>
                <a:path extrusionOk="0" h="2346" w="627">
                  <a:moveTo>
                    <a:pt x="99" y="0"/>
                  </a:moveTo>
                  <a:cubicBezTo>
                    <a:pt x="61" y="81"/>
                    <a:pt x="30" y="155"/>
                    <a:pt x="0" y="236"/>
                  </a:cubicBezTo>
                  <a:cubicBezTo>
                    <a:pt x="93" y="938"/>
                    <a:pt x="254" y="1632"/>
                    <a:pt x="496" y="2303"/>
                  </a:cubicBezTo>
                  <a:cubicBezTo>
                    <a:pt x="496" y="2322"/>
                    <a:pt x="508" y="2328"/>
                    <a:pt x="522" y="2340"/>
                  </a:cubicBezTo>
                  <a:cubicBezTo>
                    <a:pt x="531" y="2344"/>
                    <a:pt x="540" y="2345"/>
                    <a:pt x="549" y="2345"/>
                  </a:cubicBezTo>
                  <a:cubicBezTo>
                    <a:pt x="559" y="2345"/>
                    <a:pt x="568" y="2344"/>
                    <a:pt x="577" y="2340"/>
                  </a:cubicBezTo>
                  <a:cubicBezTo>
                    <a:pt x="608" y="2328"/>
                    <a:pt x="626" y="2297"/>
                    <a:pt x="614" y="2259"/>
                  </a:cubicBezTo>
                  <a:cubicBezTo>
                    <a:pt x="353" y="1528"/>
                    <a:pt x="179" y="769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4821150" y="1089775"/>
              <a:ext cx="237500" cy="224300"/>
            </a:xfrm>
            <a:custGeom>
              <a:rect b="b" l="l" r="r" t="t"/>
              <a:pathLst>
                <a:path extrusionOk="0" h="8972" w="9500">
                  <a:moveTo>
                    <a:pt x="6010" y="0"/>
                  </a:moveTo>
                  <a:cubicBezTo>
                    <a:pt x="4023" y="0"/>
                    <a:pt x="2277" y="1488"/>
                    <a:pt x="1379" y="3259"/>
                  </a:cubicBezTo>
                  <a:cubicBezTo>
                    <a:pt x="546" y="4868"/>
                    <a:pt x="0" y="7165"/>
                    <a:pt x="87" y="8972"/>
                  </a:cubicBezTo>
                  <a:cubicBezTo>
                    <a:pt x="1434" y="8786"/>
                    <a:pt x="2912" y="7960"/>
                    <a:pt x="4196" y="7482"/>
                  </a:cubicBezTo>
                  <a:cubicBezTo>
                    <a:pt x="5545" y="6978"/>
                    <a:pt x="6935" y="6451"/>
                    <a:pt x="7947" y="5433"/>
                  </a:cubicBezTo>
                  <a:cubicBezTo>
                    <a:pt x="8965" y="4421"/>
                    <a:pt x="9500" y="2775"/>
                    <a:pt x="8816" y="1508"/>
                  </a:cubicBezTo>
                  <a:cubicBezTo>
                    <a:pt x="8288" y="534"/>
                    <a:pt x="7133" y="0"/>
                    <a:pt x="6022" y="0"/>
                  </a:cubicBezTo>
                  <a:cubicBezTo>
                    <a:pt x="6018" y="0"/>
                    <a:pt x="6014" y="0"/>
                    <a:pt x="60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4764625" y="835200"/>
              <a:ext cx="413375" cy="1019200"/>
            </a:xfrm>
            <a:custGeom>
              <a:rect b="b" l="l" r="r" t="t"/>
              <a:pathLst>
                <a:path extrusionOk="0" h="40768" w="16535">
                  <a:moveTo>
                    <a:pt x="16473" y="0"/>
                  </a:moveTo>
                  <a:cubicBezTo>
                    <a:pt x="16469" y="0"/>
                    <a:pt x="16465" y="1"/>
                    <a:pt x="16460" y="2"/>
                  </a:cubicBezTo>
                  <a:cubicBezTo>
                    <a:pt x="11382" y="560"/>
                    <a:pt x="6445" y="4011"/>
                    <a:pt x="3571" y="9009"/>
                  </a:cubicBezTo>
                  <a:cubicBezTo>
                    <a:pt x="1124" y="13275"/>
                    <a:pt x="1" y="18720"/>
                    <a:pt x="318" y="24755"/>
                  </a:cubicBezTo>
                  <a:cubicBezTo>
                    <a:pt x="603" y="30101"/>
                    <a:pt x="1913" y="35360"/>
                    <a:pt x="3354" y="40718"/>
                  </a:cubicBezTo>
                  <a:cubicBezTo>
                    <a:pt x="3359" y="40748"/>
                    <a:pt x="3385" y="40767"/>
                    <a:pt x="3416" y="40767"/>
                  </a:cubicBezTo>
                  <a:lnTo>
                    <a:pt x="3428" y="40767"/>
                  </a:lnTo>
                  <a:cubicBezTo>
                    <a:pt x="3465" y="40755"/>
                    <a:pt x="3485" y="40724"/>
                    <a:pt x="3471" y="40687"/>
                  </a:cubicBezTo>
                  <a:cubicBezTo>
                    <a:pt x="2038" y="35328"/>
                    <a:pt x="728" y="30082"/>
                    <a:pt x="442" y="24749"/>
                  </a:cubicBezTo>
                  <a:cubicBezTo>
                    <a:pt x="125" y="18739"/>
                    <a:pt x="1242" y="13318"/>
                    <a:pt x="3683" y="9078"/>
                  </a:cubicBezTo>
                  <a:cubicBezTo>
                    <a:pt x="6532" y="4111"/>
                    <a:pt x="11437" y="678"/>
                    <a:pt x="16472" y="125"/>
                  </a:cubicBezTo>
                  <a:cubicBezTo>
                    <a:pt x="16509" y="119"/>
                    <a:pt x="16535" y="88"/>
                    <a:pt x="16529" y="51"/>
                  </a:cubicBezTo>
                  <a:cubicBezTo>
                    <a:pt x="16529" y="23"/>
                    <a:pt x="16505" y="0"/>
                    <a:pt x="16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4771925" y="1108225"/>
              <a:ext cx="258000" cy="262675"/>
            </a:xfrm>
            <a:custGeom>
              <a:rect b="b" l="l" r="r" t="t"/>
              <a:pathLst>
                <a:path extrusionOk="0" h="10507" w="10320">
                  <a:moveTo>
                    <a:pt x="10247" y="0"/>
                  </a:moveTo>
                  <a:cubicBezTo>
                    <a:pt x="10243" y="0"/>
                    <a:pt x="10238" y="1"/>
                    <a:pt x="10233" y="1"/>
                  </a:cubicBezTo>
                  <a:cubicBezTo>
                    <a:pt x="9755" y="144"/>
                    <a:pt x="9332" y="398"/>
                    <a:pt x="8848" y="740"/>
                  </a:cubicBezTo>
                  <a:cubicBezTo>
                    <a:pt x="7544" y="1646"/>
                    <a:pt x="6346" y="2707"/>
                    <a:pt x="5297" y="3899"/>
                  </a:cubicBezTo>
                  <a:cubicBezTo>
                    <a:pt x="4540" y="4764"/>
                    <a:pt x="3856" y="5695"/>
                    <a:pt x="3199" y="6601"/>
                  </a:cubicBezTo>
                  <a:cubicBezTo>
                    <a:pt x="2248" y="7911"/>
                    <a:pt x="1262" y="9271"/>
                    <a:pt x="26" y="10395"/>
                  </a:cubicBezTo>
                  <a:cubicBezTo>
                    <a:pt x="1" y="10418"/>
                    <a:pt x="1" y="10456"/>
                    <a:pt x="26" y="10481"/>
                  </a:cubicBezTo>
                  <a:cubicBezTo>
                    <a:pt x="38" y="10500"/>
                    <a:pt x="50" y="10506"/>
                    <a:pt x="69" y="10506"/>
                  </a:cubicBezTo>
                  <a:cubicBezTo>
                    <a:pt x="81" y="10506"/>
                    <a:pt x="101" y="10500"/>
                    <a:pt x="113" y="10487"/>
                  </a:cubicBezTo>
                  <a:cubicBezTo>
                    <a:pt x="1354" y="9357"/>
                    <a:pt x="2348" y="7991"/>
                    <a:pt x="3304" y="6675"/>
                  </a:cubicBezTo>
                  <a:cubicBezTo>
                    <a:pt x="3956" y="5775"/>
                    <a:pt x="4638" y="4844"/>
                    <a:pt x="5391" y="3987"/>
                  </a:cubicBezTo>
                  <a:cubicBezTo>
                    <a:pt x="6440" y="2801"/>
                    <a:pt x="7626" y="1739"/>
                    <a:pt x="8922" y="839"/>
                  </a:cubicBezTo>
                  <a:cubicBezTo>
                    <a:pt x="9394" y="509"/>
                    <a:pt x="9810" y="262"/>
                    <a:pt x="10271" y="125"/>
                  </a:cubicBezTo>
                  <a:cubicBezTo>
                    <a:pt x="10300" y="113"/>
                    <a:pt x="10320" y="82"/>
                    <a:pt x="10314" y="45"/>
                  </a:cubicBezTo>
                  <a:cubicBezTo>
                    <a:pt x="10302" y="17"/>
                    <a:pt x="10278" y="0"/>
                    <a:pt x="10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4642775" y="880825"/>
              <a:ext cx="186150" cy="315625"/>
            </a:xfrm>
            <a:custGeom>
              <a:rect b="b" l="l" r="r" t="t"/>
              <a:pathLst>
                <a:path extrusionOk="0" h="12625" w="7446">
                  <a:moveTo>
                    <a:pt x="4062" y="1"/>
                  </a:moveTo>
                  <a:cubicBezTo>
                    <a:pt x="3888" y="1"/>
                    <a:pt x="3713" y="13"/>
                    <a:pt x="3540" y="39"/>
                  </a:cubicBezTo>
                  <a:cubicBezTo>
                    <a:pt x="3502" y="45"/>
                    <a:pt x="3459" y="45"/>
                    <a:pt x="3416" y="57"/>
                  </a:cubicBezTo>
                  <a:cubicBezTo>
                    <a:pt x="3242" y="88"/>
                    <a:pt x="3061" y="131"/>
                    <a:pt x="2895" y="194"/>
                  </a:cubicBezTo>
                  <a:cubicBezTo>
                    <a:pt x="1975" y="523"/>
                    <a:pt x="1224" y="1206"/>
                    <a:pt x="728" y="2051"/>
                  </a:cubicBezTo>
                  <a:cubicBezTo>
                    <a:pt x="703" y="2088"/>
                    <a:pt x="685" y="2118"/>
                    <a:pt x="665" y="2155"/>
                  </a:cubicBezTo>
                  <a:cubicBezTo>
                    <a:pt x="430" y="2572"/>
                    <a:pt x="256" y="3025"/>
                    <a:pt x="156" y="3484"/>
                  </a:cubicBezTo>
                  <a:cubicBezTo>
                    <a:pt x="95" y="3764"/>
                    <a:pt x="57" y="4043"/>
                    <a:pt x="38" y="4329"/>
                  </a:cubicBezTo>
                  <a:cubicBezTo>
                    <a:pt x="32" y="4372"/>
                    <a:pt x="32" y="4421"/>
                    <a:pt x="32" y="4465"/>
                  </a:cubicBezTo>
                  <a:cubicBezTo>
                    <a:pt x="1" y="5390"/>
                    <a:pt x="187" y="6321"/>
                    <a:pt x="528" y="7184"/>
                  </a:cubicBezTo>
                  <a:cubicBezTo>
                    <a:pt x="548" y="7235"/>
                    <a:pt x="566" y="7278"/>
                    <a:pt x="585" y="7327"/>
                  </a:cubicBezTo>
                  <a:cubicBezTo>
                    <a:pt x="659" y="7495"/>
                    <a:pt x="734" y="7662"/>
                    <a:pt x="814" y="7825"/>
                  </a:cubicBezTo>
                  <a:cubicBezTo>
                    <a:pt x="1479" y="9158"/>
                    <a:pt x="2473" y="10295"/>
                    <a:pt x="3553" y="11326"/>
                  </a:cubicBezTo>
                  <a:cubicBezTo>
                    <a:pt x="3869" y="11630"/>
                    <a:pt x="4173" y="11966"/>
                    <a:pt x="4502" y="12258"/>
                  </a:cubicBezTo>
                  <a:cubicBezTo>
                    <a:pt x="4645" y="12387"/>
                    <a:pt x="4732" y="12493"/>
                    <a:pt x="4794" y="12556"/>
                  </a:cubicBezTo>
                  <a:cubicBezTo>
                    <a:pt x="4838" y="12599"/>
                    <a:pt x="4872" y="12624"/>
                    <a:pt x="4909" y="12624"/>
                  </a:cubicBezTo>
                  <a:cubicBezTo>
                    <a:pt x="4914" y="12624"/>
                    <a:pt x="4919" y="12624"/>
                    <a:pt x="4924" y="12623"/>
                  </a:cubicBezTo>
                  <a:cubicBezTo>
                    <a:pt x="4987" y="12611"/>
                    <a:pt x="5055" y="12524"/>
                    <a:pt x="5210" y="12325"/>
                  </a:cubicBezTo>
                  <a:cubicBezTo>
                    <a:pt x="5732" y="11654"/>
                    <a:pt x="5998" y="10444"/>
                    <a:pt x="6290" y="9643"/>
                  </a:cubicBezTo>
                  <a:cubicBezTo>
                    <a:pt x="6359" y="9450"/>
                    <a:pt x="6428" y="9258"/>
                    <a:pt x="6489" y="9066"/>
                  </a:cubicBezTo>
                  <a:cubicBezTo>
                    <a:pt x="6520" y="8991"/>
                    <a:pt x="6545" y="8917"/>
                    <a:pt x="6563" y="8848"/>
                  </a:cubicBezTo>
                  <a:cubicBezTo>
                    <a:pt x="6986" y="7576"/>
                    <a:pt x="7302" y="6266"/>
                    <a:pt x="7408" y="4931"/>
                  </a:cubicBezTo>
                  <a:cubicBezTo>
                    <a:pt x="7414" y="4888"/>
                    <a:pt x="7414" y="4845"/>
                    <a:pt x="7414" y="4807"/>
                  </a:cubicBezTo>
                  <a:cubicBezTo>
                    <a:pt x="7433" y="4539"/>
                    <a:pt x="7445" y="4272"/>
                    <a:pt x="7445" y="4006"/>
                  </a:cubicBezTo>
                  <a:cubicBezTo>
                    <a:pt x="7445" y="3106"/>
                    <a:pt x="7328" y="2174"/>
                    <a:pt x="6843" y="1423"/>
                  </a:cubicBezTo>
                  <a:cubicBezTo>
                    <a:pt x="6794" y="1343"/>
                    <a:pt x="6743" y="1268"/>
                    <a:pt x="6682" y="1200"/>
                  </a:cubicBezTo>
                  <a:cubicBezTo>
                    <a:pt x="6663" y="1169"/>
                    <a:pt x="6645" y="1143"/>
                    <a:pt x="6626" y="1125"/>
                  </a:cubicBezTo>
                  <a:cubicBezTo>
                    <a:pt x="6010" y="394"/>
                    <a:pt x="5037" y="1"/>
                    <a:pt x="40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4728175" y="881800"/>
              <a:ext cx="49375" cy="454700"/>
            </a:xfrm>
            <a:custGeom>
              <a:rect b="b" l="l" r="r" t="t"/>
              <a:pathLst>
                <a:path extrusionOk="0" h="18188" w="1975">
                  <a:moveTo>
                    <a:pt x="124" y="0"/>
                  </a:moveTo>
                  <a:cubicBezTo>
                    <a:pt x="86" y="6"/>
                    <a:pt x="43" y="6"/>
                    <a:pt x="0" y="18"/>
                  </a:cubicBezTo>
                  <a:cubicBezTo>
                    <a:pt x="0" y="24"/>
                    <a:pt x="0" y="24"/>
                    <a:pt x="6" y="30"/>
                  </a:cubicBezTo>
                  <a:cubicBezTo>
                    <a:pt x="335" y="1173"/>
                    <a:pt x="584" y="2328"/>
                    <a:pt x="770" y="3494"/>
                  </a:cubicBezTo>
                  <a:cubicBezTo>
                    <a:pt x="776" y="3551"/>
                    <a:pt x="788" y="3600"/>
                    <a:pt x="794" y="3651"/>
                  </a:cubicBezTo>
                  <a:cubicBezTo>
                    <a:pt x="937" y="4588"/>
                    <a:pt x="1049" y="5525"/>
                    <a:pt x="1130" y="6469"/>
                  </a:cubicBezTo>
                  <a:cubicBezTo>
                    <a:pt x="1130" y="6519"/>
                    <a:pt x="1135" y="6568"/>
                    <a:pt x="1143" y="6612"/>
                  </a:cubicBezTo>
                  <a:cubicBezTo>
                    <a:pt x="1217" y="7494"/>
                    <a:pt x="1267" y="8374"/>
                    <a:pt x="1298" y="9256"/>
                  </a:cubicBezTo>
                  <a:cubicBezTo>
                    <a:pt x="1298" y="9306"/>
                    <a:pt x="1304" y="9356"/>
                    <a:pt x="1304" y="9405"/>
                  </a:cubicBezTo>
                  <a:cubicBezTo>
                    <a:pt x="1322" y="9790"/>
                    <a:pt x="1335" y="10188"/>
                    <a:pt x="1341" y="10572"/>
                  </a:cubicBezTo>
                  <a:lnTo>
                    <a:pt x="1341" y="10580"/>
                  </a:lnTo>
                  <a:lnTo>
                    <a:pt x="1341" y="10604"/>
                  </a:lnTo>
                  <a:cubicBezTo>
                    <a:pt x="1359" y="11243"/>
                    <a:pt x="1366" y="11883"/>
                    <a:pt x="1378" y="12517"/>
                  </a:cubicBezTo>
                  <a:cubicBezTo>
                    <a:pt x="1384" y="12901"/>
                    <a:pt x="1390" y="13292"/>
                    <a:pt x="1396" y="13683"/>
                  </a:cubicBezTo>
                  <a:lnTo>
                    <a:pt x="1404" y="14417"/>
                  </a:lnTo>
                  <a:cubicBezTo>
                    <a:pt x="1422" y="15589"/>
                    <a:pt x="1441" y="16924"/>
                    <a:pt x="1843" y="18142"/>
                  </a:cubicBezTo>
                  <a:cubicBezTo>
                    <a:pt x="1851" y="18160"/>
                    <a:pt x="1857" y="18172"/>
                    <a:pt x="1875" y="18179"/>
                  </a:cubicBezTo>
                  <a:cubicBezTo>
                    <a:pt x="1884" y="18183"/>
                    <a:pt x="1896" y="18187"/>
                    <a:pt x="1909" y="18187"/>
                  </a:cubicBezTo>
                  <a:cubicBezTo>
                    <a:pt x="1914" y="18187"/>
                    <a:pt x="1920" y="18187"/>
                    <a:pt x="1925" y="18185"/>
                  </a:cubicBezTo>
                  <a:cubicBezTo>
                    <a:pt x="1955" y="18172"/>
                    <a:pt x="1974" y="18134"/>
                    <a:pt x="1962" y="18105"/>
                  </a:cubicBezTo>
                  <a:cubicBezTo>
                    <a:pt x="1565" y="16899"/>
                    <a:pt x="1545" y="15583"/>
                    <a:pt x="1533" y="14417"/>
                  </a:cubicBezTo>
                  <a:lnTo>
                    <a:pt x="1521" y="13678"/>
                  </a:lnTo>
                  <a:cubicBezTo>
                    <a:pt x="1515" y="13317"/>
                    <a:pt x="1515" y="12950"/>
                    <a:pt x="1508" y="12584"/>
                  </a:cubicBezTo>
                  <a:cubicBezTo>
                    <a:pt x="1496" y="11933"/>
                    <a:pt x="1490" y="11274"/>
                    <a:pt x="1465" y="10617"/>
                  </a:cubicBezTo>
                  <a:cubicBezTo>
                    <a:pt x="1471" y="10560"/>
                    <a:pt x="1465" y="10511"/>
                    <a:pt x="1465" y="10454"/>
                  </a:cubicBezTo>
                  <a:cubicBezTo>
                    <a:pt x="1441" y="9523"/>
                    <a:pt x="1404" y="8592"/>
                    <a:pt x="1347" y="7661"/>
                  </a:cubicBezTo>
                  <a:cubicBezTo>
                    <a:pt x="1341" y="7605"/>
                    <a:pt x="1335" y="7549"/>
                    <a:pt x="1335" y="7494"/>
                  </a:cubicBezTo>
                  <a:cubicBezTo>
                    <a:pt x="1247" y="6190"/>
                    <a:pt x="1118" y="4892"/>
                    <a:pt x="912" y="3600"/>
                  </a:cubicBezTo>
                  <a:cubicBezTo>
                    <a:pt x="906" y="3551"/>
                    <a:pt x="900" y="3502"/>
                    <a:pt x="888" y="3451"/>
                  </a:cubicBezTo>
                  <a:cubicBezTo>
                    <a:pt x="702" y="2284"/>
                    <a:pt x="453" y="1136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4659400" y="908950"/>
              <a:ext cx="150450" cy="64425"/>
            </a:xfrm>
            <a:custGeom>
              <a:rect b="b" l="l" r="r" t="t"/>
              <a:pathLst>
                <a:path extrusionOk="0" h="2577" w="6018">
                  <a:moveTo>
                    <a:pt x="5961" y="0"/>
                  </a:moveTo>
                  <a:cubicBezTo>
                    <a:pt x="5943" y="0"/>
                    <a:pt x="5923" y="6"/>
                    <a:pt x="5912" y="18"/>
                  </a:cubicBezTo>
                  <a:cubicBezTo>
                    <a:pt x="5675" y="267"/>
                    <a:pt x="5433" y="516"/>
                    <a:pt x="5198" y="763"/>
                  </a:cubicBezTo>
                  <a:cubicBezTo>
                    <a:pt x="4688" y="1291"/>
                    <a:pt x="4167" y="1838"/>
                    <a:pt x="3639" y="2365"/>
                  </a:cubicBezTo>
                  <a:cubicBezTo>
                    <a:pt x="3614" y="2390"/>
                    <a:pt x="3596" y="2408"/>
                    <a:pt x="3571" y="2434"/>
                  </a:cubicBezTo>
                  <a:lnTo>
                    <a:pt x="3521" y="2408"/>
                  </a:lnTo>
                  <a:cubicBezTo>
                    <a:pt x="2410" y="1832"/>
                    <a:pt x="1242" y="1328"/>
                    <a:pt x="63" y="926"/>
                  </a:cubicBezTo>
                  <a:cubicBezTo>
                    <a:pt x="38" y="963"/>
                    <a:pt x="20" y="993"/>
                    <a:pt x="0" y="1030"/>
                  </a:cubicBezTo>
                  <a:cubicBezTo>
                    <a:pt x="0" y="1037"/>
                    <a:pt x="0" y="1037"/>
                    <a:pt x="6" y="1037"/>
                  </a:cubicBezTo>
                  <a:lnTo>
                    <a:pt x="12" y="1043"/>
                  </a:lnTo>
                  <a:cubicBezTo>
                    <a:pt x="1181" y="1447"/>
                    <a:pt x="2329" y="1932"/>
                    <a:pt x="3428" y="2502"/>
                  </a:cubicBezTo>
                  <a:lnTo>
                    <a:pt x="3551" y="2571"/>
                  </a:lnTo>
                  <a:cubicBezTo>
                    <a:pt x="3560" y="2575"/>
                    <a:pt x="3570" y="2577"/>
                    <a:pt x="3579" y="2577"/>
                  </a:cubicBezTo>
                  <a:cubicBezTo>
                    <a:pt x="3597" y="2577"/>
                    <a:pt x="3614" y="2570"/>
                    <a:pt x="3626" y="2557"/>
                  </a:cubicBezTo>
                  <a:cubicBezTo>
                    <a:pt x="3639" y="2539"/>
                    <a:pt x="3651" y="2528"/>
                    <a:pt x="3663" y="2514"/>
                  </a:cubicBezTo>
                  <a:cubicBezTo>
                    <a:pt x="4210" y="1975"/>
                    <a:pt x="4757" y="1403"/>
                    <a:pt x="5284" y="851"/>
                  </a:cubicBezTo>
                  <a:cubicBezTo>
                    <a:pt x="5526" y="602"/>
                    <a:pt x="5763" y="354"/>
                    <a:pt x="5998" y="106"/>
                  </a:cubicBezTo>
                  <a:cubicBezTo>
                    <a:pt x="6010" y="99"/>
                    <a:pt x="6017" y="87"/>
                    <a:pt x="6017" y="75"/>
                  </a:cubicBezTo>
                  <a:cubicBezTo>
                    <a:pt x="5998" y="44"/>
                    <a:pt x="5980" y="18"/>
                    <a:pt x="5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4643575" y="989050"/>
              <a:ext cx="115500" cy="58250"/>
            </a:xfrm>
            <a:custGeom>
              <a:rect b="b" l="l" r="r" t="t"/>
              <a:pathLst>
                <a:path extrusionOk="0" h="2330" w="4620">
                  <a:moveTo>
                    <a:pt x="6" y="0"/>
                  </a:moveTo>
                  <a:cubicBezTo>
                    <a:pt x="0" y="43"/>
                    <a:pt x="0" y="92"/>
                    <a:pt x="0" y="136"/>
                  </a:cubicBezTo>
                  <a:cubicBezTo>
                    <a:pt x="1496" y="881"/>
                    <a:pt x="3012" y="1620"/>
                    <a:pt x="4519" y="2322"/>
                  </a:cubicBezTo>
                  <a:lnTo>
                    <a:pt x="4527" y="2322"/>
                  </a:lnTo>
                  <a:cubicBezTo>
                    <a:pt x="4535" y="2327"/>
                    <a:pt x="4544" y="2329"/>
                    <a:pt x="4552" y="2329"/>
                  </a:cubicBezTo>
                  <a:cubicBezTo>
                    <a:pt x="4573" y="2329"/>
                    <a:pt x="4593" y="2313"/>
                    <a:pt x="4607" y="2290"/>
                  </a:cubicBezTo>
                  <a:cubicBezTo>
                    <a:pt x="4619" y="2266"/>
                    <a:pt x="4601" y="2222"/>
                    <a:pt x="4576" y="2210"/>
                  </a:cubicBezTo>
                  <a:cubicBezTo>
                    <a:pt x="4557" y="2198"/>
                    <a:pt x="4533" y="2192"/>
                    <a:pt x="4514" y="2179"/>
                  </a:cubicBezTo>
                  <a:cubicBezTo>
                    <a:pt x="3012" y="1477"/>
                    <a:pt x="1490" y="745"/>
                    <a:pt x="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4759050" y="1000775"/>
              <a:ext cx="69075" cy="72925"/>
            </a:xfrm>
            <a:custGeom>
              <a:rect b="b" l="l" r="r" t="t"/>
              <a:pathLst>
                <a:path extrusionOk="0" h="2917" w="2763">
                  <a:moveTo>
                    <a:pt x="2730" y="0"/>
                  </a:moveTo>
                  <a:cubicBezTo>
                    <a:pt x="2715" y="0"/>
                    <a:pt x="2700" y="7"/>
                    <a:pt x="2688" y="21"/>
                  </a:cubicBezTo>
                  <a:cubicBezTo>
                    <a:pt x="2235" y="494"/>
                    <a:pt x="1794" y="959"/>
                    <a:pt x="1353" y="1425"/>
                  </a:cubicBezTo>
                  <a:cubicBezTo>
                    <a:pt x="938" y="1859"/>
                    <a:pt x="522" y="2294"/>
                    <a:pt x="100" y="2735"/>
                  </a:cubicBezTo>
                  <a:cubicBezTo>
                    <a:pt x="75" y="2759"/>
                    <a:pt x="50" y="2790"/>
                    <a:pt x="26" y="2809"/>
                  </a:cubicBezTo>
                  <a:cubicBezTo>
                    <a:pt x="0" y="2841"/>
                    <a:pt x="0" y="2878"/>
                    <a:pt x="32" y="2902"/>
                  </a:cubicBezTo>
                  <a:cubicBezTo>
                    <a:pt x="32" y="2908"/>
                    <a:pt x="38" y="2908"/>
                    <a:pt x="44" y="2908"/>
                  </a:cubicBezTo>
                  <a:cubicBezTo>
                    <a:pt x="52" y="2914"/>
                    <a:pt x="64" y="2917"/>
                    <a:pt x="75" y="2917"/>
                  </a:cubicBezTo>
                  <a:cubicBezTo>
                    <a:pt x="89" y="2917"/>
                    <a:pt x="102" y="2912"/>
                    <a:pt x="112" y="2902"/>
                  </a:cubicBezTo>
                  <a:lnTo>
                    <a:pt x="118" y="2902"/>
                  </a:lnTo>
                  <a:cubicBezTo>
                    <a:pt x="565" y="2431"/>
                    <a:pt x="1006" y="1970"/>
                    <a:pt x="1447" y="1511"/>
                  </a:cubicBezTo>
                  <a:cubicBezTo>
                    <a:pt x="1875" y="1052"/>
                    <a:pt x="2310" y="598"/>
                    <a:pt x="2757" y="133"/>
                  </a:cubicBezTo>
                  <a:cubicBezTo>
                    <a:pt x="2763" y="90"/>
                    <a:pt x="2763" y="47"/>
                    <a:pt x="2763" y="9"/>
                  </a:cubicBezTo>
                  <a:cubicBezTo>
                    <a:pt x="2753" y="4"/>
                    <a:pt x="2742" y="0"/>
                    <a:pt x="2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4655975" y="1060300"/>
              <a:ext cx="106975" cy="56675"/>
            </a:xfrm>
            <a:custGeom>
              <a:rect b="b" l="l" r="r" t="t"/>
              <a:pathLst>
                <a:path extrusionOk="0" h="2267" w="4279">
                  <a:moveTo>
                    <a:pt x="29" y="1"/>
                  </a:moveTo>
                  <a:cubicBezTo>
                    <a:pt x="19" y="1"/>
                    <a:pt x="10" y="2"/>
                    <a:pt x="0" y="5"/>
                  </a:cubicBezTo>
                  <a:cubicBezTo>
                    <a:pt x="20" y="56"/>
                    <a:pt x="38" y="99"/>
                    <a:pt x="57" y="148"/>
                  </a:cubicBezTo>
                  <a:cubicBezTo>
                    <a:pt x="137" y="191"/>
                    <a:pt x="218" y="236"/>
                    <a:pt x="298" y="279"/>
                  </a:cubicBezTo>
                  <a:cubicBezTo>
                    <a:pt x="759" y="515"/>
                    <a:pt x="1230" y="738"/>
                    <a:pt x="1690" y="956"/>
                  </a:cubicBezTo>
                  <a:cubicBezTo>
                    <a:pt x="2521" y="1354"/>
                    <a:pt x="3384" y="1756"/>
                    <a:pt x="4173" y="2260"/>
                  </a:cubicBezTo>
                  <a:cubicBezTo>
                    <a:pt x="4180" y="2260"/>
                    <a:pt x="4186" y="2265"/>
                    <a:pt x="4192" y="2265"/>
                  </a:cubicBezTo>
                  <a:cubicBezTo>
                    <a:pt x="4196" y="2266"/>
                    <a:pt x="4201" y="2267"/>
                    <a:pt x="4205" y="2267"/>
                  </a:cubicBezTo>
                  <a:cubicBezTo>
                    <a:pt x="4227" y="2267"/>
                    <a:pt x="4249" y="2255"/>
                    <a:pt x="4260" y="2234"/>
                  </a:cubicBezTo>
                  <a:cubicBezTo>
                    <a:pt x="4278" y="2203"/>
                    <a:pt x="4266" y="2166"/>
                    <a:pt x="4241" y="2148"/>
                  </a:cubicBezTo>
                  <a:cubicBezTo>
                    <a:pt x="4223" y="2136"/>
                    <a:pt x="4204" y="2128"/>
                    <a:pt x="4186" y="2116"/>
                  </a:cubicBezTo>
                  <a:cubicBezTo>
                    <a:pt x="3404" y="1626"/>
                    <a:pt x="2559" y="1228"/>
                    <a:pt x="1745" y="844"/>
                  </a:cubicBezTo>
                  <a:cubicBezTo>
                    <a:pt x="1186" y="577"/>
                    <a:pt x="610" y="303"/>
                    <a:pt x="57" y="5"/>
                  </a:cubicBezTo>
                  <a:cubicBezTo>
                    <a:pt x="47" y="2"/>
                    <a:pt x="38" y="1"/>
                    <a:pt x="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4761700" y="1101875"/>
              <a:ext cx="45175" cy="46300"/>
            </a:xfrm>
            <a:custGeom>
              <a:rect b="b" l="l" r="r" t="t"/>
              <a:pathLst>
                <a:path extrusionOk="0" h="1852" w="1807">
                  <a:moveTo>
                    <a:pt x="1782" y="1"/>
                  </a:moveTo>
                  <a:cubicBezTo>
                    <a:pt x="1766" y="1"/>
                    <a:pt x="1751" y="9"/>
                    <a:pt x="1739" y="26"/>
                  </a:cubicBezTo>
                  <a:cubicBezTo>
                    <a:pt x="1255" y="614"/>
                    <a:pt x="708" y="1161"/>
                    <a:pt x="124" y="1651"/>
                  </a:cubicBezTo>
                  <a:cubicBezTo>
                    <a:pt x="87" y="1683"/>
                    <a:pt x="55" y="1708"/>
                    <a:pt x="18" y="1739"/>
                  </a:cubicBezTo>
                  <a:cubicBezTo>
                    <a:pt x="12" y="1745"/>
                    <a:pt x="6" y="1757"/>
                    <a:pt x="0" y="1769"/>
                  </a:cubicBezTo>
                  <a:lnTo>
                    <a:pt x="0" y="1777"/>
                  </a:lnTo>
                  <a:lnTo>
                    <a:pt x="0" y="1801"/>
                  </a:lnTo>
                  <a:cubicBezTo>
                    <a:pt x="0" y="1814"/>
                    <a:pt x="6" y="1820"/>
                    <a:pt x="12" y="1826"/>
                  </a:cubicBezTo>
                  <a:cubicBezTo>
                    <a:pt x="18" y="1838"/>
                    <a:pt x="25" y="1838"/>
                    <a:pt x="31" y="1844"/>
                  </a:cubicBezTo>
                  <a:cubicBezTo>
                    <a:pt x="41" y="1849"/>
                    <a:pt x="50" y="1851"/>
                    <a:pt x="60" y="1851"/>
                  </a:cubicBezTo>
                  <a:cubicBezTo>
                    <a:pt x="74" y="1851"/>
                    <a:pt x="88" y="1846"/>
                    <a:pt x="100" y="1838"/>
                  </a:cubicBezTo>
                  <a:cubicBezTo>
                    <a:pt x="112" y="1832"/>
                    <a:pt x="118" y="1820"/>
                    <a:pt x="124" y="1814"/>
                  </a:cubicBezTo>
                  <a:cubicBezTo>
                    <a:pt x="708" y="1330"/>
                    <a:pt x="1247" y="801"/>
                    <a:pt x="1732" y="224"/>
                  </a:cubicBezTo>
                  <a:cubicBezTo>
                    <a:pt x="1763" y="149"/>
                    <a:pt x="1788" y="75"/>
                    <a:pt x="1806" y="6"/>
                  </a:cubicBezTo>
                  <a:cubicBezTo>
                    <a:pt x="1798" y="3"/>
                    <a:pt x="1790" y="1"/>
                    <a:pt x="17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4949675" y="1088650"/>
              <a:ext cx="93000" cy="107450"/>
            </a:xfrm>
            <a:custGeom>
              <a:rect b="b" l="l" r="r" t="t"/>
              <a:pathLst>
                <a:path extrusionOk="0" h="4298" w="3720">
                  <a:moveTo>
                    <a:pt x="409" y="1"/>
                  </a:moveTo>
                  <a:cubicBezTo>
                    <a:pt x="381" y="1"/>
                    <a:pt x="352" y="18"/>
                    <a:pt x="347" y="45"/>
                  </a:cubicBezTo>
                  <a:cubicBezTo>
                    <a:pt x="106" y="939"/>
                    <a:pt x="0" y="1859"/>
                    <a:pt x="31" y="2777"/>
                  </a:cubicBezTo>
                  <a:cubicBezTo>
                    <a:pt x="31" y="2802"/>
                    <a:pt x="43" y="2827"/>
                    <a:pt x="69" y="2833"/>
                  </a:cubicBezTo>
                  <a:cubicBezTo>
                    <a:pt x="1186" y="3373"/>
                    <a:pt x="2384" y="3931"/>
                    <a:pt x="3631" y="4292"/>
                  </a:cubicBezTo>
                  <a:cubicBezTo>
                    <a:pt x="3637" y="4292"/>
                    <a:pt x="3645" y="4298"/>
                    <a:pt x="3651" y="4298"/>
                  </a:cubicBezTo>
                  <a:cubicBezTo>
                    <a:pt x="3675" y="4298"/>
                    <a:pt x="3700" y="4280"/>
                    <a:pt x="3712" y="4249"/>
                  </a:cubicBezTo>
                  <a:cubicBezTo>
                    <a:pt x="3719" y="4217"/>
                    <a:pt x="3700" y="4180"/>
                    <a:pt x="3669" y="4174"/>
                  </a:cubicBezTo>
                  <a:cubicBezTo>
                    <a:pt x="2439" y="3814"/>
                    <a:pt x="1261" y="3267"/>
                    <a:pt x="155" y="2739"/>
                  </a:cubicBezTo>
                  <a:cubicBezTo>
                    <a:pt x="130" y="1839"/>
                    <a:pt x="236" y="945"/>
                    <a:pt x="471" y="77"/>
                  </a:cubicBezTo>
                  <a:cubicBezTo>
                    <a:pt x="478" y="45"/>
                    <a:pt x="459" y="8"/>
                    <a:pt x="422" y="2"/>
                  </a:cubicBezTo>
                  <a:cubicBezTo>
                    <a:pt x="418" y="1"/>
                    <a:pt x="414" y="1"/>
                    <a:pt x="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4897025" y="1112100"/>
              <a:ext cx="100300" cy="134775"/>
            </a:xfrm>
            <a:custGeom>
              <a:rect b="b" l="l" r="r" t="t"/>
              <a:pathLst>
                <a:path extrusionOk="0" h="5391" w="4012">
                  <a:moveTo>
                    <a:pt x="269" y="0"/>
                  </a:moveTo>
                  <a:cubicBezTo>
                    <a:pt x="241" y="0"/>
                    <a:pt x="211" y="18"/>
                    <a:pt x="206" y="50"/>
                  </a:cubicBezTo>
                  <a:cubicBezTo>
                    <a:pt x="1" y="1286"/>
                    <a:pt x="1" y="2546"/>
                    <a:pt x="206" y="3782"/>
                  </a:cubicBezTo>
                  <a:cubicBezTo>
                    <a:pt x="212" y="3807"/>
                    <a:pt x="224" y="3819"/>
                    <a:pt x="243" y="3832"/>
                  </a:cubicBezTo>
                  <a:cubicBezTo>
                    <a:pt x="1634" y="4466"/>
                    <a:pt x="2794" y="4962"/>
                    <a:pt x="3918" y="5383"/>
                  </a:cubicBezTo>
                  <a:cubicBezTo>
                    <a:pt x="3925" y="5391"/>
                    <a:pt x="3931" y="5391"/>
                    <a:pt x="3937" y="5391"/>
                  </a:cubicBezTo>
                  <a:cubicBezTo>
                    <a:pt x="3963" y="5391"/>
                    <a:pt x="3987" y="5372"/>
                    <a:pt x="4000" y="5346"/>
                  </a:cubicBezTo>
                  <a:cubicBezTo>
                    <a:pt x="4012" y="5316"/>
                    <a:pt x="3993" y="5279"/>
                    <a:pt x="3963" y="5266"/>
                  </a:cubicBezTo>
                  <a:cubicBezTo>
                    <a:pt x="2851" y="4844"/>
                    <a:pt x="1696" y="4360"/>
                    <a:pt x="330" y="3726"/>
                  </a:cubicBezTo>
                  <a:cubicBezTo>
                    <a:pt x="126" y="2515"/>
                    <a:pt x="132" y="1286"/>
                    <a:pt x="330" y="70"/>
                  </a:cubicBezTo>
                  <a:cubicBezTo>
                    <a:pt x="336" y="39"/>
                    <a:pt x="318" y="7"/>
                    <a:pt x="281" y="1"/>
                  </a:cubicBezTo>
                  <a:cubicBezTo>
                    <a:pt x="277" y="1"/>
                    <a:pt x="273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4850175" y="1178225"/>
              <a:ext cx="21725" cy="72675"/>
            </a:xfrm>
            <a:custGeom>
              <a:rect b="b" l="l" r="r" t="t"/>
              <a:pathLst>
                <a:path extrusionOk="0" h="2907" w="869">
                  <a:moveTo>
                    <a:pt x="72" y="0"/>
                  </a:moveTo>
                  <a:cubicBezTo>
                    <a:pt x="69" y="0"/>
                    <a:pt x="66" y="1"/>
                    <a:pt x="63" y="1"/>
                  </a:cubicBezTo>
                  <a:cubicBezTo>
                    <a:pt x="25" y="7"/>
                    <a:pt x="0" y="44"/>
                    <a:pt x="6" y="76"/>
                  </a:cubicBezTo>
                  <a:cubicBezTo>
                    <a:pt x="174" y="1019"/>
                    <a:pt x="422" y="1964"/>
                    <a:pt x="739" y="2864"/>
                  </a:cubicBezTo>
                  <a:cubicBezTo>
                    <a:pt x="751" y="2895"/>
                    <a:pt x="776" y="2907"/>
                    <a:pt x="800" y="2907"/>
                  </a:cubicBezTo>
                  <a:lnTo>
                    <a:pt x="820" y="2907"/>
                  </a:lnTo>
                  <a:cubicBezTo>
                    <a:pt x="857" y="2895"/>
                    <a:pt x="869" y="2858"/>
                    <a:pt x="857" y="2826"/>
                  </a:cubicBezTo>
                  <a:cubicBezTo>
                    <a:pt x="539" y="1926"/>
                    <a:pt x="298" y="995"/>
                    <a:pt x="130" y="56"/>
                  </a:cubicBezTo>
                  <a:cubicBezTo>
                    <a:pt x="124" y="23"/>
                    <a:pt x="9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4852950" y="1270850"/>
              <a:ext cx="56700" cy="15300"/>
            </a:xfrm>
            <a:custGeom>
              <a:rect b="b" l="l" r="r" t="t"/>
              <a:pathLst>
                <a:path extrusionOk="0" h="612" w="2268">
                  <a:moveTo>
                    <a:pt x="70" y="1"/>
                  </a:moveTo>
                  <a:cubicBezTo>
                    <a:pt x="42" y="1"/>
                    <a:pt x="12" y="20"/>
                    <a:pt x="7" y="53"/>
                  </a:cubicBezTo>
                  <a:cubicBezTo>
                    <a:pt x="1" y="90"/>
                    <a:pt x="26" y="121"/>
                    <a:pt x="63" y="127"/>
                  </a:cubicBezTo>
                  <a:cubicBezTo>
                    <a:pt x="771" y="251"/>
                    <a:pt x="1485" y="412"/>
                    <a:pt x="2179" y="611"/>
                  </a:cubicBezTo>
                  <a:lnTo>
                    <a:pt x="2199" y="611"/>
                  </a:lnTo>
                  <a:cubicBezTo>
                    <a:pt x="2224" y="611"/>
                    <a:pt x="2248" y="598"/>
                    <a:pt x="2261" y="568"/>
                  </a:cubicBezTo>
                  <a:cubicBezTo>
                    <a:pt x="2267" y="537"/>
                    <a:pt x="2248" y="500"/>
                    <a:pt x="2217" y="494"/>
                  </a:cubicBezTo>
                  <a:cubicBezTo>
                    <a:pt x="1516" y="294"/>
                    <a:pt x="801" y="127"/>
                    <a:pt x="81" y="2"/>
                  </a:cubicBezTo>
                  <a:cubicBezTo>
                    <a:pt x="78" y="1"/>
                    <a:pt x="74" y="1"/>
                    <a:pt x="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4489275" y="1195525"/>
              <a:ext cx="220000" cy="243950"/>
            </a:xfrm>
            <a:custGeom>
              <a:rect b="b" l="l" r="r" t="t"/>
              <a:pathLst>
                <a:path extrusionOk="0" h="9758" w="8800">
                  <a:moveTo>
                    <a:pt x="3331" y="0"/>
                  </a:moveTo>
                  <a:cubicBezTo>
                    <a:pt x="3148" y="0"/>
                    <a:pt x="2963" y="16"/>
                    <a:pt x="2776" y="48"/>
                  </a:cubicBezTo>
                  <a:cubicBezTo>
                    <a:pt x="2360" y="117"/>
                    <a:pt x="1957" y="272"/>
                    <a:pt x="1596" y="495"/>
                  </a:cubicBezTo>
                  <a:cubicBezTo>
                    <a:pt x="1565" y="513"/>
                    <a:pt x="1535" y="538"/>
                    <a:pt x="1498" y="556"/>
                  </a:cubicBezTo>
                  <a:cubicBezTo>
                    <a:pt x="957" y="917"/>
                    <a:pt x="516" y="1433"/>
                    <a:pt x="261" y="2029"/>
                  </a:cubicBezTo>
                  <a:cubicBezTo>
                    <a:pt x="94" y="2432"/>
                    <a:pt x="8" y="2848"/>
                    <a:pt x="0" y="3276"/>
                  </a:cubicBezTo>
                  <a:lnTo>
                    <a:pt x="0" y="3401"/>
                  </a:lnTo>
                  <a:cubicBezTo>
                    <a:pt x="8" y="3940"/>
                    <a:pt x="131" y="4487"/>
                    <a:pt x="349" y="5003"/>
                  </a:cubicBezTo>
                  <a:cubicBezTo>
                    <a:pt x="367" y="5052"/>
                    <a:pt x="386" y="5089"/>
                    <a:pt x="404" y="5132"/>
                  </a:cubicBezTo>
                  <a:cubicBezTo>
                    <a:pt x="696" y="5779"/>
                    <a:pt x="1137" y="6381"/>
                    <a:pt x="1665" y="6852"/>
                  </a:cubicBezTo>
                  <a:cubicBezTo>
                    <a:pt x="1876" y="7038"/>
                    <a:pt x="2100" y="7213"/>
                    <a:pt x="2329" y="7373"/>
                  </a:cubicBezTo>
                  <a:cubicBezTo>
                    <a:pt x="2378" y="7405"/>
                    <a:pt x="2422" y="7436"/>
                    <a:pt x="2472" y="7467"/>
                  </a:cubicBezTo>
                  <a:cubicBezTo>
                    <a:pt x="3298" y="8007"/>
                    <a:pt x="4235" y="8373"/>
                    <a:pt x="5198" y="8659"/>
                  </a:cubicBezTo>
                  <a:cubicBezTo>
                    <a:pt x="5278" y="8685"/>
                    <a:pt x="5358" y="8703"/>
                    <a:pt x="5439" y="8728"/>
                  </a:cubicBezTo>
                  <a:cubicBezTo>
                    <a:pt x="5794" y="8826"/>
                    <a:pt x="6154" y="8920"/>
                    <a:pt x="6507" y="9001"/>
                  </a:cubicBezTo>
                  <a:cubicBezTo>
                    <a:pt x="7215" y="9169"/>
                    <a:pt x="7831" y="9460"/>
                    <a:pt x="8482" y="9708"/>
                  </a:cubicBezTo>
                  <a:cubicBezTo>
                    <a:pt x="8519" y="9728"/>
                    <a:pt x="8556" y="9740"/>
                    <a:pt x="8599" y="9758"/>
                  </a:cubicBezTo>
                  <a:cubicBezTo>
                    <a:pt x="8605" y="9740"/>
                    <a:pt x="8613" y="9720"/>
                    <a:pt x="8619" y="9702"/>
                  </a:cubicBezTo>
                  <a:cubicBezTo>
                    <a:pt x="8799" y="9181"/>
                    <a:pt x="8382" y="8230"/>
                    <a:pt x="8315" y="7691"/>
                  </a:cubicBezTo>
                  <a:cubicBezTo>
                    <a:pt x="8215" y="6915"/>
                    <a:pt x="8172" y="6126"/>
                    <a:pt x="8054" y="5344"/>
                  </a:cubicBezTo>
                  <a:cubicBezTo>
                    <a:pt x="8054" y="5332"/>
                    <a:pt x="8054" y="5319"/>
                    <a:pt x="8047" y="5307"/>
                  </a:cubicBezTo>
                  <a:cubicBezTo>
                    <a:pt x="8041" y="5238"/>
                    <a:pt x="8029" y="5170"/>
                    <a:pt x="8017" y="5101"/>
                  </a:cubicBezTo>
                  <a:cubicBezTo>
                    <a:pt x="7886" y="4356"/>
                    <a:pt x="7682" y="3618"/>
                    <a:pt x="7364" y="2940"/>
                  </a:cubicBezTo>
                  <a:cubicBezTo>
                    <a:pt x="7339" y="2879"/>
                    <a:pt x="7309" y="2823"/>
                    <a:pt x="7278" y="2768"/>
                  </a:cubicBezTo>
                  <a:cubicBezTo>
                    <a:pt x="7060" y="2327"/>
                    <a:pt x="6799" y="1917"/>
                    <a:pt x="6476" y="1544"/>
                  </a:cubicBezTo>
                  <a:cubicBezTo>
                    <a:pt x="6364" y="1413"/>
                    <a:pt x="6241" y="1289"/>
                    <a:pt x="6109" y="1166"/>
                  </a:cubicBezTo>
                  <a:lnTo>
                    <a:pt x="6005" y="1066"/>
                  </a:lnTo>
                  <a:cubicBezTo>
                    <a:pt x="5446" y="588"/>
                    <a:pt x="4782" y="234"/>
                    <a:pt x="4074" y="85"/>
                  </a:cubicBezTo>
                  <a:cubicBezTo>
                    <a:pt x="4037" y="80"/>
                    <a:pt x="3994" y="66"/>
                    <a:pt x="3949" y="60"/>
                  </a:cubicBezTo>
                  <a:cubicBezTo>
                    <a:pt x="3745" y="21"/>
                    <a:pt x="3539" y="0"/>
                    <a:pt x="33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4526700" y="1207900"/>
              <a:ext cx="255200" cy="327050"/>
            </a:xfrm>
            <a:custGeom>
              <a:rect b="b" l="l" r="r" t="t"/>
              <a:pathLst>
                <a:path extrusionOk="0" h="13082" w="10208">
                  <a:moveTo>
                    <a:pt x="99" y="0"/>
                  </a:moveTo>
                  <a:cubicBezTo>
                    <a:pt x="68" y="18"/>
                    <a:pt x="38" y="43"/>
                    <a:pt x="1" y="61"/>
                  </a:cubicBezTo>
                  <a:cubicBezTo>
                    <a:pt x="7" y="81"/>
                    <a:pt x="13" y="93"/>
                    <a:pt x="25" y="99"/>
                  </a:cubicBezTo>
                  <a:cubicBezTo>
                    <a:pt x="1316" y="912"/>
                    <a:pt x="2514" y="2006"/>
                    <a:pt x="3577" y="3334"/>
                  </a:cubicBezTo>
                  <a:cubicBezTo>
                    <a:pt x="3626" y="3396"/>
                    <a:pt x="3681" y="3459"/>
                    <a:pt x="3726" y="3520"/>
                  </a:cubicBezTo>
                  <a:cubicBezTo>
                    <a:pt x="4073" y="3961"/>
                    <a:pt x="4402" y="4427"/>
                    <a:pt x="4712" y="4918"/>
                  </a:cubicBezTo>
                  <a:cubicBezTo>
                    <a:pt x="4744" y="4955"/>
                    <a:pt x="4769" y="4998"/>
                    <a:pt x="4793" y="5041"/>
                  </a:cubicBezTo>
                  <a:cubicBezTo>
                    <a:pt x="5060" y="5457"/>
                    <a:pt x="5314" y="5898"/>
                    <a:pt x="5557" y="6351"/>
                  </a:cubicBezTo>
                  <a:cubicBezTo>
                    <a:pt x="5569" y="6364"/>
                    <a:pt x="5575" y="6382"/>
                    <a:pt x="5588" y="6402"/>
                  </a:cubicBezTo>
                  <a:cubicBezTo>
                    <a:pt x="5600" y="6425"/>
                    <a:pt x="5612" y="6451"/>
                    <a:pt x="5626" y="6476"/>
                  </a:cubicBezTo>
                  <a:cubicBezTo>
                    <a:pt x="5861" y="6929"/>
                    <a:pt x="6091" y="7400"/>
                    <a:pt x="6308" y="7854"/>
                  </a:cubicBezTo>
                  <a:cubicBezTo>
                    <a:pt x="6314" y="7872"/>
                    <a:pt x="6326" y="7892"/>
                    <a:pt x="6334" y="7910"/>
                  </a:cubicBezTo>
                  <a:cubicBezTo>
                    <a:pt x="6345" y="7929"/>
                    <a:pt x="6357" y="7953"/>
                    <a:pt x="6371" y="7978"/>
                  </a:cubicBezTo>
                  <a:cubicBezTo>
                    <a:pt x="6563" y="8388"/>
                    <a:pt x="6767" y="8804"/>
                    <a:pt x="6985" y="9213"/>
                  </a:cubicBezTo>
                  <a:cubicBezTo>
                    <a:pt x="7128" y="9486"/>
                    <a:pt x="7271" y="9760"/>
                    <a:pt x="7426" y="10027"/>
                  </a:cubicBezTo>
                  <a:cubicBezTo>
                    <a:pt x="8233" y="11423"/>
                    <a:pt x="9108" y="12417"/>
                    <a:pt x="10102" y="13070"/>
                  </a:cubicBezTo>
                  <a:cubicBezTo>
                    <a:pt x="10102" y="13076"/>
                    <a:pt x="10102" y="13076"/>
                    <a:pt x="10108" y="13076"/>
                  </a:cubicBezTo>
                  <a:cubicBezTo>
                    <a:pt x="10118" y="13079"/>
                    <a:pt x="10127" y="13081"/>
                    <a:pt x="10137" y="13081"/>
                  </a:cubicBezTo>
                  <a:cubicBezTo>
                    <a:pt x="10157" y="13081"/>
                    <a:pt x="10176" y="13072"/>
                    <a:pt x="10188" y="13050"/>
                  </a:cubicBezTo>
                  <a:cubicBezTo>
                    <a:pt x="10208" y="13025"/>
                    <a:pt x="10200" y="12982"/>
                    <a:pt x="10170" y="12970"/>
                  </a:cubicBezTo>
                  <a:cubicBezTo>
                    <a:pt x="9194" y="12325"/>
                    <a:pt x="8332" y="11343"/>
                    <a:pt x="7538" y="9964"/>
                  </a:cubicBezTo>
                  <a:cubicBezTo>
                    <a:pt x="7389" y="9717"/>
                    <a:pt x="7257" y="9462"/>
                    <a:pt x="7122" y="9207"/>
                  </a:cubicBezTo>
                  <a:cubicBezTo>
                    <a:pt x="6885" y="8760"/>
                    <a:pt x="6669" y="8301"/>
                    <a:pt x="6451" y="7854"/>
                  </a:cubicBezTo>
                  <a:cubicBezTo>
                    <a:pt x="6208" y="7357"/>
                    <a:pt x="5961" y="6849"/>
                    <a:pt x="5700" y="6351"/>
                  </a:cubicBezTo>
                  <a:cubicBezTo>
                    <a:pt x="5700" y="6345"/>
                    <a:pt x="5700" y="6345"/>
                    <a:pt x="5693" y="6345"/>
                  </a:cubicBezTo>
                  <a:cubicBezTo>
                    <a:pt x="5675" y="6302"/>
                    <a:pt x="5650" y="6265"/>
                    <a:pt x="5632" y="6221"/>
                  </a:cubicBezTo>
                  <a:cubicBezTo>
                    <a:pt x="5395" y="5786"/>
                    <a:pt x="5147" y="5365"/>
                    <a:pt x="4893" y="4961"/>
                  </a:cubicBezTo>
                  <a:cubicBezTo>
                    <a:pt x="4867" y="4918"/>
                    <a:pt x="4843" y="4874"/>
                    <a:pt x="4812" y="4837"/>
                  </a:cubicBezTo>
                  <a:cubicBezTo>
                    <a:pt x="4508" y="4359"/>
                    <a:pt x="4179" y="3898"/>
                    <a:pt x="3844" y="3465"/>
                  </a:cubicBezTo>
                  <a:cubicBezTo>
                    <a:pt x="3812" y="3427"/>
                    <a:pt x="3781" y="3390"/>
                    <a:pt x="3750" y="3353"/>
                  </a:cubicBezTo>
                  <a:cubicBezTo>
                    <a:pt x="3234" y="2694"/>
                    <a:pt x="2675" y="2086"/>
                    <a:pt x="2093" y="1545"/>
                  </a:cubicBezTo>
                  <a:cubicBezTo>
                    <a:pt x="2056" y="1514"/>
                    <a:pt x="2024" y="1477"/>
                    <a:pt x="1987" y="1453"/>
                  </a:cubicBezTo>
                  <a:lnTo>
                    <a:pt x="1987" y="1447"/>
                  </a:lnTo>
                  <a:cubicBezTo>
                    <a:pt x="1385" y="900"/>
                    <a:pt x="752" y="416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4489275" y="1222150"/>
              <a:ext cx="152750" cy="74050"/>
            </a:xfrm>
            <a:custGeom>
              <a:rect b="b" l="l" r="r" t="t"/>
              <a:pathLst>
                <a:path extrusionOk="0" h="2962" w="6110">
                  <a:moveTo>
                    <a:pt x="6005" y="1"/>
                  </a:moveTo>
                  <a:cubicBezTo>
                    <a:pt x="5862" y="938"/>
                    <a:pt x="5601" y="2062"/>
                    <a:pt x="5247" y="2783"/>
                  </a:cubicBezTo>
                  <a:cubicBezTo>
                    <a:pt x="5247" y="2801"/>
                    <a:pt x="5241" y="2807"/>
                    <a:pt x="5235" y="2820"/>
                  </a:cubicBezTo>
                  <a:cubicBezTo>
                    <a:pt x="5178" y="2801"/>
                    <a:pt x="5129" y="2783"/>
                    <a:pt x="5074" y="2764"/>
                  </a:cubicBezTo>
                  <a:cubicBezTo>
                    <a:pt x="3911" y="2341"/>
                    <a:pt x="2630" y="2123"/>
                    <a:pt x="1351" y="2123"/>
                  </a:cubicBezTo>
                  <a:cubicBezTo>
                    <a:pt x="901" y="2123"/>
                    <a:pt x="452" y="2150"/>
                    <a:pt x="8" y="2205"/>
                  </a:cubicBezTo>
                  <a:cubicBezTo>
                    <a:pt x="4" y="2208"/>
                    <a:pt x="2" y="2208"/>
                    <a:pt x="1" y="2208"/>
                  </a:cubicBezTo>
                  <a:cubicBezTo>
                    <a:pt x="0" y="2208"/>
                    <a:pt x="0" y="2208"/>
                    <a:pt x="0" y="2211"/>
                  </a:cubicBezTo>
                  <a:lnTo>
                    <a:pt x="0" y="2336"/>
                  </a:lnTo>
                  <a:lnTo>
                    <a:pt x="25" y="2336"/>
                  </a:lnTo>
                  <a:cubicBezTo>
                    <a:pt x="470" y="2279"/>
                    <a:pt x="921" y="2251"/>
                    <a:pt x="1373" y="2251"/>
                  </a:cubicBezTo>
                  <a:cubicBezTo>
                    <a:pt x="2698" y="2251"/>
                    <a:pt x="4028" y="2492"/>
                    <a:pt x="5223" y="2950"/>
                  </a:cubicBezTo>
                  <a:cubicBezTo>
                    <a:pt x="5229" y="2956"/>
                    <a:pt x="5235" y="2956"/>
                    <a:pt x="5241" y="2956"/>
                  </a:cubicBezTo>
                  <a:cubicBezTo>
                    <a:pt x="5249" y="2959"/>
                    <a:pt x="5258" y="2961"/>
                    <a:pt x="5266" y="2961"/>
                  </a:cubicBezTo>
                  <a:cubicBezTo>
                    <a:pt x="5288" y="2961"/>
                    <a:pt x="5308" y="2949"/>
                    <a:pt x="5321" y="2932"/>
                  </a:cubicBezTo>
                  <a:lnTo>
                    <a:pt x="5341" y="2895"/>
                  </a:lnTo>
                  <a:cubicBezTo>
                    <a:pt x="5700" y="2173"/>
                    <a:pt x="5960" y="1050"/>
                    <a:pt x="6109" y="101"/>
                  </a:cubicBezTo>
                  <a:lnTo>
                    <a:pt x="6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4575575" y="1197025"/>
              <a:ext cx="15575" cy="51125"/>
            </a:xfrm>
            <a:custGeom>
              <a:rect b="b" l="l" r="r" t="t"/>
              <a:pathLst>
                <a:path extrusionOk="0" h="2045" w="623">
                  <a:moveTo>
                    <a:pt x="497" y="0"/>
                  </a:moveTo>
                  <a:cubicBezTo>
                    <a:pt x="373" y="578"/>
                    <a:pt x="187" y="1361"/>
                    <a:pt x="32" y="1888"/>
                  </a:cubicBezTo>
                  <a:cubicBezTo>
                    <a:pt x="20" y="1912"/>
                    <a:pt x="13" y="1937"/>
                    <a:pt x="7" y="1963"/>
                  </a:cubicBezTo>
                  <a:cubicBezTo>
                    <a:pt x="1" y="1994"/>
                    <a:pt x="13" y="2024"/>
                    <a:pt x="38" y="2037"/>
                  </a:cubicBezTo>
                  <a:lnTo>
                    <a:pt x="50" y="2043"/>
                  </a:lnTo>
                  <a:cubicBezTo>
                    <a:pt x="54" y="2044"/>
                    <a:pt x="58" y="2044"/>
                    <a:pt x="62" y="2044"/>
                  </a:cubicBezTo>
                  <a:cubicBezTo>
                    <a:pt x="90" y="2044"/>
                    <a:pt x="120" y="2027"/>
                    <a:pt x="132" y="2000"/>
                  </a:cubicBezTo>
                  <a:cubicBezTo>
                    <a:pt x="132" y="1994"/>
                    <a:pt x="132" y="1986"/>
                    <a:pt x="138" y="1980"/>
                  </a:cubicBezTo>
                  <a:cubicBezTo>
                    <a:pt x="299" y="1447"/>
                    <a:pt x="491" y="627"/>
                    <a:pt x="622" y="25"/>
                  </a:cubicBezTo>
                  <a:cubicBezTo>
                    <a:pt x="585" y="20"/>
                    <a:pt x="542" y="6"/>
                    <a:pt x="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4497975" y="1264700"/>
              <a:ext cx="175425" cy="69300"/>
            </a:xfrm>
            <a:custGeom>
              <a:rect b="b" l="l" r="r" t="t"/>
              <a:pathLst>
                <a:path extrusionOk="0" h="2772" w="7017">
                  <a:moveTo>
                    <a:pt x="6930" y="1"/>
                  </a:moveTo>
                  <a:cubicBezTo>
                    <a:pt x="6669" y="932"/>
                    <a:pt x="6346" y="1795"/>
                    <a:pt x="5961" y="2565"/>
                  </a:cubicBezTo>
                  <a:cubicBezTo>
                    <a:pt x="5948" y="2595"/>
                    <a:pt x="5936" y="2620"/>
                    <a:pt x="5924" y="2646"/>
                  </a:cubicBezTo>
                  <a:lnTo>
                    <a:pt x="5861" y="2646"/>
                  </a:lnTo>
                  <a:cubicBezTo>
                    <a:pt x="3918" y="2577"/>
                    <a:pt x="1956" y="2440"/>
                    <a:pt x="25" y="2236"/>
                  </a:cubicBezTo>
                  <a:lnTo>
                    <a:pt x="1" y="2236"/>
                  </a:lnTo>
                  <a:cubicBezTo>
                    <a:pt x="19" y="2285"/>
                    <a:pt x="38" y="2322"/>
                    <a:pt x="56" y="2365"/>
                  </a:cubicBezTo>
                  <a:cubicBezTo>
                    <a:pt x="2006" y="2571"/>
                    <a:pt x="3987" y="2707"/>
                    <a:pt x="5942" y="2769"/>
                  </a:cubicBezTo>
                  <a:cubicBezTo>
                    <a:pt x="5944" y="2771"/>
                    <a:pt x="5945" y="2772"/>
                    <a:pt x="5946" y="2772"/>
                  </a:cubicBezTo>
                  <a:cubicBezTo>
                    <a:pt x="5949" y="2772"/>
                    <a:pt x="5950" y="2769"/>
                    <a:pt x="5955" y="2769"/>
                  </a:cubicBezTo>
                  <a:cubicBezTo>
                    <a:pt x="5959" y="2770"/>
                    <a:pt x="5963" y="2771"/>
                    <a:pt x="5967" y="2771"/>
                  </a:cubicBezTo>
                  <a:cubicBezTo>
                    <a:pt x="5987" y="2771"/>
                    <a:pt x="6006" y="2759"/>
                    <a:pt x="6016" y="2738"/>
                  </a:cubicBezTo>
                  <a:cubicBezTo>
                    <a:pt x="6022" y="2720"/>
                    <a:pt x="6036" y="2707"/>
                    <a:pt x="6042" y="2689"/>
                  </a:cubicBezTo>
                  <a:cubicBezTo>
                    <a:pt x="6426" y="1932"/>
                    <a:pt x="6749" y="1087"/>
                    <a:pt x="7016" y="173"/>
                  </a:cubicBezTo>
                  <a:cubicBezTo>
                    <a:pt x="6991" y="112"/>
                    <a:pt x="6961" y="56"/>
                    <a:pt x="6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4547500" y="1323050"/>
              <a:ext cx="142950" cy="59175"/>
            </a:xfrm>
            <a:custGeom>
              <a:rect b="b" l="l" r="r" t="t"/>
              <a:pathLst>
                <a:path extrusionOk="0" h="2367" w="5718">
                  <a:moveTo>
                    <a:pt x="5688" y="0"/>
                  </a:moveTo>
                  <a:cubicBezTo>
                    <a:pt x="5414" y="541"/>
                    <a:pt x="5122" y="1080"/>
                    <a:pt x="4800" y="1615"/>
                  </a:cubicBezTo>
                  <a:cubicBezTo>
                    <a:pt x="4774" y="1659"/>
                    <a:pt x="4749" y="1702"/>
                    <a:pt x="4725" y="1745"/>
                  </a:cubicBezTo>
                  <a:cubicBezTo>
                    <a:pt x="4719" y="1745"/>
                    <a:pt x="4712" y="1751"/>
                    <a:pt x="4712" y="1758"/>
                  </a:cubicBezTo>
                  <a:cubicBezTo>
                    <a:pt x="4398" y="1719"/>
                    <a:pt x="4084" y="1702"/>
                    <a:pt x="3770" y="1702"/>
                  </a:cubicBezTo>
                  <a:cubicBezTo>
                    <a:pt x="2475" y="1702"/>
                    <a:pt x="1190" y="1995"/>
                    <a:pt x="31" y="2261"/>
                  </a:cubicBezTo>
                  <a:cubicBezTo>
                    <a:pt x="18" y="2261"/>
                    <a:pt x="12" y="2266"/>
                    <a:pt x="0" y="2272"/>
                  </a:cubicBezTo>
                  <a:cubicBezTo>
                    <a:pt x="49" y="2304"/>
                    <a:pt x="93" y="2335"/>
                    <a:pt x="143" y="2366"/>
                  </a:cubicBezTo>
                  <a:cubicBezTo>
                    <a:pt x="1271" y="2109"/>
                    <a:pt x="2521" y="1828"/>
                    <a:pt x="3777" y="1828"/>
                  </a:cubicBezTo>
                  <a:cubicBezTo>
                    <a:pt x="4097" y="1828"/>
                    <a:pt x="4418" y="1847"/>
                    <a:pt x="4737" y="1888"/>
                  </a:cubicBezTo>
                  <a:cubicBezTo>
                    <a:pt x="4741" y="1889"/>
                    <a:pt x="4744" y="1890"/>
                    <a:pt x="4748" y="1890"/>
                  </a:cubicBezTo>
                  <a:cubicBezTo>
                    <a:pt x="4763" y="1890"/>
                    <a:pt x="4778" y="1880"/>
                    <a:pt x="4794" y="1870"/>
                  </a:cubicBezTo>
                  <a:lnTo>
                    <a:pt x="4800" y="1863"/>
                  </a:lnTo>
                  <a:cubicBezTo>
                    <a:pt x="4824" y="1819"/>
                    <a:pt x="4843" y="1788"/>
                    <a:pt x="4868" y="1745"/>
                  </a:cubicBezTo>
                  <a:cubicBezTo>
                    <a:pt x="5178" y="1237"/>
                    <a:pt x="5464" y="727"/>
                    <a:pt x="5718" y="206"/>
                  </a:cubicBezTo>
                  <a:cubicBezTo>
                    <a:pt x="5712" y="137"/>
                    <a:pt x="5700" y="69"/>
                    <a:pt x="56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4619200" y="1404225"/>
              <a:ext cx="67875" cy="9500"/>
            </a:xfrm>
            <a:custGeom>
              <a:rect b="b" l="l" r="r" t="t"/>
              <a:pathLst>
                <a:path extrusionOk="0" h="380" w="2715">
                  <a:moveTo>
                    <a:pt x="2459" y="0"/>
                  </a:moveTo>
                  <a:cubicBezTo>
                    <a:pt x="1628" y="0"/>
                    <a:pt x="803" y="106"/>
                    <a:pt x="1" y="311"/>
                  </a:cubicBezTo>
                  <a:cubicBezTo>
                    <a:pt x="81" y="337"/>
                    <a:pt x="161" y="355"/>
                    <a:pt x="242" y="380"/>
                  </a:cubicBezTo>
                  <a:cubicBezTo>
                    <a:pt x="984" y="211"/>
                    <a:pt x="1740" y="124"/>
                    <a:pt x="2503" y="124"/>
                  </a:cubicBezTo>
                  <a:cubicBezTo>
                    <a:pt x="2553" y="124"/>
                    <a:pt x="2602" y="124"/>
                    <a:pt x="2651" y="125"/>
                  </a:cubicBezTo>
                  <a:cubicBezTo>
                    <a:pt x="2653" y="127"/>
                    <a:pt x="2655" y="128"/>
                    <a:pt x="2657" y="128"/>
                  </a:cubicBezTo>
                  <a:cubicBezTo>
                    <a:pt x="2662" y="128"/>
                    <a:pt x="2666" y="125"/>
                    <a:pt x="2671" y="125"/>
                  </a:cubicBezTo>
                  <a:cubicBezTo>
                    <a:pt x="2695" y="119"/>
                    <a:pt x="2714" y="94"/>
                    <a:pt x="2714" y="63"/>
                  </a:cubicBezTo>
                  <a:cubicBezTo>
                    <a:pt x="2714" y="31"/>
                    <a:pt x="2689" y="1"/>
                    <a:pt x="2651" y="1"/>
                  </a:cubicBezTo>
                  <a:lnTo>
                    <a:pt x="2608" y="1"/>
                  </a:lnTo>
                  <a:cubicBezTo>
                    <a:pt x="2558" y="1"/>
                    <a:pt x="2509" y="0"/>
                    <a:pt x="2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4830450" y="1401125"/>
              <a:ext cx="236100" cy="224475"/>
            </a:xfrm>
            <a:custGeom>
              <a:rect b="b" l="l" r="r" t="t"/>
              <a:pathLst>
                <a:path extrusionOk="0" h="8979" w="9444">
                  <a:moveTo>
                    <a:pt x="5961" y="0"/>
                  </a:moveTo>
                  <a:cubicBezTo>
                    <a:pt x="5750" y="0"/>
                    <a:pt x="5538" y="20"/>
                    <a:pt x="5334" y="51"/>
                  </a:cubicBezTo>
                  <a:cubicBezTo>
                    <a:pt x="5291" y="57"/>
                    <a:pt x="5240" y="69"/>
                    <a:pt x="5197" y="75"/>
                  </a:cubicBezTo>
                  <a:cubicBezTo>
                    <a:pt x="4210" y="261"/>
                    <a:pt x="3310" y="802"/>
                    <a:pt x="2577" y="1534"/>
                  </a:cubicBezTo>
                  <a:lnTo>
                    <a:pt x="2446" y="1665"/>
                  </a:lnTo>
                  <a:cubicBezTo>
                    <a:pt x="1993" y="2137"/>
                    <a:pt x="1615" y="2688"/>
                    <a:pt x="1317" y="3261"/>
                  </a:cubicBezTo>
                  <a:cubicBezTo>
                    <a:pt x="1236" y="3416"/>
                    <a:pt x="1162" y="3576"/>
                    <a:pt x="1087" y="3751"/>
                  </a:cubicBezTo>
                  <a:cubicBezTo>
                    <a:pt x="1050" y="3825"/>
                    <a:pt x="1013" y="3912"/>
                    <a:pt x="981" y="4000"/>
                  </a:cubicBezTo>
                  <a:cubicBezTo>
                    <a:pt x="665" y="4745"/>
                    <a:pt x="417" y="5576"/>
                    <a:pt x="248" y="6421"/>
                  </a:cubicBezTo>
                  <a:cubicBezTo>
                    <a:pt x="230" y="6533"/>
                    <a:pt x="205" y="6651"/>
                    <a:pt x="187" y="6762"/>
                  </a:cubicBezTo>
                  <a:cubicBezTo>
                    <a:pt x="62" y="7513"/>
                    <a:pt x="1" y="8264"/>
                    <a:pt x="32" y="8941"/>
                  </a:cubicBezTo>
                  <a:lnTo>
                    <a:pt x="32" y="8978"/>
                  </a:lnTo>
                  <a:cubicBezTo>
                    <a:pt x="75" y="8972"/>
                    <a:pt x="124" y="8960"/>
                    <a:pt x="174" y="8954"/>
                  </a:cubicBezTo>
                  <a:cubicBezTo>
                    <a:pt x="709" y="8860"/>
                    <a:pt x="1267" y="8680"/>
                    <a:pt x="1820" y="8456"/>
                  </a:cubicBezTo>
                  <a:cubicBezTo>
                    <a:pt x="1881" y="8433"/>
                    <a:pt x="1944" y="8407"/>
                    <a:pt x="2012" y="8382"/>
                  </a:cubicBezTo>
                  <a:cubicBezTo>
                    <a:pt x="2714" y="8097"/>
                    <a:pt x="3409" y="7762"/>
                    <a:pt x="4061" y="7513"/>
                  </a:cubicBezTo>
                  <a:cubicBezTo>
                    <a:pt x="4085" y="7507"/>
                    <a:pt x="4116" y="7494"/>
                    <a:pt x="4142" y="7488"/>
                  </a:cubicBezTo>
                  <a:cubicBezTo>
                    <a:pt x="4185" y="7470"/>
                    <a:pt x="4228" y="7451"/>
                    <a:pt x="4271" y="7433"/>
                  </a:cubicBezTo>
                  <a:cubicBezTo>
                    <a:pt x="5303" y="7047"/>
                    <a:pt x="6358" y="6637"/>
                    <a:pt x="7240" y="5992"/>
                  </a:cubicBezTo>
                  <a:cubicBezTo>
                    <a:pt x="7283" y="5961"/>
                    <a:pt x="7326" y="5923"/>
                    <a:pt x="7371" y="5892"/>
                  </a:cubicBezTo>
                  <a:cubicBezTo>
                    <a:pt x="7550" y="5751"/>
                    <a:pt x="7724" y="5601"/>
                    <a:pt x="7892" y="5433"/>
                  </a:cubicBezTo>
                  <a:cubicBezTo>
                    <a:pt x="8904" y="4421"/>
                    <a:pt x="9443" y="2776"/>
                    <a:pt x="8755" y="1510"/>
                  </a:cubicBezTo>
                  <a:cubicBezTo>
                    <a:pt x="8228" y="535"/>
                    <a:pt x="7073" y="6"/>
                    <a:pt x="59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4803900" y="1419500"/>
              <a:ext cx="222600" cy="250400"/>
            </a:xfrm>
            <a:custGeom>
              <a:rect b="b" l="l" r="r" t="t"/>
              <a:pathLst>
                <a:path extrusionOk="0" h="10016" w="8904">
                  <a:moveTo>
                    <a:pt x="8837" y="0"/>
                  </a:moveTo>
                  <a:cubicBezTo>
                    <a:pt x="8826" y="0"/>
                    <a:pt x="8814" y="4"/>
                    <a:pt x="8805" y="10"/>
                  </a:cubicBezTo>
                  <a:cubicBezTo>
                    <a:pt x="4974" y="2339"/>
                    <a:pt x="2316" y="6151"/>
                    <a:pt x="20" y="9919"/>
                  </a:cubicBezTo>
                  <a:cubicBezTo>
                    <a:pt x="0" y="9951"/>
                    <a:pt x="14" y="9988"/>
                    <a:pt x="38" y="10007"/>
                  </a:cubicBezTo>
                  <a:lnTo>
                    <a:pt x="44" y="10007"/>
                  </a:lnTo>
                  <a:cubicBezTo>
                    <a:pt x="54" y="10013"/>
                    <a:pt x="65" y="10016"/>
                    <a:pt x="75" y="10016"/>
                  </a:cubicBezTo>
                  <a:cubicBezTo>
                    <a:pt x="97" y="10016"/>
                    <a:pt x="117" y="10005"/>
                    <a:pt x="126" y="9988"/>
                  </a:cubicBezTo>
                  <a:cubicBezTo>
                    <a:pt x="2416" y="6225"/>
                    <a:pt x="5061" y="2432"/>
                    <a:pt x="8866" y="116"/>
                  </a:cubicBezTo>
                  <a:cubicBezTo>
                    <a:pt x="8898" y="98"/>
                    <a:pt x="8904" y="61"/>
                    <a:pt x="8886" y="30"/>
                  </a:cubicBezTo>
                  <a:cubicBezTo>
                    <a:pt x="8877" y="10"/>
                    <a:pt x="8857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4946875" y="1402375"/>
              <a:ext cx="104625" cy="98450"/>
            </a:xfrm>
            <a:custGeom>
              <a:rect b="b" l="l" r="r" t="t"/>
              <a:pathLst>
                <a:path extrusionOk="0" h="3938" w="4185">
                  <a:moveTo>
                    <a:pt x="677" y="1"/>
                  </a:moveTo>
                  <a:lnTo>
                    <a:pt x="677" y="1"/>
                  </a:lnTo>
                  <a:cubicBezTo>
                    <a:pt x="634" y="7"/>
                    <a:pt x="583" y="19"/>
                    <a:pt x="540" y="25"/>
                  </a:cubicBezTo>
                  <a:cubicBezTo>
                    <a:pt x="210" y="1007"/>
                    <a:pt x="32" y="2030"/>
                    <a:pt x="0" y="3068"/>
                  </a:cubicBezTo>
                  <a:cubicBezTo>
                    <a:pt x="0" y="3068"/>
                    <a:pt x="0" y="3073"/>
                    <a:pt x="6" y="3079"/>
                  </a:cubicBezTo>
                  <a:cubicBezTo>
                    <a:pt x="0" y="3099"/>
                    <a:pt x="12" y="3111"/>
                    <a:pt x="32" y="3123"/>
                  </a:cubicBezTo>
                  <a:cubicBezTo>
                    <a:pt x="38" y="3123"/>
                    <a:pt x="44" y="3130"/>
                    <a:pt x="49" y="3130"/>
                  </a:cubicBezTo>
                  <a:cubicBezTo>
                    <a:pt x="69" y="3136"/>
                    <a:pt x="93" y="3136"/>
                    <a:pt x="118" y="3142"/>
                  </a:cubicBezTo>
                  <a:cubicBezTo>
                    <a:pt x="1477" y="3446"/>
                    <a:pt x="2837" y="3701"/>
                    <a:pt x="4104" y="3936"/>
                  </a:cubicBezTo>
                  <a:cubicBezTo>
                    <a:pt x="4108" y="3937"/>
                    <a:pt x="4112" y="3937"/>
                    <a:pt x="4115" y="3937"/>
                  </a:cubicBezTo>
                  <a:cubicBezTo>
                    <a:pt x="4147" y="3937"/>
                    <a:pt x="4173" y="3915"/>
                    <a:pt x="4179" y="3887"/>
                  </a:cubicBezTo>
                  <a:cubicBezTo>
                    <a:pt x="4184" y="3850"/>
                    <a:pt x="4167" y="3819"/>
                    <a:pt x="4129" y="3813"/>
                  </a:cubicBezTo>
                  <a:cubicBezTo>
                    <a:pt x="2887" y="3583"/>
                    <a:pt x="1559" y="3334"/>
                    <a:pt x="230" y="3042"/>
                  </a:cubicBezTo>
                  <a:cubicBezTo>
                    <a:pt x="193" y="3030"/>
                    <a:pt x="161" y="3024"/>
                    <a:pt x="124" y="3018"/>
                  </a:cubicBezTo>
                  <a:cubicBezTo>
                    <a:pt x="124" y="2999"/>
                    <a:pt x="124" y="2981"/>
                    <a:pt x="130" y="2962"/>
                  </a:cubicBezTo>
                  <a:cubicBezTo>
                    <a:pt x="167" y="1956"/>
                    <a:pt x="353" y="962"/>
                    <a:pt x="6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4890350" y="1439450"/>
              <a:ext cx="13700" cy="90375"/>
            </a:xfrm>
            <a:custGeom>
              <a:rect b="b" l="l" r="r" t="t"/>
              <a:pathLst>
                <a:path extrusionOk="0" h="3615" w="548">
                  <a:moveTo>
                    <a:pt x="181" y="1"/>
                  </a:moveTo>
                  <a:lnTo>
                    <a:pt x="50" y="132"/>
                  </a:lnTo>
                  <a:cubicBezTo>
                    <a:pt x="1" y="1292"/>
                    <a:pt x="119" y="2447"/>
                    <a:pt x="411" y="3565"/>
                  </a:cubicBezTo>
                  <a:cubicBezTo>
                    <a:pt x="411" y="3571"/>
                    <a:pt x="417" y="3571"/>
                    <a:pt x="417" y="3577"/>
                  </a:cubicBezTo>
                  <a:cubicBezTo>
                    <a:pt x="423" y="3590"/>
                    <a:pt x="436" y="3602"/>
                    <a:pt x="448" y="3608"/>
                  </a:cubicBezTo>
                  <a:cubicBezTo>
                    <a:pt x="460" y="3614"/>
                    <a:pt x="473" y="3614"/>
                    <a:pt x="491" y="3614"/>
                  </a:cubicBezTo>
                  <a:cubicBezTo>
                    <a:pt x="522" y="3602"/>
                    <a:pt x="548" y="3571"/>
                    <a:pt x="534" y="3534"/>
                  </a:cubicBezTo>
                  <a:cubicBezTo>
                    <a:pt x="528" y="3510"/>
                    <a:pt x="522" y="3484"/>
                    <a:pt x="516" y="3459"/>
                  </a:cubicBezTo>
                  <a:cubicBezTo>
                    <a:pt x="230" y="2336"/>
                    <a:pt x="119" y="1181"/>
                    <a:pt x="181" y="14"/>
                  </a:cubicBezTo>
                  <a:lnTo>
                    <a:pt x="1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4911000" y="1515400"/>
              <a:ext cx="103725" cy="35525"/>
            </a:xfrm>
            <a:custGeom>
              <a:rect b="b" l="l" r="r" t="t"/>
              <a:pathLst>
                <a:path extrusionOk="0" h="1421" w="4149">
                  <a:moveTo>
                    <a:pt x="72" y="1"/>
                  </a:moveTo>
                  <a:cubicBezTo>
                    <a:pt x="64" y="1"/>
                    <a:pt x="57" y="2"/>
                    <a:pt x="51" y="5"/>
                  </a:cubicBezTo>
                  <a:cubicBezTo>
                    <a:pt x="32" y="5"/>
                    <a:pt x="20" y="17"/>
                    <a:pt x="6" y="43"/>
                  </a:cubicBezTo>
                  <a:cubicBezTo>
                    <a:pt x="6" y="49"/>
                    <a:pt x="0" y="54"/>
                    <a:pt x="0" y="62"/>
                  </a:cubicBezTo>
                  <a:cubicBezTo>
                    <a:pt x="6" y="86"/>
                    <a:pt x="14" y="111"/>
                    <a:pt x="38" y="123"/>
                  </a:cubicBezTo>
                  <a:lnTo>
                    <a:pt x="44" y="123"/>
                  </a:lnTo>
                  <a:cubicBezTo>
                    <a:pt x="63" y="129"/>
                    <a:pt x="75" y="136"/>
                    <a:pt x="94" y="142"/>
                  </a:cubicBezTo>
                  <a:cubicBezTo>
                    <a:pt x="1367" y="664"/>
                    <a:pt x="2683" y="1092"/>
                    <a:pt x="4018" y="1421"/>
                  </a:cubicBezTo>
                  <a:cubicBezTo>
                    <a:pt x="4061" y="1390"/>
                    <a:pt x="4104" y="1352"/>
                    <a:pt x="4149" y="1321"/>
                  </a:cubicBezTo>
                  <a:cubicBezTo>
                    <a:pt x="2800" y="999"/>
                    <a:pt x="1467" y="570"/>
                    <a:pt x="187" y="43"/>
                  </a:cubicBezTo>
                  <a:cubicBezTo>
                    <a:pt x="155" y="31"/>
                    <a:pt x="118" y="17"/>
                    <a:pt x="94" y="5"/>
                  </a:cubicBezTo>
                  <a:cubicBezTo>
                    <a:pt x="88" y="2"/>
                    <a:pt x="8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4854975" y="1494875"/>
              <a:ext cx="82275" cy="94100"/>
            </a:xfrm>
            <a:custGeom>
              <a:rect b="b" l="l" r="r" t="t"/>
              <a:pathLst>
                <a:path extrusionOk="0" h="3764" w="3291">
                  <a:moveTo>
                    <a:pt x="106" y="1"/>
                  </a:moveTo>
                  <a:cubicBezTo>
                    <a:pt x="69" y="75"/>
                    <a:pt x="32" y="162"/>
                    <a:pt x="0" y="250"/>
                  </a:cubicBezTo>
                  <a:cubicBezTo>
                    <a:pt x="69" y="1056"/>
                    <a:pt x="255" y="1956"/>
                    <a:pt x="553" y="2993"/>
                  </a:cubicBezTo>
                  <a:lnTo>
                    <a:pt x="565" y="3024"/>
                  </a:lnTo>
                  <a:cubicBezTo>
                    <a:pt x="571" y="3044"/>
                    <a:pt x="584" y="3061"/>
                    <a:pt x="596" y="3067"/>
                  </a:cubicBezTo>
                  <a:lnTo>
                    <a:pt x="608" y="3067"/>
                  </a:lnTo>
                  <a:cubicBezTo>
                    <a:pt x="622" y="3073"/>
                    <a:pt x="634" y="3081"/>
                    <a:pt x="653" y="3081"/>
                  </a:cubicBezTo>
                  <a:cubicBezTo>
                    <a:pt x="1465" y="3342"/>
                    <a:pt x="2273" y="3571"/>
                    <a:pt x="3080" y="3763"/>
                  </a:cubicBezTo>
                  <a:cubicBezTo>
                    <a:pt x="3104" y="3757"/>
                    <a:pt x="3135" y="3744"/>
                    <a:pt x="3161" y="3738"/>
                  </a:cubicBezTo>
                  <a:cubicBezTo>
                    <a:pt x="3204" y="3720"/>
                    <a:pt x="3247" y="3701"/>
                    <a:pt x="3290" y="3683"/>
                  </a:cubicBezTo>
                  <a:cubicBezTo>
                    <a:pt x="2434" y="3483"/>
                    <a:pt x="1584" y="3248"/>
                    <a:pt x="727" y="2975"/>
                  </a:cubicBezTo>
                  <a:cubicBezTo>
                    <a:pt x="708" y="2969"/>
                    <a:pt x="696" y="2969"/>
                    <a:pt x="677" y="2962"/>
                  </a:cubicBezTo>
                  <a:cubicBezTo>
                    <a:pt x="665" y="2932"/>
                    <a:pt x="659" y="2895"/>
                    <a:pt x="653" y="2869"/>
                  </a:cubicBezTo>
                  <a:cubicBezTo>
                    <a:pt x="336" y="1770"/>
                    <a:pt x="155" y="838"/>
                    <a:pt x="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4835125" y="1561650"/>
              <a:ext cx="45650" cy="50900"/>
            </a:xfrm>
            <a:custGeom>
              <a:rect b="b" l="l" r="r" t="t"/>
              <a:pathLst>
                <a:path extrusionOk="0" h="2036" w="1826">
                  <a:moveTo>
                    <a:pt x="61" y="0"/>
                  </a:moveTo>
                  <a:cubicBezTo>
                    <a:pt x="43" y="112"/>
                    <a:pt x="18" y="230"/>
                    <a:pt x="0" y="341"/>
                  </a:cubicBezTo>
                  <a:cubicBezTo>
                    <a:pt x="92" y="769"/>
                    <a:pt x="230" y="1192"/>
                    <a:pt x="396" y="1588"/>
                  </a:cubicBezTo>
                  <a:cubicBezTo>
                    <a:pt x="410" y="1602"/>
                    <a:pt x="416" y="1614"/>
                    <a:pt x="428" y="1620"/>
                  </a:cubicBezTo>
                  <a:lnTo>
                    <a:pt x="434" y="1626"/>
                  </a:lnTo>
                  <a:cubicBezTo>
                    <a:pt x="478" y="1639"/>
                    <a:pt x="522" y="1657"/>
                    <a:pt x="559" y="1669"/>
                  </a:cubicBezTo>
                  <a:cubicBezTo>
                    <a:pt x="918" y="1806"/>
                    <a:pt x="1279" y="1930"/>
                    <a:pt x="1633" y="2035"/>
                  </a:cubicBezTo>
                  <a:cubicBezTo>
                    <a:pt x="1694" y="2012"/>
                    <a:pt x="1757" y="1986"/>
                    <a:pt x="1825" y="1961"/>
                  </a:cubicBezTo>
                  <a:cubicBezTo>
                    <a:pt x="1428" y="1843"/>
                    <a:pt x="1030" y="1714"/>
                    <a:pt x="633" y="1557"/>
                  </a:cubicBezTo>
                  <a:cubicBezTo>
                    <a:pt x="590" y="1545"/>
                    <a:pt x="553" y="1533"/>
                    <a:pt x="508" y="1514"/>
                  </a:cubicBezTo>
                  <a:cubicBezTo>
                    <a:pt x="304" y="1030"/>
                    <a:pt x="155" y="522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5491350" y="835525"/>
              <a:ext cx="506500" cy="1128450"/>
            </a:xfrm>
            <a:custGeom>
              <a:rect b="b" l="l" r="r" t="t"/>
              <a:pathLst>
                <a:path extrusionOk="0" h="45138" w="20260">
                  <a:moveTo>
                    <a:pt x="6229" y="0"/>
                  </a:moveTo>
                  <a:cubicBezTo>
                    <a:pt x="6123" y="112"/>
                    <a:pt x="6011" y="224"/>
                    <a:pt x="5906" y="342"/>
                  </a:cubicBezTo>
                  <a:cubicBezTo>
                    <a:pt x="5061" y="1267"/>
                    <a:pt x="4310" y="2298"/>
                    <a:pt x="3670" y="3384"/>
                  </a:cubicBezTo>
                  <a:cubicBezTo>
                    <a:pt x="6384" y="5433"/>
                    <a:pt x="9115" y="7439"/>
                    <a:pt x="11884" y="9413"/>
                  </a:cubicBezTo>
                  <a:cubicBezTo>
                    <a:pt x="8892" y="7835"/>
                    <a:pt x="5912" y="6314"/>
                    <a:pt x="2863" y="4898"/>
                  </a:cubicBezTo>
                  <a:cubicBezTo>
                    <a:pt x="1647" y="7382"/>
                    <a:pt x="914" y="10096"/>
                    <a:pt x="485" y="12827"/>
                  </a:cubicBezTo>
                  <a:cubicBezTo>
                    <a:pt x="410" y="13305"/>
                    <a:pt x="343" y="13784"/>
                    <a:pt x="286" y="14274"/>
                  </a:cubicBezTo>
                  <a:cubicBezTo>
                    <a:pt x="5688" y="14342"/>
                    <a:pt x="11090" y="14591"/>
                    <a:pt x="16473" y="15025"/>
                  </a:cubicBezTo>
                  <a:cubicBezTo>
                    <a:pt x="11027" y="15739"/>
                    <a:pt x="5558" y="16268"/>
                    <a:pt x="82" y="16646"/>
                  </a:cubicBezTo>
                  <a:cubicBezTo>
                    <a:pt x="0" y="18074"/>
                    <a:pt x="0" y="19509"/>
                    <a:pt x="88" y="20936"/>
                  </a:cubicBezTo>
                  <a:cubicBezTo>
                    <a:pt x="5335" y="19352"/>
                    <a:pt x="10686" y="18117"/>
                    <a:pt x="16087" y="17217"/>
                  </a:cubicBezTo>
                  <a:lnTo>
                    <a:pt x="16087" y="17217"/>
                  </a:lnTo>
                  <a:cubicBezTo>
                    <a:pt x="10803" y="19564"/>
                    <a:pt x="5645" y="21905"/>
                    <a:pt x="473" y="24432"/>
                  </a:cubicBezTo>
                  <a:cubicBezTo>
                    <a:pt x="808" y="26561"/>
                    <a:pt x="1349" y="28665"/>
                    <a:pt x="2086" y="30684"/>
                  </a:cubicBezTo>
                  <a:cubicBezTo>
                    <a:pt x="7221" y="29367"/>
                    <a:pt x="12413" y="28255"/>
                    <a:pt x="17640" y="27361"/>
                  </a:cubicBezTo>
                  <a:lnTo>
                    <a:pt x="17640" y="27361"/>
                  </a:lnTo>
                  <a:cubicBezTo>
                    <a:pt x="12878" y="29771"/>
                    <a:pt x="8407" y="32062"/>
                    <a:pt x="3845" y="34625"/>
                  </a:cubicBezTo>
                  <a:cubicBezTo>
                    <a:pt x="5304" y="37352"/>
                    <a:pt x="7172" y="39860"/>
                    <a:pt x="9376" y="42015"/>
                  </a:cubicBezTo>
                  <a:cubicBezTo>
                    <a:pt x="9842" y="41530"/>
                    <a:pt x="10313" y="41083"/>
                    <a:pt x="10568" y="40809"/>
                  </a:cubicBezTo>
                  <a:cubicBezTo>
                    <a:pt x="11958" y="39289"/>
                    <a:pt x="14064" y="37743"/>
                    <a:pt x="15138" y="36011"/>
                  </a:cubicBezTo>
                  <a:lnTo>
                    <a:pt x="15138" y="36011"/>
                  </a:lnTo>
                  <a:cubicBezTo>
                    <a:pt x="13660" y="38401"/>
                    <a:pt x="12115" y="40760"/>
                    <a:pt x="10519" y="43076"/>
                  </a:cubicBezTo>
                  <a:cubicBezTo>
                    <a:pt x="11356" y="43809"/>
                    <a:pt x="12232" y="44497"/>
                    <a:pt x="13158" y="45138"/>
                  </a:cubicBezTo>
                  <a:cubicBezTo>
                    <a:pt x="13170" y="45119"/>
                    <a:pt x="13176" y="45101"/>
                    <a:pt x="13188" y="45081"/>
                  </a:cubicBezTo>
                  <a:cubicBezTo>
                    <a:pt x="13430" y="44721"/>
                    <a:pt x="15070" y="42611"/>
                    <a:pt x="16938" y="40221"/>
                  </a:cubicBezTo>
                  <a:cubicBezTo>
                    <a:pt x="19061" y="35986"/>
                    <a:pt x="20260" y="31212"/>
                    <a:pt x="20260" y="26151"/>
                  </a:cubicBezTo>
                  <a:cubicBezTo>
                    <a:pt x="20260" y="18248"/>
                    <a:pt x="17336" y="11027"/>
                    <a:pt x="12511" y="5514"/>
                  </a:cubicBezTo>
                  <a:cubicBezTo>
                    <a:pt x="12431" y="5420"/>
                    <a:pt x="12350" y="5321"/>
                    <a:pt x="12264" y="5228"/>
                  </a:cubicBezTo>
                  <a:cubicBezTo>
                    <a:pt x="11891" y="4812"/>
                    <a:pt x="11505" y="4402"/>
                    <a:pt x="11109" y="4004"/>
                  </a:cubicBezTo>
                  <a:cubicBezTo>
                    <a:pt x="10419" y="3310"/>
                    <a:pt x="9699" y="2651"/>
                    <a:pt x="8954" y="2030"/>
                  </a:cubicBezTo>
                  <a:cubicBezTo>
                    <a:pt x="8084" y="1304"/>
                    <a:pt x="7172" y="628"/>
                    <a:pt x="6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4437900" y="1608800"/>
              <a:ext cx="726275" cy="656600"/>
            </a:xfrm>
            <a:custGeom>
              <a:rect b="b" l="l" r="r" t="t"/>
              <a:pathLst>
                <a:path extrusionOk="0" h="26264" w="29051">
                  <a:moveTo>
                    <a:pt x="0" y="0"/>
                  </a:moveTo>
                  <a:lnTo>
                    <a:pt x="0" y="0"/>
                  </a:lnTo>
                  <a:cubicBezTo>
                    <a:pt x="1683" y="11027"/>
                    <a:pt x="9109" y="20167"/>
                    <a:pt x="19130" y="24271"/>
                  </a:cubicBezTo>
                  <a:cubicBezTo>
                    <a:pt x="20042" y="24643"/>
                    <a:pt x="20979" y="24979"/>
                    <a:pt x="21942" y="25263"/>
                  </a:cubicBezTo>
                  <a:cubicBezTo>
                    <a:pt x="22004" y="25289"/>
                    <a:pt x="22073" y="25301"/>
                    <a:pt x="22141" y="25326"/>
                  </a:cubicBezTo>
                  <a:cubicBezTo>
                    <a:pt x="23520" y="25736"/>
                    <a:pt x="24947" y="26053"/>
                    <a:pt x="26400" y="26263"/>
                  </a:cubicBezTo>
                  <a:lnTo>
                    <a:pt x="28592" y="11027"/>
                  </a:lnTo>
                  <a:lnTo>
                    <a:pt x="28598" y="10978"/>
                  </a:lnTo>
                  <a:lnTo>
                    <a:pt x="28853" y="9215"/>
                  </a:lnTo>
                  <a:lnTo>
                    <a:pt x="28921" y="8749"/>
                  </a:lnTo>
                  <a:lnTo>
                    <a:pt x="29051" y="7817"/>
                  </a:lnTo>
                  <a:lnTo>
                    <a:pt x="28728" y="7035"/>
                  </a:lnTo>
                  <a:lnTo>
                    <a:pt x="28541" y="6582"/>
                  </a:lnTo>
                  <a:lnTo>
                    <a:pt x="28188" y="5719"/>
                  </a:lnTo>
                  <a:lnTo>
                    <a:pt x="27343" y="3682"/>
                  </a:lnTo>
                  <a:lnTo>
                    <a:pt x="26741" y="2212"/>
                  </a:lnTo>
                  <a:cubicBezTo>
                    <a:pt x="26741" y="2212"/>
                    <a:pt x="26512" y="2490"/>
                    <a:pt x="25928" y="2832"/>
                  </a:cubicBezTo>
                  <a:cubicBezTo>
                    <a:pt x="25145" y="3279"/>
                    <a:pt x="23712" y="3837"/>
                    <a:pt x="21309" y="4006"/>
                  </a:cubicBezTo>
                  <a:cubicBezTo>
                    <a:pt x="21109" y="4019"/>
                    <a:pt x="20889" y="4026"/>
                    <a:pt x="20650" y="4026"/>
                  </a:cubicBezTo>
                  <a:cubicBezTo>
                    <a:pt x="17603" y="4026"/>
                    <a:pt x="11549" y="2977"/>
                    <a:pt x="7513" y="2204"/>
                  </a:cubicBezTo>
                  <a:cubicBezTo>
                    <a:pt x="5166" y="1757"/>
                    <a:pt x="3502" y="1404"/>
                    <a:pt x="3502" y="14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4625725" y="1663900"/>
              <a:ext cx="502775" cy="200425"/>
            </a:xfrm>
            <a:custGeom>
              <a:rect b="b" l="l" r="r" t="t"/>
              <a:pathLst>
                <a:path extrusionOk="0" h="8017" w="20111">
                  <a:moveTo>
                    <a:pt x="0" y="0"/>
                  </a:moveTo>
                  <a:lnTo>
                    <a:pt x="0" y="8017"/>
                  </a:lnTo>
                  <a:lnTo>
                    <a:pt x="20110" y="8017"/>
                  </a:lnTo>
                  <a:lnTo>
                    <a:pt x="20110" y="0"/>
                  </a:lnTo>
                  <a:close/>
                </a:path>
              </a:pathLst>
            </a:custGeom>
            <a:solidFill>
              <a:srgbClr val="CB8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4986425" y="1160125"/>
              <a:ext cx="824225" cy="1113650"/>
            </a:xfrm>
            <a:custGeom>
              <a:rect b="b" l="l" r="r" t="t"/>
              <a:pathLst>
                <a:path extrusionOk="0" h="44546" w="32969">
                  <a:moveTo>
                    <a:pt x="31874" y="0"/>
                  </a:moveTo>
                  <a:cubicBezTo>
                    <a:pt x="31707" y="0"/>
                    <a:pt x="31518" y="12"/>
                    <a:pt x="31306" y="35"/>
                  </a:cubicBezTo>
                  <a:cubicBezTo>
                    <a:pt x="30442" y="129"/>
                    <a:pt x="29200" y="402"/>
                    <a:pt x="27512" y="855"/>
                  </a:cubicBezTo>
                  <a:cubicBezTo>
                    <a:pt x="23408" y="1954"/>
                    <a:pt x="23005" y="4494"/>
                    <a:pt x="21266" y="5245"/>
                  </a:cubicBezTo>
                  <a:cubicBezTo>
                    <a:pt x="20830" y="5434"/>
                    <a:pt x="20508" y="5517"/>
                    <a:pt x="20213" y="5517"/>
                  </a:cubicBezTo>
                  <a:cubicBezTo>
                    <a:pt x="19599" y="5517"/>
                    <a:pt x="19107" y="5155"/>
                    <a:pt x="17956" y="4643"/>
                  </a:cubicBezTo>
                  <a:cubicBezTo>
                    <a:pt x="17801" y="4574"/>
                    <a:pt x="17640" y="4505"/>
                    <a:pt x="17460" y="4431"/>
                  </a:cubicBezTo>
                  <a:cubicBezTo>
                    <a:pt x="17366" y="4394"/>
                    <a:pt x="17268" y="4356"/>
                    <a:pt x="17162" y="4313"/>
                  </a:cubicBezTo>
                  <a:lnTo>
                    <a:pt x="17156" y="4307"/>
                  </a:lnTo>
                  <a:cubicBezTo>
                    <a:pt x="16839" y="4184"/>
                    <a:pt x="16480" y="4052"/>
                    <a:pt x="16070" y="3923"/>
                  </a:cubicBezTo>
                  <a:cubicBezTo>
                    <a:pt x="15790" y="3829"/>
                    <a:pt x="15511" y="3754"/>
                    <a:pt x="15237" y="3686"/>
                  </a:cubicBezTo>
                  <a:cubicBezTo>
                    <a:pt x="15139" y="3662"/>
                    <a:pt x="15039" y="3643"/>
                    <a:pt x="14945" y="3625"/>
                  </a:cubicBezTo>
                  <a:cubicBezTo>
                    <a:pt x="14417" y="3525"/>
                    <a:pt x="13909" y="3462"/>
                    <a:pt x="13425" y="3439"/>
                  </a:cubicBezTo>
                  <a:cubicBezTo>
                    <a:pt x="13204" y="3426"/>
                    <a:pt x="12990" y="3422"/>
                    <a:pt x="12783" y="3422"/>
                  </a:cubicBezTo>
                  <a:cubicBezTo>
                    <a:pt x="12667" y="3422"/>
                    <a:pt x="12554" y="3423"/>
                    <a:pt x="12443" y="3425"/>
                  </a:cubicBezTo>
                  <a:cubicBezTo>
                    <a:pt x="11866" y="3439"/>
                    <a:pt x="11339" y="3494"/>
                    <a:pt x="10872" y="3568"/>
                  </a:cubicBezTo>
                  <a:cubicBezTo>
                    <a:pt x="10792" y="3582"/>
                    <a:pt x="10706" y="3594"/>
                    <a:pt x="10624" y="3605"/>
                  </a:cubicBezTo>
                  <a:cubicBezTo>
                    <a:pt x="10022" y="3711"/>
                    <a:pt x="9563" y="3829"/>
                    <a:pt x="9302" y="3903"/>
                  </a:cubicBezTo>
                  <a:cubicBezTo>
                    <a:pt x="9153" y="3947"/>
                    <a:pt x="9072" y="3978"/>
                    <a:pt x="9072" y="3978"/>
                  </a:cubicBezTo>
                  <a:cubicBezTo>
                    <a:pt x="9072" y="3978"/>
                    <a:pt x="9016" y="4090"/>
                    <a:pt x="8929" y="4282"/>
                  </a:cubicBezTo>
                  <a:cubicBezTo>
                    <a:pt x="8917" y="4313"/>
                    <a:pt x="8904" y="4345"/>
                    <a:pt x="8886" y="4382"/>
                  </a:cubicBezTo>
                  <a:cubicBezTo>
                    <a:pt x="8835" y="4500"/>
                    <a:pt x="8774" y="4631"/>
                    <a:pt x="8712" y="4786"/>
                  </a:cubicBezTo>
                  <a:cubicBezTo>
                    <a:pt x="8451" y="5394"/>
                    <a:pt x="8116" y="6256"/>
                    <a:pt x="7935" y="7015"/>
                  </a:cubicBezTo>
                  <a:cubicBezTo>
                    <a:pt x="7904" y="7138"/>
                    <a:pt x="7880" y="7270"/>
                    <a:pt x="7861" y="7387"/>
                  </a:cubicBezTo>
                  <a:cubicBezTo>
                    <a:pt x="7631" y="8778"/>
                    <a:pt x="6880" y="13509"/>
                    <a:pt x="5608" y="17042"/>
                  </a:cubicBezTo>
                  <a:cubicBezTo>
                    <a:pt x="4987" y="18761"/>
                    <a:pt x="4471" y="19810"/>
                    <a:pt x="3987" y="20779"/>
                  </a:cubicBezTo>
                  <a:cubicBezTo>
                    <a:pt x="3502" y="21729"/>
                    <a:pt x="3044" y="22598"/>
                    <a:pt x="2522" y="23964"/>
                  </a:cubicBezTo>
                  <a:cubicBezTo>
                    <a:pt x="2491" y="24039"/>
                    <a:pt x="2459" y="24119"/>
                    <a:pt x="2428" y="24200"/>
                  </a:cubicBezTo>
                  <a:cubicBezTo>
                    <a:pt x="2361" y="24380"/>
                    <a:pt x="2310" y="24554"/>
                    <a:pt x="2279" y="24721"/>
                  </a:cubicBezTo>
                  <a:cubicBezTo>
                    <a:pt x="2181" y="25218"/>
                    <a:pt x="2218" y="25678"/>
                    <a:pt x="2342" y="26094"/>
                  </a:cubicBezTo>
                  <a:cubicBezTo>
                    <a:pt x="2577" y="26864"/>
                    <a:pt x="3112" y="27490"/>
                    <a:pt x="3640" y="27950"/>
                  </a:cubicBezTo>
                  <a:cubicBezTo>
                    <a:pt x="3757" y="28056"/>
                    <a:pt x="3881" y="28155"/>
                    <a:pt x="4000" y="28242"/>
                  </a:cubicBezTo>
                  <a:lnTo>
                    <a:pt x="4024" y="28266"/>
                  </a:lnTo>
                  <a:cubicBezTo>
                    <a:pt x="4236" y="28421"/>
                    <a:pt x="4428" y="28546"/>
                    <a:pt x="4589" y="28645"/>
                  </a:cubicBezTo>
                  <a:cubicBezTo>
                    <a:pt x="4620" y="28664"/>
                    <a:pt x="4651" y="28682"/>
                    <a:pt x="4689" y="28695"/>
                  </a:cubicBezTo>
                  <a:cubicBezTo>
                    <a:pt x="4894" y="28819"/>
                    <a:pt x="5030" y="28888"/>
                    <a:pt x="5030" y="28888"/>
                  </a:cubicBezTo>
                  <a:lnTo>
                    <a:pt x="1" y="43210"/>
                  </a:lnTo>
                  <a:cubicBezTo>
                    <a:pt x="63" y="43236"/>
                    <a:pt x="132" y="43248"/>
                    <a:pt x="200" y="43273"/>
                  </a:cubicBezTo>
                  <a:cubicBezTo>
                    <a:pt x="1579" y="43683"/>
                    <a:pt x="3006" y="44000"/>
                    <a:pt x="4459" y="44210"/>
                  </a:cubicBezTo>
                  <a:cubicBezTo>
                    <a:pt x="5967" y="44434"/>
                    <a:pt x="7508" y="44545"/>
                    <a:pt x="9072" y="44545"/>
                  </a:cubicBezTo>
                  <a:cubicBezTo>
                    <a:pt x="14119" y="44545"/>
                    <a:pt x="18894" y="43353"/>
                    <a:pt x="23122" y="41224"/>
                  </a:cubicBezTo>
                  <a:lnTo>
                    <a:pt x="22656" y="33625"/>
                  </a:lnTo>
                  <a:cubicBezTo>
                    <a:pt x="22656" y="33625"/>
                    <a:pt x="22483" y="12646"/>
                    <a:pt x="22538" y="11205"/>
                  </a:cubicBezTo>
                  <a:cubicBezTo>
                    <a:pt x="22570" y="10460"/>
                    <a:pt x="23140" y="10026"/>
                    <a:pt x="24159" y="9646"/>
                  </a:cubicBezTo>
                  <a:cubicBezTo>
                    <a:pt x="25128" y="9281"/>
                    <a:pt x="26506" y="8970"/>
                    <a:pt x="28201" y="8485"/>
                  </a:cubicBezTo>
                  <a:cubicBezTo>
                    <a:pt x="31671" y="7499"/>
                    <a:pt x="31094" y="6691"/>
                    <a:pt x="31442" y="4556"/>
                  </a:cubicBezTo>
                  <a:cubicBezTo>
                    <a:pt x="31702" y="2948"/>
                    <a:pt x="32355" y="2252"/>
                    <a:pt x="32708" y="1545"/>
                  </a:cubicBezTo>
                  <a:cubicBezTo>
                    <a:pt x="32826" y="1302"/>
                    <a:pt x="32914" y="1072"/>
                    <a:pt x="32938" y="800"/>
                  </a:cubicBezTo>
                  <a:cubicBezTo>
                    <a:pt x="32969" y="502"/>
                    <a:pt x="32888" y="290"/>
                    <a:pt x="32671" y="160"/>
                  </a:cubicBezTo>
                  <a:cubicBezTo>
                    <a:pt x="32497" y="54"/>
                    <a:pt x="32236" y="0"/>
                    <a:pt x="31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5068525" y="1138425"/>
              <a:ext cx="172325" cy="198925"/>
            </a:xfrm>
            <a:custGeom>
              <a:rect b="b" l="l" r="r" t="t"/>
              <a:pathLst>
                <a:path extrusionOk="0" h="7957" w="6893">
                  <a:moveTo>
                    <a:pt x="792" y="0"/>
                  </a:moveTo>
                  <a:cubicBezTo>
                    <a:pt x="580" y="0"/>
                    <a:pt x="373" y="47"/>
                    <a:pt x="181" y="158"/>
                  </a:cubicBezTo>
                  <a:cubicBezTo>
                    <a:pt x="126" y="189"/>
                    <a:pt x="69" y="233"/>
                    <a:pt x="32" y="295"/>
                  </a:cubicBezTo>
                  <a:cubicBezTo>
                    <a:pt x="8" y="344"/>
                    <a:pt x="1" y="407"/>
                    <a:pt x="8" y="470"/>
                  </a:cubicBezTo>
                  <a:cubicBezTo>
                    <a:pt x="14" y="519"/>
                    <a:pt x="26" y="575"/>
                    <a:pt x="46" y="625"/>
                  </a:cubicBezTo>
                  <a:cubicBezTo>
                    <a:pt x="69" y="730"/>
                    <a:pt x="101" y="829"/>
                    <a:pt x="120" y="935"/>
                  </a:cubicBezTo>
                  <a:cubicBezTo>
                    <a:pt x="424" y="2152"/>
                    <a:pt x="499" y="3424"/>
                    <a:pt x="865" y="4628"/>
                  </a:cubicBezTo>
                  <a:cubicBezTo>
                    <a:pt x="1101" y="5411"/>
                    <a:pt x="1485" y="6175"/>
                    <a:pt x="2057" y="6759"/>
                  </a:cubicBezTo>
                  <a:cubicBezTo>
                    <a:pt x="2609" y="7324"/>
                    <a:pt x="3236" y="7571"/>
                    <a:pt x="3987" y="7728"/>
                  </a:cubicBezTo>
                  <a:cubicBezTo>
                    <a:pt x="4087" y="7746"/>
                    <a:pt x="4198" y="7771"/>
                    <a:pt x="4316" y="7802"/>
                  </a:cubicBezTo>
                  <a:cubicBezTo>
                    <a:pt x="4604" y="7876"/>
                    <a:pt x="4931" y="7957"/>
                    <a:pt x="5228" y="7957"/>
                  </a:cubicBezTo>
                  <a:cubicBezTo>
                    <a:pt x="5405" y="7957"/>
                    <a:pt x="5572" y="7928"/>
                    <a:pt x="5714" y="7851"/>
                  </a:cubicBezTo>
                  <a:cubicBezTo>
                    <a:pt x="6893" y="7212"/>
                    <a:pt x="6067" y="4605"/>
                    <a:pt x="5608" y="3748"/>
                  </a:cubicBezTo>
                  <a:cubicBezTo>
                    <a:pt x="4857" y="2356"/>
                    <a:pt x="3585" y="1307"/>
                    <a:pt x="2224" y="493"/>
                  </a:cubicBezTo>
                  <a:cubicBezTo>
                    <a:pt x="2118" y="432"/>
                    <a:pt x="2007" y="370"/>
                    <a:pt x="1895" y="315"/>
                  </a:cubicBezTo>
                  <a:cubicBezTo>
                    <a:pt x="1541" y="137"/>
                    <a:pt x="1158" y="0"/>
                    <a:pt x="7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5068525" y="1138425"/>
              <a:ext cx="51250" cy="43050"/>
            </a:xfrm>
            <a:custGeom>
              <a:rect b="b" l="l" r="r" t="t"/>
              <a:pathLst>
                <a:path extrusionOk="0" h="1722" w="2050">
                  <a:moveTo>
                    <a:pt x="792" y="0"/>
                  </a:moveTo>
                  <a:cubicBezTo>
                    <a:pt x="580" y="0"/>
                    <a:pt x="373" y="47"/>
                    <a:pt x="181" y="158"/>
                  </a:cubicBezTo>
                  <a:cubicBezTo>
                    <a:pt x="126" y="189"/>
                    <a:pt x="69" y="233"/>
                    <a:pt x="32" y="295"/>
                  </a:cubicBezTo>
                  <a:cubicBezTo>
                    <a:pt x="8" y="344"/>
                    <a:pt x="1" y="407"/>
                    <a:pt x="8" y="470"/>
                  </a:cubicBezTo>
                  <a:cubicBezTo>
                    <a:pt x="14" y="519"/>
                    <a:pt x="26" y="575"/>
                    <a:pt x="46" y="625"/>
                  </a:cubicBezTo>
                  <a:cubicBezTo>
                    <a:pt x="69" y="730"/>
                    <a:pt x="101" y="829"/>
                    <a:pt x="120" y="935"/>
                  </a:cubicBezTo>
                  <a:cubicBezTo>
                    <a:pt x="436" y="1060"/>
                    <a:pt x="771" y="1171"/>
                    <a:pt x="1069" y="1462"/>
                  </a:cubicBezTo>
                  <a:cubicBezTo>
                    <a:pt x="1187" y="1579"/>
                    <a:pt x="1337" y="1721"/>
                    <a:pt x="1490" y="1721"/>
                  </a:cubicBezTo>
                  <a:cubicBezTo>
                    <a:pt x="1523" y="1721"/>
                    <a:pt x="1557" y="1715"/>
                    <a:pt x="1591" y="1699"/>
                  </a:cubicBezTo>
                  <a:cubicBezTo>
                    <a:pt x="1634" y="1680"/>
                    <a:pt x="1671" y="1642"/>
                    <a:pt x="1703" y="1605"/>
                  </a:cubicBezTo>
                  <a:cubicBezTo>
                    <a:pt x="2001" y="1276"/>
                    <a:pt x="2050" y="768"/>
                    <a:pt x="1908" y="344"/>
                  </a:cubicBezTo>
                  <a:cubicBezTo>
                    <a:pt x="1901" y="333"/>
                    <a:pt x="1901" y="327"/>
                    <a:pt x="1895" y="315"/>
                  </a:cubicBezTo>
                  <a:cubicBezTo>
                    <a:pt x="1541" y="137"/>
                    <a:pt x="1158" y="0"/>
                    <a:pt x="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5068725" y="1150150"/>
              <a:ext cx="107725" cy="183350"/>
            </a:xfrm>
            <a:custGeom>
              <a:rect b="b" l="l" r="r" t="t"/>
              <a:pathLst>
                <a:path extrusionOk="0" h="7334" w="4309">
                  <a:moveTo>
                    <a:pt x="0" y="1"/>
                  </a:moveTo>
                  <a:lnTo>
                    <a:pt x="0" y="1"/>
                  </a:lnTo>
                  <a:cubicBezTo>
                    <a:pt x="6" y="50"/>
                    <a:pt x="18" y="106"/>
                    <a:pt x="38" y="156"/>
                  </a:cubicBezTo>
                  <a:cubicBezTo>
                    <a:pt x="403" y="1465"/>
                    <a:pt x="459" y="2856"/>
                    <a:pt x="857" y="4159"/>
                  </a:cubicBezTo>
                  <a:cubicBezTo>
                    <a:pt x="1093" y="4942"/>
                    <a:pt x="1477" y="5706"/>
                    <a:pt x="2049" y="6290"/>
                  </a:cubicBezTo>
                  <a:cubicBezTo>
                    <a:pt x="2601" y="6855"/>
                    <a:pt x="3228" y="7102"/>
                    <a:pt x="3979" y="7259"/>
                  </a:cubicBezTo>
                  <a:cubicBezTo>
                    <a:pt x="4079" y="7277"/>
                    <a:pt x="4190" y="7302"/>
                    <a:pt x="4308" y="7333"/>
                  </a:cubicBezTo>
                  <a:cubicBezTo>
                    <a:pt x="4265" y="7004"/>
                    <a:pt x="3849" y="6488"/>
                    <a:pt x="3781" y="6259"/>
                  </a:cubicBezTo>
                  <a:cubicBezTo>
                    <a:pt x="3632" y="5787"/>
                    <a:pt x="3588" y="5296"/>
                    <a:pt x="3495" y="4812"/>
                  </a:cubicBezTo>
                  <a:cubicBezTo>
                    <a:pt x="3104" y="2806"/>
                    <a:pt x="1788" y="99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5590400" y="1164125"/>
              <a:ext cx="220250" cy="237175"/>
            </a:xfrm>
            <a:custGeom>
              <a:rect b="b" l="l" r="r" t="t"/>
              <a:pathLst>
                <a:path extrusionOk="0" h="9487" w="8810">
                  <a:moveTo>
                    <a:pt x="8512" y="0"/>
                  </a:moveTo>
                  <a:cubicBezTo>
                    <a:pt x="7451" y="491"/>
                    <a:pt x="6290" y="726"/>
                    <a:pt x="5173" y="1067"/>
                  </a:cubicBezTo>
                  <a:cubicBezTo>
                    <a:pt x="4010" y="1422"/>
                    <a:pt x="2838" y="1943"/>
                    <a:pt x="2073" y="2887"/>
                  </a:cubicBezTo>
                  <a:cubicBezTo>
                    <a:pt x="608" y="4694"/>
                    <a:pt x="1061" y="7408"/>
                    <a:pt x="6" y="9474"/>
                  </a:cubicBezTo>
                  <a:cubicBezTo>
                    <a:pt x="0" y="9480"/>
                    <a:pt x="0" y="9486"/>
                    <a:pt x="0" y="9486"/>
                  </a:cubicBezTo>
                  <a:cubicBezTo>
                    <a:pt x="969" y="9121"/>
                    <a:pt x="2347" y="8810"/>
                    <a:pt x="4042" y="8325"/>
                  </a:cubicBezTo>
                  <a:cubicBezTo>
                    <a:pt x="7512" y="7345"/>
                    <a:pt x="6935" y="6531"/>
                    <a:pt x="7283" y="4396"/>
                  </a:cubicBezTo>
                  <a:cubicBezTo>
                    <a:pt x="7543" y="2788"/>
                    <a:pt x="8196" y="2092"/>
                    <a:pt x="8549" y="1385"/>
                  </a:cubicBezTo>
                  <a:cubicBezTo>
                    <a:pt x="8667" y="1149"/>
                    <a:pt x="8755" y="912"/>
                    <a:pt x="8779" y="640"/>
                  </a:cubicBezTo>
                  <a:cubicBezTo>
                    <a:pt x="8810" y="348"/>
                    <a:pt x="8729" y="130"/>
                    <a:pt x="8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5320925" y="1451350"/>
              <a:ext cx="120350" cy="116825"/>
            </a:xfrm>
            <a:custGeom>
              <a:rect b="b" l="l" r="r" t="t"/>
              <a:pathLst>
                <a:path extrusionOk="0" h="4673" w="4814">
                  <a:moveTo>
                    <a:pt x="2509" y="1"/>
                  </a:moveTo>
                  <a:cubicBezTo>
                    <a:pt x="2440" y="1"/>
                    <a:pt x="2372" y="4"/>
                    <a:pt x="2304" y="9"/>
                  </a:cubicBezTo>
                  <a:cubicBezTo>
                    <a:pt x="1857" y="40"/>
                    <a:pt x="1404" y="189"/>
                    <a:pt x="1075" y="501"/>
                  </a:cubicBezTo>
                  <a:cubicBezTo>
                    <a:pt x="572" y="977"/>
                    <a:pt x="467" y="1693"/>
                    <a:pt x="355" y="2338"/>
                  </a:cubicBezTo>
                  <a:cubicBezTo>
                    <a:pt x="255" y="2891"/>
                    <a:pt x="0" y="3548"/>
                    <a:pt x="57" y="4114"/>
                  </a:cubicBezTo>
                  <a:cubicBezTo>
                    <a:pt x="100" y="4524"/>
                    <a:pt x="378" y="4672"/>
                    <a:pt x="755" y="4672"/>
                  </a:cubicBezTo>
                  <a:cubicBezTo>
                    <a:pt x="1571" y="4672"/>
                    <a:pt x="2857" y="3983"/>
                    <a:pt x="3272" y="3753"/>
                  </a:cubicBezTo>
                  <a:cubicBezTo>
                    <a:pt x="3863" y="3424"/>
                    <a:pt x="4453" y="2971"/>
                    <a:pt x="4639" y="2318"/>
                  </a:cubicBezTo>
                  <a:cubicBezTo>
                    <a:pt x="4813" y="1699"/>
                    <a:pt x="4564" y="1003"/>
                    <a:pt x="4092" y="575"/>
                  </a:cubicBezTo>
                  <a:cubicBezTo>
                    <a:pt x="3665" y="186"/>
                    <a:pt x="3084" y="1"/>
                    <a:pt x="2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5353375" y="1463225"/>
              <a:ext cx="60700" cy="60700"/>
            </a:xfrm>
            <a:custGeom>
              <a:rect b="b" l="l" r="r" t="t"/>
              <a:pathLst>
                <a:path extrusionOk="0" h="2428" w="2428">
                  <a:moveTo>
                    <a:pt x="1217" y="0"/>
                  </a:moveTo>
                  <a:cubicBezTo>
                    <a:pt x="547" y="0"/>
                    <a:pt x="0" y="547"/>
                    <a:pt x="0" y="1218"/>
                  </a:cubicBezTo>
                  <a:cubicBezTo>
                    <a:pt x="0" y="1888"/>
                    <a:pt x="547" y="2428"/>
                    <a:pt x="1217" y="2428"/>
                  </a:cubicBezTo>
                  <a:cubicBezTo>
                    <a:pt x="1888" y="2428"/>
                    <a:pt x="2427" y="1888"/>
                    <a:pt x="2427" y="1218"/>
                  </a:cubicBezTo>
                  <a:cubicBezTo>
                    <a:pt x="2427" y="547"/>
                    <a:pt x="1888" y="0"/>
                    <a:pt x="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5040600" y="1718825"/>
              <a:ext cx="324750" cy="167600"/>
            </a:xfrm>
            <a:custGeom>
              <a:rect b="b" l="l" r="r" t="t"/>
              <a:pathLst>
                <a:path extrusionOk="0" h="6704" w="12990">
                  <a:moveTo>
                    <a:pt x="11740" y="0"/>
                  </a:moveTo>
                  <a:cubicBezTo>
                    <a:pt x="11632" y="0"/>
                    <a:pt x="11525" y="7"/>
                    <a:pt x="11425" y="21"/>
                  </a:cubicBezTo>
                  <a:cubicBezTo>
                    <a:pt x="9792" y="238"/>
                    <a:pt x="8290" y="1001"/>
                    <a:pt x="6762" y="1634"/>
                  </a:cubicBezTo>
                  <a:cubicBezTo>
                    <a:pt x="5398" y="2195"/>
                    <a:pt x="3855" y="3221"/>
                    <a:pt x="2385" y="3221"/>
                  </a:cubicBezTo>
                  <a:cubicBezTo>
                    <a:pt x="2210" y="3221"/>
                    <a:pt x="2036" y="3207"/>
                    <a:pt x="1863" y="3175"/>
                  </a:cubicBezTo>
                  <a:cubicBezTo>
                    <a:pt x="1616" y="3124"/>
                    <a:pt x="1131" y="2914"/>
                    <a:pt x="939" y="2808"/>
                  </a:cubicBezTo>
                  <a:cubicBezTo>
                    <a:pt x="596" y="2628"/>
                    <a:pt x="404" y="2001"/>
                    <a:pt x="355" y="1616"/>
                  </a:cubicBezTo>
                  <a:cubicBezTo>
                    <a:pt x="324" y="1691"/>
                    <a:pt x="292" y="1771"/>
                    <a:pt x="261" y="1858"/>
                  </a:cubicBezTo>
                  <a:cubicBezTo>
                    <a:pt x="0" y="2560"/>
                    <a:pt x="8" y="3193"/>
                    <a:pt x="175" y="3746"/>
                  </a:cubicBezTo>
                  <a:cubicBezTo>
                    <a:pt x="367" y="4181"/>
                    <a:pt x="622" y="4577"/>
                    <a:pt x="871" y="4907"/>
                  </a:cubicBezTo>
                  <a:cubicBezTo>
                    <a:pt x="926" y="4975"/>
                    <a:pt x="976" y="5038"/>
                    <a:pt x="1026" y="5099"/>
                  </a:cubicBezTo>
                  <a:cubicBezTo>
                    <a:pt x="1137" y="5230"/>
                    <a:pt x="1255" y="5354"/>
                    <a:pt x="1373" y="5477"/>
                  </a:cubicBezTo>
                  <a:cubicBezTo>
                    <a:pt x="1516" y="5626"/>
                    <a:pt x="1671" y="5769"/>
                    <a:pt x="1833" y="5894"/>
                  </a:cubicBezTo>
                  <a:lnTo>
                    <a:pt x="1857" y="5918"/>
                  </a:lnTo>
                  <a:cubicBezTo>
                    <a:pt x="2037" y="6061"/>
                    <a:pt x="2230" y="6192"/>
                    <a:pt x="2422" y="6297"/>
                  </a:cubicBezTo>
                  <a:cubicBezTo>
                    <a:pt x="2453" y="6316"/>
                    <a:pt x="2484" y="6334"/>
                    <a:pt x="2522" y="6353"/>
                  </a:cubicBezTo>
                  <a:cubicBezTo>
                    <a:pt x="2633" y="6409"/>
                    <a:pt x="2745" y="6459"/>
                    <a:pt x="2863" y="6508"/>
                  </a:cubicBezTo>
                  <a:cubicBezTo>
                    <a:pt x="3189" y="6634"/>
                    <a:pt x="3543" y="6703"/>
                    <a:pt x="3893" y="6703"/>
                  </a:cubicBezTo>
                  <a:cubicBezTo>
                    <a:pt x="4323" y="6703"/>
                    <a:pt x="4748" y="6599"/>
                    <a:pt x="5111" y="6365"/>
                  </a:cubicBezTo>
                  <a:cubicBezTo>
                    <a:pt x="5625" y="6049"/>
                    <a:pt x="5968" y="5522"/>
                    <a:pt x="6347" y="5056"/>
                  </a:cubicBezTo>
                  <a:cubicBezTo>
                    <a:pt x="7272" y="3932"/>
                    <a:pt x="8539" y="3193"/>
                    <a:pt x="9929" y="2765"/>
                  </a:cubicBezTo>
                  <a:cubicBezTo>
                    <a:pt x="10897" y="2473"/>
                    <a:pt x="11990" y="2224"/>
                    <a:pt x="12654" y="1461"/>
                  </a:cubicBezTo>
                  <a:cubicBezTo>
                    <a:pt x="12846" y="1244"/>
                    <a:pt x="12989" y="964"/>
                    <a:pt x="12940" y="685"/>
                  </a:cubicBezTo>
                  <a:cubicBezTo>
                    <a:pt x="12867" y="183"/>
                    <a:pt x="12284" y="0"/>
                    <a:pt x="117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5029275" y="1746150"/>
              <a:ext cx="157275" cy="109475"/>
            </a:xfrm>
            <a:custGeom>
              <a:rect b="b" l="l" r="r" t="t"/>
              <a:pathLst>
                <a:path extrusionOk="0" h="4379" w="6291">
                  <a:moveTo>
                    <a:pt x="5267" y="0"/>
                  </a:moveTo>
                  <a:cubicBezTo>
                    <a:pt x="4568" y="0"/>
                    <a:pt x="2404" y="1492"/>
                    <a:pt x="1906" y="1492"/>
                  </a:cubicBezTo>
                  <a:cubicBezTo>
                    <a:pt x="1324" y="1492"/>
                    <a:pt x="808" y="523"/>
                    <a:pt x="808" y="523"/>
                  </a:cubicBezTo>
                  <a:lnTo>
                    <a:pt x="808" y="523"/>
                  </a:lnTo>
                  <a:cubicBezTo>
                    <a:pt x="0" y="988"/>
                    <a:pt x="1181" y="2578"/>
                    <a:pt x="1777" y="2994"/>
                  </a:cubicBezTo>
                  <a:cubicBezTo>
                    <a:pt x="1808" y="3155"/>
                    <a:pt x="1845" y="3317"/>
                    <a:pt x="1888" y="3478"/>
                  </a:cubicBezTo>
                  <a:cubicBezTo>
                    <a:pt x="1935" y="3655"/>
                    <a:pt x="1808" y="3827"/>
                    <a:pt x="1631" y="3827"/>
                  </a:cubicBezTo>
                  <a:cubicBezTo>
                    <a:pt x="1621" y="3827"/>
                    <a:pt x="1612" y="3826"/>
                    <a:pt x="1602" y="3825"/>
                  </a:cubicBezTo>
                  <a:cubicBezTo>
                    <a:pt x="1504" y="3814"/>
                    <a:pt x="1410" y="3814"/>
                    <a:pt x="1324" y="3814"/>
                  </a:cubicBezTo>
                  <a:cubicBezTo>
                    <a:pt x="1379" y="3882"/>
                    <a:pt x="1429" y="3945"/>
                    <a:pt x="1479" y="4006"/>
                  </a:cubicBezTo>
                  <a:cubicBezTo>
                    <a:pt x="1565" y="4106"/>
                    <a:pt x="1653" y="4198"/>
                    <a:pt x="1739" y="4292"/>
                  </a:cubicBezTo>
                  <a:cubicBezTo>
                    <a:pt x="1791" y="4343"/>
                    <a:pt x="1859" y="4379"/>
                    <a:pt x="1928" y="4379"/>
                  </a:cubicBezTo>
                  <a:cubicBezTo>
                    <a:pt x="1933" y="4379"/>
                    <a:pt x="1938" y="4379"/>
                    <a:pt x="1943" y="4378"/>
                  </a:cubicBezTo>
                  <a:cubicBezTo>
                    <a:pt x="2428" y="4372"/>
                    <a:pt x="2900" y="4292"/>
                    <a:pt x="3378" y="4217"/>
                  </a:cubicBezTo>
                  <a:cubicBezTo>
                    <a:pt x="3881" y="4137"/>
                    <a:pt x="4384" y="4043"/>
                    <a:pt x="4863" y="3863"/>
                  </a:cubicBezTo>
                  <a:cubicBezTo>
                    <a:pt x="5384" y="3664"/>
                    <a:pt x="6290" y="3174"/>
                    <a:pt x="6253" y="2945"/>
                  </a:cubicBezTo>
                  <a:lnTo>
                    <a:pt x="6253" y="2945"/>
                  </a:lnTo>
                  <a:cubicBezTo>
                    <a:pt x="5986" y="2963"/>
                    <a:pt x="4284" y="3676"/>
                    <a:pt x="3241" y="3788"/>
                  </a:cubicBezTo>
                  <a:cubicBezTo>
                    <a:pt x="3159" y="3797"/>
                    <a:pt x="3074" y="3803"/>
                    <a:pt x="2988" y="3803"/>
                  </a:cubicBezTo>
                  <a:cubicBezTo>
                    <a:pt x="2763" y="3803"/>
                    <a:pt x="2540" y="3760"/>
                    <a:pt x="2390" y="3602"/>
                  </a:cubicBezTo>
                  <a:cubicBezTo>
                    <a:pt x="2286" y="3490"/>
                    <a:pt x="2236" y="3341"/>
                    <a:pt x="2186" y="3200"/>
                  </a:cubicBezTo>
                  <a:cubicBezTo>
                    <a:pt x="2174" y="3155"/>
                    <a:pt x="2161" y="3112"/>
                    <a:pt x="2143" y="3063"/>
                  </a:cubicBezTo>
                  <a:cubicBezTo>
                    <a:pt x="2937" y="2802"/>
                    <a:pt x="5582" y="802"/>
                    <a:pt x="5482" y="151"/>
                  </a:cubicBezTo>
                  <a:cubicBezTo>
                    <a:pt x="5466" y="45"/>
                    <a:pt x="5389" y="0"/>
                    <a:pt x="5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5063125" y="1658350"/>
              <a:ext cx="412275" cy="229575"/>
            </a:xfrm>
            <a:custGeom>
              <a:rect b="b" l="l" r="r" t="t"/>
              <a:pathLst>
                <a:path extrusionOk="0" h="9183" w="16491">
                  <a:moveTo>
                    <a:pt x="16397" y="0"/>
                  </a:moveTo>
                  <a:cubicBezTo>
                    <a:pt x="16371" y="0"/>
                    <a:pt x="16345" y="13"/>
                    <a:pt x="16329" y="36"/>
                  </a:cubicBezTo>
                  <a:cubicBezTo>
                    <a:pt x="16304" y="61"/>
                    <a:pt x="14349" y="2663"/>
                    <a:pt x="12392" y="3769"/>
                  </a:cubicBezTo>
                  <a:cubicBezTo>
                    <a:pt x="11200" y="4445"/>
                    <a:pt x="10326" y="4724"/>
                    <a:pt x="9400" y="5022"/>
                  </a:cubicBezTo>
                  <a:cubicBezTo>
                    <a:pt x="8785" y="5222"/>
                    <a:pt x="8152" y="5420"/>
                    <a:pt x="7389" y="5749"/>
                  </a:cubicBezTo>
                  <a:cubicBezTo>
                    <a:pt x="6457" y="6153"/>
                    <a:pt x="5967" y="6779"/>
                    <a:pt x="5483" y="7388"/>
                  </a:cubicBezTo>
                  <a:cubicBezTo>
                    <a:pt x="4973" y="8039"/>
                    <a:pt x="4483" y="8655"/>
                    <a:pt x="3495" y="8933"/>
                  </a:cubicBezTo>
                  <a:cubicBezTo>
                    <a:pt x="3296" y="8989"/>
                    <a:pt x="3101" y="9014"/>
                    <a:pt x="2910" y="9014"/>
                  </a:cubicBezTo>
                  <a:cubicBezTo>
                    <a:pt x="1375" y="9014"/>
                    <a:pt x="178" y="7403"/>
                    <a:pt x="168" y="7382"/>
                  </a:cubicBezTo>
                  <a:cubicBezTo>
                    <a:pt x="149" y="7360"/>
                    <a:pt x="123" y="7348"/>
                    <a:pt x="98" y="7348"/>
                  </a:cubicBezTo>
                  <a:cubicBezTo>
                    <a:pt x="81" y="7348"/>
                    <a:pt x="65" y="7353"/>
                    <a:pt x="50" y="7363"/>
                  </a:cubicBezTo>
                  <a:cubicBezTo>
                    <a:pt x="7" y="7394"/>
                    <a:pt x="1" y="7443"/>
                    <a:pt x="25" y="7480"/>
                  </a:cubicBezTo>
                  <a:cubicBezTo>
                    <a:pt x="44" y="7500"/>
                    <a:pt x="1285" y="9182"/>
                    <a:pt x="2912" y="9182"/>
                  </a:cubicBezTo>
                  <a:cubicBezTo>
                    <a:pt x="3117" y="9182"/>
                    <a:pt x="3328" y="9157"/>
                    <a:pt x="3546" y="9096"/>
                  </a:cubicBezTo>
                  <a:cubicBezTo>
                    <a:pt x="4583" y="8804"/>
                    <a:pt x="5085" y="8170"/>
                    <a:pt x="5618" y="7494"/>
                  </a:cubicBezTo>
                  <a:cubicBezTo>
                    <a:pt x="6085" y="6904"/>
                    <a:pt x="6563" y="6288"/>
                    <a:pt x="7457" y="5910"/>
                  </a:cubicBezTo>
                  <a:cubicBezTo>
                    <a:pt x="8208" y="5581"/>
                    <a:pt x="8842" y="5376"/>
                    <a:pt x="9449" y="5184"/>
                  </a:cubicBezTo>
                  <a:cubicBezTo>
                    <a:pt x="10387" y="4886"/>
                    <a:pt x="11269" y="4600"/>
                    <a:pt x="12480" y="3918"/>
                  </a:cubicBezTo>
                  <a:cubicBezTo>
                    <a:pt x="14467" y="2793"/>
                    <a:pt x="16441" y="161"/>
                    <a:pt x="16459" y="136"/>
                  </a:cubicBezTo>
                  <a:cubicBezTo>
                    <a:pt x="16490" y="99"/>
                    <a:pt x="16484" y="49"/>
                    <a:pt x="16447" y="18"/>
                  </a:cubicBezTo>
                  <a:cubicBezTo>
                    <a:pt x="16432" y="6"/>
                    <a:pt x="16415" y="0"/>
                    <a:pt x="16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5321250" y="665500"/>
              <a:ext cx="617550" cy="637800"/>
            </a:xfrm>
            <a:custGeom>
              <a:rect b="b" l="l" r="r" t="t"/>
              <a:pathLst>
                <a:path extrusionOk="0" h="25512" w="24702">
                  <a:moveTo>
                    <a:pt x="24498" y="1"/>
                  </a:moveTo>
                  <a:cubicBezTo>
                    <a:pt x="24467" y="1"/>
                    <a:pt x="24432" y="15"/>
                    <a:pt x="24395" y="39"/>
                  </a:cubicBezTo>
                  <a:cubicBezTo>
                    <a:pt x="24307" y="102"/>
                    <a:pt x="24307" y="524"/>
                    <a:pt x="24232" y="1145"/>
                  </a:cubicBezTo>
                  <a:cubicBezTo>
                    <a:pt x="24226" y="1176"/>
                    <a:pt x="24226" y="1208"/>
                    <a:pt x="24220" y="1239"/>
                  </a:cubicBezTo>
                  <a:cubicBezTo>
                    <a:pt x="24171" y="1635"/>
                    <a:pt x="24083" y="2102"/>
                    <a:pt x="23928" y="2604"/>
                  </a:cubicBezTo>
                  <a:cubicBezTo>
                    <a:pt x="23916" y="2629"/>
                    <a:pt x="23910" y="2660"/>
                    <a:pt x="23903" y="2692"/>
                  </a:cubicBezTo>
                  <a:cubicBezTo>
                    <a:pt x="23724" y="3237"/>
                    <a:pt x="23456" y="3827"/>
                    <a:pt x="23046" y="4405"/>
                  </a:cubicBezTo>
                  <a:cubicBezTo>
                    <a:pt x="23028" y="4435"/>
                    <a:pt x="23009" y="4461"/>
                    <a:pt x="22985" y="4486"/>
                  </a:cubicBezTo>
                  <a:cubicBezTo>
                    <a:pt x="22748" y="4827"/>
                    <a:pt x="22458" y="5156"/>
                    <a:pt x="22103" y="5472"/>
                  </a:cubicBezTo>
                  <a:cubicBezTo>
                    <a:pt x="22085" y="5492"/>
                    <a:pt x="22066" y="5510"/>
                    <a:pt x="22040" y="5529"/>
                  </a:cubicBezTo>
                  <a:cubicBezTo>
                    <a:pt x="22023" y="5553"/>
                    <a:pt x="21997" y="5572"/>
                    <a:pt x="21966" y="5590"/>
                  </a:cubicBezTo>
                  <a:cubicBezTo>
                    <a:pt x="21489" y="6019"/>
                    <a:pt x="20991" y="6386"/>
                    <a:pt x="20476" y="6721"/>
                  </a:cubicBezTo>
                  <a:cubicBezTo>
                    <a:pt x="20452" y="6739"/>
                    <a:pt x="20421" y="6758"/>
                    <a:pt x="20395" y="6770"/>
                  </a:cubicBezTo>
                  <a:cubicBezTo>
                    <a:pt x="20117" y="6944"/>
                    <a:pt x="19843" y="7111"/>
                    <a:pt x="19558" y="7260"/>
                  </a:cubicBezTo>
                  <a:cubicBezTo>
                    <a:pt x="19533" y="7274"/>
                    <a:pt x="19501" y="7292"/>
                    <a:pt x="19483" y="7304"/>
                  </a:cubicBezTo>
                  <a:cubicBezTo>
                    <a:pt x="19229" y="7441"/>
                    <a:pt x="18968" y="7564"/>
                    <a:pt x="18707" y="7690"/>
                  </a:cubicBezTo>
                  <a:cubicBezTo>
                    <a:pt x="18676" y="7701"/>
                    <a:pt x="18658" y="7713"/>
                    <a:pt x="18627" y="7727"/>
                  </a:cubicBezTo>
                  <a:cubicBezTo>
                    <a:pt x="18174" y="7937"/>
                    <a:pt x="17713" y="8131"/>
                    <a:pt x="17242" y="8303"/>
                  </a:cubicBezTo>
                  <a:cubicBezTo>
                    <a:pt x="17217" y="8317"/>
                    <a:pt x="17186" y="8329"/>
                    <a:pt x="17160" y="8341"/>
                  </a:cubicBezTo>
                  <a:cubicBezTo>
                    <a:pt x="16684" y="8521"/>
                    <a:pt x="16192" y="8689"/>
                    <a:pt x="15702" y="8850"/>
                  </a:cubicBezTo>
                  <a:cubicBezTo>
                    <a:pt x="15678" y="8862"/>
                    <a:pt x="15652" y="8868"/>
                    <a:pt x="15621" y="8882"/>
                  </a:cubicBezTo>
                  <a:cubicBezTo>
                    <a:pt x="14919" y="9111"/>
                    <a:pt x="14212" y="9335"/>
                    <a:pt x="13504" y="9558"/>
                  </a:cubicBezTo>
                  <a:cubicBezTo>
                    <a:pt x="13480" y="9570"/>
                    <a:pt x="13449" y="9576"/>
                    <a:pt x="13423" y="9589"/>
                  </a:cubicBezTo>
                  <a:cubicBezTo>
                    <a:pt x="12741" y="9807"/>
                    <a:pt x="12064" y="10030"/>
                    <a:pt x="11386" y="10291"/>
                  </a:cubicBezTo>
                  <a:cubicBezTo>
                    <a:pt x="11363" y="10297"/>
                    <a:pt x="11337" y="10309"/>
                    <a:pt x="11306" y="10315"/>
                  </a:cubicBezTo>
                  <a:cubicBezTo>
                    <a:pt x="11045" y="10415"/>
                    <a:pt x="10784" y="10521"/>
                    <a:pt x="10524" y="10626"/>
                  </a:cubicBezTo>
                  <a:cubicBezTo>
                    <a:pt x="10170" y="10775"/>
                    <a:pt x="9816" y="10930"/>
                    <a:pt x="9475" y="11103"/>
                  </a:cubicBezTo>
                  <a:cubicBezTo>
                    <a:pt x="9449" y="11117"/>
                    <a:pt x="9425" y="11129"/>
                    <a:pt x="9400" y="11141"/>
                  </a:cubicBezTo>
                  <a:cubicBezTo>
                    <a:pt x="8500" y="11582"/>
                    <a:pt x="7649" y="12091"/>
                    <a:pt x="6855" y="12668"/>
                  </a:cubicBezTo>
                  <a:cubicBezTo>
                    <a:pt x="6830" y="12687"/>
                    <a:pt x="6812" y="12699"/>
                    <a:pt x="6786" y="12719"/>
                  </a:cubicBezTo>
                  <a:cubicBezTo>
                    <a:pt x="6253" y="13103"/>
                    <a:pt x="5737" y="13519"/>
                    <a:pt x="5259" y="13960"/>
                  </a:cubicBezTo>
                  <a:cubicBezTo>
                    <a:pt x="5234" y="13979"/>
                    <a:pt x="5216" y="13997"/>
                    <a:pt x="5197" y="14022"/>
                  </a:cubicBezTo>
                  <a:cubicBezTo>
                    <a:pt x="4626" y="14544"/>
                    <a:pt x="4092" y="15103"/>
                    <a:pt x="3595" y="15705"/>
                  </a:cubicBezTo>
                  <a:cubicBezTo>
                    <a:pt x="3577" y="15723"/>
                    <a:pt x="3557" y="15742"/>
                    <a:pt x="3540" y="15767"/>
                  </a:cubicBezTo>
                  <a:cubicBezTo>
                    <a:pt x="2999" y="16424"/>
                    <a:pt x="2497" y="17126"/>
                    <a:pt x="2055" y="17871"/>
                  </a:cubicBezTo>
                  <a:cubicBezTo>
                    <a:pt x="2036" y="17891"/>
                    <a:pt x="2024" y="17914"/>
                    <a:pt x="2006" y="17946"/>
                  </a:cubicBezTo>
                  <a:cubicBezTo>
                    <a:pt x="1559" y="18691"/>
                    <a:pt x="1167" y="19473"/>
                    <a:pt x="826" y="20299"/>
                  </a:cubicBezTo>
                  <a:cubicBezTo>
                    <a:pt x="814" y="20324"/>
                    <a:pt x="801" y="20349"/>
                    <a:pt x="795" y="20379"/>
                  </a:cubicBezTo>
                  <a:cubicBezTo>
                    <a:pt x="770" y="20424"/>
                    <a:pt x="758" y="20467"/>
                    <a:pt x="740" y="20510"/>
                  </a:cubicBezTo>
                  <a:cubicBezTo>
                    <a:pt x="546" y="20994"/>
                    <a:pt x="317" y="21590"/>
                    <a:pt x="162" y="22186"/>
                  </a:cubicBezTo>
                  <a:cubicBezTo>
                    <a:pt x="156" y="22224"/>
                    <a:pt x="150" y="22261"/>
                    <a:pt x="144" y="22292"/>
                  </a:cubicBezTo>
                  <a:cubicBezTo>
                    <a:pt x="44" y="22726"/>
                    <a:pt x="1" y="23161"/>
                    <a:pt x="44" y="23545"/>
                  </a:cubicBezTo>
                  <a:cubicBezTo>
                    <a:pt x="124" y="24210"/>
                    <a:pt x="571" y="24788"/>
                    <a:pt x="1149" y="25104"/>
                  </a:cubicBezTo>
                  <a:cubicBezTo>
                    <a:pt x="1597" y="25347"/>
                    <a:pt x="2099" y="25453"/>
                    <a:pt x="2608" y="25496"/>
                  </a:cubicBezTo>
                  <a:cubicBezTo>
                    <a:pt x="2722" y="25505"/>
                    <a:pt x="2838" y="25511"/>
                    <a:pt x="2953" y="25511"/>
                  </a:cubicBezTo>
                  <a:cubicBezTo>
                    <a:pt x="3289" y="25511"/>
                    <a:pt x="3623" y="25462"/>
                    <a:pt x="3924" y="25310"/>
                  </a:cubicBezTo>
                  <a:cubicBezTo>
                    <a:pt x="4408" y="25067"/>
                    <a:pt x="4532" y="24682"/>
                    <a:pt x="4595" y="24241"/>
                  </a:cubicBezTo>
                  <a:cubicBezTo>
                    <a:pt x="4601" y="24210"/>
                    <a:pt x="4601" y="24186"/>
                    <a:pt x="4606" y="24155"/>
                  </a:cubicBezTo>
                  <a:cubicBezTo>
                    <a:pt x="4626" y="24012"/>
                    <a:pt x="4638" y="23863"/>
                    <a:pt x="4657" y="23714"/>
                  </a:cubicBezTo>
                  <a:cubicBezTo>
                    <a:pt x="4712" y="23298"/>
                    <a:pt x="4775" y="22882"/>
                    <a:pt x="4855" y="22465"/>
                  </a:cubicBezTo>
                  <a:cubicBezTo>
                    <a:pt x="4861" y="22435"/>
                    <a:pt x="4867" y="22410"/>
                    <a:pt x="4867" y="22379"/>
                  </a:cubicBezTo>
                  <a:cubicBezTo>
                    <a:pt x="5010" y="21677"/>
                    <a:pt x="5197" y="20975"/>
                    <a:pt x="5439" y="20299"/>
                  </a:cubicBezTo>
                  <a:cubicBezTo>
                    <a:pt x="5451" y="20275"/>
                    <a:pt x="5463" y="20243"/>
                    <a:pt x="5471" y="20218"/>
                  </a:cubicBezTo>
                  <a:cubicBezTo>
                    <a:pt x="5594" y="19871"/>
                    <a:pt x="5737" y="19536"/>
                    <a:pt x="5898" y="19206"/>
                  </a:cubicBezTo>
                  <a:cubicBezTo>
                    <a:pt x="6035" y="18914"/>
                    <a:pt x="6190" y="18636"/>
                    <a:pt x="6351" y="18375"/>
                  </a:cubicBezTo>
                  <a:cubicBezTo>
                    <a:pt x="6371" y="18350"/>
                    <a:pt x="6383" y="18324"/>
                    <a:pt x="6402" y="18300"/>
                  </a:cubicBezTo>
                  <a:cubicBezTo>
                    <a:pt x="6755" y="17754"/>
                    <a:pt x="7165" y="17263"/>
                    <a:pt x="7618" y="16822"/>
                  </a:cubicBezTo>
                  <a:lnTo>
                    <a:pt x="7681" y="16760"/>
                  </a:lnTo>
                  <a:cubicBezTo>
                    <a:pt x="8116" y="16356"/>
                    <a:pt x="8581" y="15997"/>
                    <a:pt x="9084" y="15679"/>
                  </a:cubicBezTo>
                  <a:cubicBezTo>
                    <a:pt x="9108" y="15661"/>
                    <a:pt x="9133" y="15642"/>
                    <a:pt x="9159" y="15630"/>
                  </a:cubicBezTo>
                  <a:cubicBezTo>
                    <a:pt x="9835" y="15201"/>
                    <a:pt x="10567" y="14848"/>
                    <a:pt x="11337" y="14544"/>
                  </a:cubicBezTo>
                  <a:cubicBezTo>
                    <a:pt x="11368" y="14530"/>
                    <a:pt x="11394" y="14519"/>
                    <a:pt x="11418" y="14513"/>
                  </a:cubicBezTo>
                  <a:cubicBezTo>
                    <a:pt x="11629" y="14432"/>
                    <a:pt x="11841" y="14352"/>
                    <a:pt x="12045" y="14277"/>
                  </a:cubicBezTo>
                  <a:cubicBezTo>
                    <a:pt x="12417" y="14146"/>
                    <a:pt x="12784" y="14028"/>
                    <a:pt x="13157" y="13917"/>
                  </a:cubicBezTo>
                  <a:cubicBezTo>
                    <a:pt x="13182" y="13905"/>
                    <a:pt x="13212" y="13897"/>
                    <a:pt x="13237" y="13891"/>
                  </a:cubicBezTo>
                  <a:cubicBezTo>
                    <a:pt x="13982" y="13668"/>
                    <a:pt x="14721" y="13464"/>
                    <a:pt x="15472" y="13252"/>
                  </a:cubicBezTo>
                  <a:cubicBezTo>
                    <a:pt x="15497" y="13246"/>
                    <a:pt x="15521" y="13240"/>
                    <a:pt x="15553" y="13234"/>
                  </a:cubicBezTo>
                  <a:cubicBezTo>
                    <a:pt x="16341" y="13011"/>
                    <a:pt x="17131" y="12780"/>
                    <a:pt x="17900" y="12507"/>
                  </a:cubicBezTo>
                  <a:cubicBezTo>
                    <a:pt x="17931" y="12495"/>
                    <a:pt x="17956" y="12489"/>
                    <a:pt x="17980" y="12476"/>
                  </a:cubicBezTo>
                  <a:cubicBezTo>
                    <a:pt x="18148" y="12415"/>
                    <a:pt x="18309" y="12358"/>
                    <a:pt x="18472" y="12295"/>
                  </a:cubicBezTo>
                  <a:cubicBezTo>
                    <a:pt x="19060" y="12066"/>
                    <a:pt x="19601" y="11768"/>
                    <a:pt x="20103" y="11415"/>
                  </a:cubicBezTo>
                  <a:cubicBezTo>
                    <a:pt x="20123" y="11395"/>
                    <a:pt x="20148" y="11383"/>
                    <a:pt x="20172" y="11358"/>
                  </a:cubicBezTo>
                  <a:cubicBezTo>
                    <a:pt x="20613" y="11042"/>
                    <a:pt x="21017" y="10676"/>
                    <a:pt x="21389" y="10278"/>
                  </a:cubicBezTo>
                  <a:cubicBezTo>
                    <a:pt x="21415" y="10260"/>
                    <a:pt x="21432" y="10235"/>
                    <a:pt x="21452" y="10217"/>
                  </a:cubicBezTo>
                  <a:cubicBezTo>
                    <a:pt x="21719" y="9931"/>
                    <a:pt x="21966" y="9621"/>
                    <a:pt x="22197" y="9297"/>
                  </a:cubicBezTo>
                  <a:cubicBezTo>
                    <a:pt x="22215" y="9272"/>
                    <a:pt x="22227" y="9254"/>
                    <a:pt x="22246" y="9229"/>
                  </a:cubicBezTo>
                  <a:cubicBezTo>
                    <a:pt x="22544" y="8807"/>
                    <a:pt x="22817" y="8360"/>
                    <a:pt x="23054" y="7907"/>
                  </a:cubicBezTo>
                  <a:cubicBezTo>
                    <a:pt x="23072" y="7876"/>
                    <a:pt x="23084" y="7850"/>
                    <a:pt x="23097" y="7833"/>
                  </a:cubicBezTo>
                  <a:cubicBezTo>
                    <a:pt x="23407" y="7223"/>
                    <a:pt x="23668" y="6596"/>
                    <a:pt x="23885" y="5951"/>
                  </a:cubicBezTo>
                  <a:cubicBezTo>
                    <a:pt x="23891" y="5925"/>
                    <a:pt x="23903" y="5895"/>
                    <a:pt x="23910" y="5870"/>
                  </a:cubicBezTo>
                  <a:cubicBezTo>
                    <a:pt x="24065" y="5404"/>
                    <a:pt x="24195" y="4933"/>
                    <a:pt x="24301" y="4461"/>
                  </a:cubicBezTo>
                  <a:cubicBezTo>
                    <a:pt x="24307" y="4429"/>
                    <a:pt x="24313" y="4405"/>
                    <a:pt x="24320" y="4374"/>
                  </a:cubicBezTo>
                  <a:cubicBezTo>
                    <a:pt x="24444" y="3796"/>
                    <a:pt x="24536" y="3231"/>
                    <a:pt x="24593" y="2666"/>
                  </a:cubicBezTo>
                  <a:cubicBezTo>
                    <a:pt x="24593" y="2635"/>
                    <a:pt x="24599" y="2610"/>
                    <a:pt x="24599" y="2580"/>
                  </a:cubicBezTo>
                  <a:cubicBezTo>
                    <a:pt x="24605" y="2486"/>
                    <a:pt x="24611" y="2400"/>
                    <a:pt x="24618" y="2306"/>
                  </a:cubicBezTo>
                  <a:cubicBezTo>
                    <a:pt x="24656" y="1835"/>
                    <a:pt x="24673" y="1449"/>
                    <a:pt x="24685" y="1139"/>
                  </a:cubicBezTo>
                  <a:lnTo>
                    <a:pt x="24685" y="1053"/>
                  </a:lnTo>
                  <a:cubicBezTo>
                    <a:pt x="24701" y="257"/>
                    <a:pt x="24631" y="1"/>
                    <a:pt x="244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5324825" y="1220150"/>
              <a:ext cx="111600" cy="51400"/>
            </a:xfrm>
            <a:custGeom>
              <a:rect b="b" l="l" r="r" t="t"/>
              <a:pathLst>
                <a:path extrusionOk="0" h="2056" w="4464">
                  <a:moveTo>
                    <a:pt x="19" y="0"/>
                  </a:moveTo>
                  <a:cubicBezTo>
                    <a:pt x="13" y="38"/>
                    <a:pt x="7" y="75"/>
                    <a:pt x="1" y="106"/>
                  </a:cubicBezTo>
                  <a:cubicBezTo>
                    <a:pt x="844" y="1018"/>
                    <a:pt x="1993" y="1671"/>
                    <a:pt x="3204" y="1926"/>
                  </a:cubicBezTo>
                  <a:cubicBezTo>
                    <a:pt x="3601" y="2012"/>
                    <a:pt x="4016" y="2055"/>
                    <a:pt x="4434" y="2055"/>
                  </a:cubicBezTo>
                  <a:lnTo>
                    <a:pt x="4452" y="2055"/>
                  </a:lnTo>
                  <a:cubicBezTo>
                    <a:pt x="4458" y="2024"/>
                    <a:pt x="4458" y="2000"/>
                    <a:pt x="4463" y="1969"/>
                  </a:cubicBezTo>
                  <a:cubicBezTo>
                    <a:pt x="4048" y="1969"/>
                    <a:pt x="3626" y="1926"/>
                    <a:pt x="3222" y="1844"/>
                  </a:cubicBezTo>
                  <a:cubicBezTo>
                    <a:pt x="2005" y="1583"/>
                    <a:pt x="857" y="920"/>
                    <a:pt x="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5341100" y="1172950"/>
              <a:ext cx="101850" cy="54200"/>
            </a:xfrm>
            <a:custGeom>
              <a:rect b="b" l="l" r="r" t="t"/>
              <a:pathLst>
                <a:path extrusionOk="0" h="2168" w="4074">
                  <a:moveTo>
                    <a:pt x="32" y="1"/>
                  </a:moveTo>
                  <a:cubicBezTo>
                    <a:pt x="20" y="26"/>
                    <a:pt x="7" y="51"/>
                    <a:pt x="1" y="81"/>
                  </a:cubicBezTo>
                  <a:cubicBezTo>
                    <a:pt x="803" y="796"/>
                    <a:pt x="1565" y="1310"/>
                    <a:pt x="2360" y="1665"/>
                  </a:cubicBezTo>
                  <a:cubicBezTo>
                    <a:pt x="2918" y="1920"/>
                    <a:pt x="3497" y="2087"/>
                    <a:pt x="4061" y="2167"/>
                  </a:cubicBezTo>
                  <a:cubicBezTo>
                    <a:pt x="4067" y="2137"/>
                    <a:pt x="4073" y="2112"/>
                    <a:pt x="4073" y="2081"/>
                  </a:cubicBezTo>
                  <a:cubicBezTo>
                    <a:pt x="3514" y="2006"/>
                    <a:pt x="2950" y="1839"/>
                    <a:pt x="2391" y="1590"/>
                  </a:cubicBezTo>
                  <a:cubicBezTo>
                    <a:pt x="1603" y="1230"/>
                    <a:pt x="840" y="722"/>
                    <a:pt x="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5371400" y="1112275"/>
              <a:ext cx="86625" cy="60700"/>
            </a:xfrm>
            <a:custGeom>
              <a:rect b="b" l="l" r="r" t="t"/>
              <a:pathLst>
                <a:path extrusionOk="0" h="2428" w="3465">
                  <a:moveTo>
                    <a:pt x="49" y="0"/>
                  </a:moveTo>
                  <a:cubicBezTo>
                    <a:pt x="30" y="20"/>
                    <a:pt x="18" y="43"/>
                    <a:pt x="0" y="75"/>
                  </a:cubicBezTo>
                  <a:cubicBezTo>
                    <a:pt x="701" y="702"/>
                    <a:pt x="1422" y="1335"/>
                    <a:pt x="2247" y="1845"/>
                  </a:cubicBezTo>
                  <a:cubicBezTo>
                    <a:pt x="2645" y="2086"/>
                    <a:pt x="3042" y="2279"/>
                    <a:pt x="3433" y="2428"/>
                  </a:cubicBezTo>
                  <a:cubicBezTo>
                    <a:pt x="3445" y="2404"/>
                    <a:pt x="3457" y="2372"/>
                    <a:pt x="3465" y="2347"/>
                  </a:cubicBezTo>
                  <a:cubicBezTo>
                    <a:pt x="3073" y="2204"/>
                    <a:pt x="2682" y="2006"/>
                    <a:pt x="2291" y="1770"/>
                  </a:cubicBezTo>
                  <a:cubicBezTo>
                    <a:pt x="1471" y="1267"/>
                    <a:pt x="745" y="628"/>
                    <a:pt x="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5409725" y="1058100"/>
              <a:ext cx="71600" cy="66775"/>
            </a:xfrm>
            <a:custGeom>
              <a:rect b="b" l="l" r="r" t="t"/>
              <a:pathLst>
                <a:path extrusionOk="0" h="2671" w="2864">
                  <a:moveTo>
                    <a:pt x="56" y="1"/>
                  </a:moveTo>
                  <a:cubicBezTo>
                    <a:pt x="38" y="19"/>
                    <a:pt x="18" y="38"/>
                    <a:pt x="1" y="63"/>
                  </a:cubicBezTo>
                  <a:cubicBezTo>
                    <a:pt x="820" y="969"/>
                    <a:pt x="1751" y="1918"/>
                    <a:pt x="2812" y="2671"/>
                  </a:cubicBezTo>
                  <a:cubicBezTo>
                    <a:pt x="2832" y="2646"/>
                    <a:pt x="2844" y="2620"/>
                    <a:pt x="2863" y="2596"/>
                  </a:cubicBezTo>
                  <a:cubicBezTo>
                    <a:pt x="1795" y="1851"/>
                    <a:pt x="875" y="901"/>
                    <a:pt x="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5451150" y="1014475"/>
              <a:ext cx="62125" cy="71600"/>
            </a:xfrm>
            <a:custGeom>
              <a:rect b="b" l="l" r="r" t="t"/>
              <a:pathLst>
                <a:path extrusionOk="0" h="2864" w="2485">
                  <a:moveTo>
                    <a:pt x="63" y="1"/>
                  </a:moveTo>
                  <a:cubicBezTo>
                    <a:pt x="38" y="20"/>
                    <a:pt x="20" y="38"/>
                    <a:pt x="1" y="63"/>
                  </a:cubicBezTo>
                  <a:cubicBezTo>
                    <a:pt x="759" y="1032"/>
                    <a:pt x="1571" y="1969"/>
                    <a:pt x="2422" y="2863"/>
                  </a:cubicBezTo>
                  <a:lnTo>
                    <a:pt x="2485" y="2801"/>
                  </a:lnTo>
                  <a:cubicBezTo>
                    <a:pt x="1628" y="1913"/>
                    <a:pt x="820" y="975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5490900" y="982175"/>
              <a:ext cx="59325" cy="75325"/>
            </a:xfrm>
            <a:custGeom>
              <a:rect b="b" l="l" r="r" t="t"/>
              <a:pathLst>
                <a:path extrusionOk="0" h="3013" w="2373">
                  <a:moveTo>
                    <a:pt x="69" y="1"/>
                  </a:moveTo>
                  <a:cubicBezTo>
                    <a:pt x="44" y="20"/>
                    <a:pt x="26" y="32"/>
                    <a:pt x="0" y="52"/>
                  </a:cubicBezTo>
                  <a:cubicBezTo>
                    <a:pt x="740" y="1057"/>
                    <a:pt x="1502" y="2050"/>
                    <a:pt x="2298" y="3012"/>
                  </a:cubicBezTo>
                  <a:cubicBezTo>
                    <a:pt x="2322" y="2994"/>
                    <a:pt x="2347" y="2975"/>
                    <a:pt x="2373" y="2963"/>
                  </a:cubicBezTo>
                  <a:cubicBezTo>
                    <a:pt x="1577" y="2001"/>
                    <a:pt x="801" y="1014"/>
                    <a:pt x="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5556250" y="943075"/>
              <a:ext cx="50450" cy="86025"/>
            </a:xfrm>
            <a:custGeom>
              <a:rect b="b" l="l" r="r" t="t"/>
              <a:pathLst>
                <a:path extrusionOk="0" h="3441" w="2018">
                  <a:moveTo>
                    <a:pt x="75" y="0"/>
                  </a:moveTo>
                  <a:cubicBezTo>
                    <a:pt x="49" y="14"/>
                    <a:pt x="25" y="26"/>
                    <a:pt x="0" y="38"/>
                  </a:cubicBezTo>
                  <a:lnTo>
                    <a:pt x="1937" y="3441"/>
                  </a:lnTo>
                  <a:cubicBezTo>
                    <a:pt x="1968" y="3427"/>
                    <a:pt x="1994" y="3416"/>
                    <a:pt x="2018" y="3410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5603875" y="922775"/>
              <a:ext cx="48325" cy="90650"/>
            </a:xfrm>
            <a:custGeom>
              <a:rect b="b" l="l" r="r" t="t"/>
              <a:pathLst>
                <a:path extrusionOk="0" h="3626" w="1933">
                  <a:moveTo>
                    <a:pt x="81" y="0"/>
                  </a:moveTo>
                  <a:cubicBezTo>
                    <a:pt x="58" y="6"/>
                    <a:pt x="32" y="18"/>
                    <a:pt x="1" y="24"/>
                  </a:cubicBezTo>
                  <a:lnTo>
                    <a:pt x="1852" y="3626"/>
                  </a:lnTo>
                  <a:cubicBezTo>
                    <a:pt x="1877" y="3614"/>
                    <a:pt x="1907" y="3606"/>
                    <a:pt x="1932" y="3600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5656825" y="904450"/>
              <a:ext cx="53250" cy="92350"/>
            </a:xfrm>
            <a:custGeom>
              <a:rect b="b" l="l" r="r" t="t"/>
              <a:pathLst>
                <a:path extrusionOk="0" h="3694" w="2130">
                  <a:moveTo>
                    <a:pt x="81" y="0"/>
                  </a:moveTo>
                  <a:cubicBezTo>
                    <a:pt x="57" y="12"/>
                    <a:pt x="26" y="18"/>
                    <a:pt x="0" y="31"/>
                  </a:cubicBezTo>
                  <a:lnTo>
                    <a:pt x="2049" y="3694"/>
                  </a:lnTo>
                  <a:cubicBezTo>
                    <a:pt x="2074" y="3688"/>
                    <a:pt x="2098" y="3682"/>
                    <a:pt x="2130" y="3676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5711775" y="886750"/>
              <a:ext cx="58975" cy="91425"/>
            </a:xfrm>
            <a:custGeom>
              <a:rect b="b" l="l" r="r" t="t"/>
              <a:pathLst>
                <a:path extrusionOk="0" h="3657" w="2359">
                  <a:moveTo>
                    <a:pt x="81" y="0"/>
                  </a:moveTo>
                  <a:cubicBezTo>
                    <a:pt x="57" y="12"/>
                    <a:pt x="31" y="18"/>
                    <a:pt x="0" y="32"/>
                  </a:cubicBezTo>
                  <a:cubicBezTo>
                    <a:pt x="745" y="1242"/>
                    <a:pt x="1510" y="2459"/>
                    <a:pt x="2279" y="3657"/>
                  </a:cubicBezTo>
                  <a:cubicBezTo>
                    <a:pt x="2310" y="3645"/>
                    <a:pt x="2335" y="3639"/>
                    <a:pt x="2359" y="3626"/>
                  </a:cubicBezTo>
                  <a:cubicBezTo>
                    <a:pt x="1590" y="2428"/>
                    <a:pt x="826" y="1218"/>
                    <a:pt x="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5750250" y="873075"/>
              <a:ext cx="75300" cy="77800"/>
            </a:xfrm>
            <a:custGeom>
              <a:rect b="b" l="l" r="r" t="t"/>
              <a:pathLst>
                <a:path extrusionOk="0" h="3112" w="3012">
                  <a:moveTo>
                    <a:pt x="82" y="0"/>
                  </a:moveTo>
                  <a:cubicBezTo>
                    <a:pt x="57" y="14"/>
                    <a:pt x="26" y="26"/>
                    <a:pt x="0" y="38"/>
                  </a:cubicBezTo>
                  <a:cubicBezTo>
                    <a:pt x="920" y="1112"/>
                    <a:pt x="1908" y="2143"/>
                    <a:pt x="2943" y="3112"/>
                  </a:cubicBezTo>
                  <a:cubicBezTo>
                    <a:pt x="2963" y="3092"/>
                    <a:pt x="2988" y="3080"/>
                    <a:pt x="3012" y="3055"/>
                  </a:cubicBezTo>
                  <a:cubicBezTo>
                    <a:pt x="1975" y="2092"/>
                    <a:pt x="1000" y="1075"/>
                    <a:pt x="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5786900" y="857725"/>
              <a:ext cx="70650" cy="64725"/>
            </a:xfrm>
            <a:custGeom>
              <a:rect b="b" l="l" r="r" t="t"/>
              <a:pathLst>
                <a:path extrusionOk="0" h="2589" w="2826">
                  <a:moveTo>
                    <a:pt x="81" y="1"/>
                  </a:moveTo>
                  <a:cubicBezTo>
                    <a:pt x="50" y="12"/>
                    <a:pt x="32" y="24"/>
                    <a:pt x="1" y="38"/>
                  </a:cubicBezTo>
                  <a:cubicBezTo>
                    <a:pt x="826" y="975"/>
                    <a:pt x="1757" y="1832"/>
                    <a:pt x="2763" y="2589"/>
                  </a:cubicBezTo>
                  <a:cubicBezTo>
                    <a:pt x="2789" y="2571"/>
                    <a:pt x="2806" y="2546"/>
                    <a:pt x="2826" y="2528"/>
                  </a:cubicBezTo>
                  <a:cubicBezTo>
                    <a:pt x="1826" y="1783"/>
                    <a:pt x="901" y="932"/>
                    <a:pt x="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5808325" y="847000"/>
              <a:ext cx="69100" cy="50950"/>
            </a:xfrm>
            <a:custGeom>
              <a:rect b="b" l="l" r="r" t="t"/>
              <a:pathLst>
                <a:path extrusionOk="0" h="2038" w="2764">
                  <a:moveTo>
                    <a:pt x="75" y="0"/>
                  </a:moveTo>
                  <a:cubicBezTo>
                    <a:pt x="50" y="14"/>
                    <a:pt x="18" y="32"/>
                    <a:pt x="0" y="44"/>
                  </a:cubicBezTo>
                  <a:cubicBezTo>
                    <a:pt x="814" y="728"/>
                    <a:pt x="1720" y="1453"/>
                    <a:pt x="2714" y="2037"/>
                  </a:cubicBezTo>
                  <a:cubicBezTo>
                    <a:pt x="2732" y="2012"/>
                    <a:pt x="2744" y="1994"/>
                    <a:pt x="2763" y="1969"/>
                  </a:cubicBezTo>
                  <a:cubicBezTo>
                    <a:pt x="1783" y="1392"/>
                    <a:pt x="881" y="677"/>
                    <a:pt x="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5831125" y="833500"/>
              <a:ext cx="67550" cy="29700"/>
            </a:xfrm>
            <a:custGeom>
              <a:rect b="b" l="l" r="r" t="t"/>
              <a:pathLst>
                <a:path extrusionOk="0" h="1188" w="2702">
                  <a:moveTo>
                    <a:pt x="81" y="1"/>
                  </a:moveTo>
                  <a:cubicBezTo>
                    <a:pt x="57" y="19"/>
                    <a:pt x="26" y="38"/>
                    <a:pt x="0" y="50"/>
                  </a:cubicBezTo>
                  <a:cubicBezTo>
                    <a:pt x="826" y="554"/>
                    <a:pt x="1720" y="938"/>
                    <a:pt x="2659" y="1187"/>
                  </a:cubicBezTo>
                  <a:cubicBezTo>
                    <a:pt x="2677" y="1156"/>
                    <a:pt x="2689" y="1130"/>
                    <a:pt x="2702" y="1113"/>
                  </a:cubicBezTo>
                  <a:cubicBezTo>
                    <a:pt x="1783" y="864"/>
                    <a:pt x="900" y="491"/>
                    <a:pt x="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5870375" y="803700"/>
              <a:ext cx="48650" cy="10575"/>
            </a:xfrm>
            <a:custGeom>
              <a:rect b="b" l="l" r="r" t="t"/>
              <a:pathLst>
                <a:path extrusionOk="0" h="423" w="1946">
                  <a:moveTo>
                    <a:pt x="75" y="1"/>
                  </a:moveTo>
                  <a:cubicBezTo>
                    <a:pt x="58" y="25"/>
                    <a:pt x="32" y="44"/>
                    <a:pt x="1" y="62"/>
                  </a:cubicBezTo>
                  <a:cubicBezTo>
                    <a:pt x="628" y="242"/>
                    <a:pt x="1268" y="360"/>
                    <a:pt x="1920" y="423"/>
                  </a:cubicBezTo>
                  <a:cubicBezTo>
                    <a:pt x="1926" y="397"/>
                    <a:pt x="1938" y="367"/>
                    <a:pt x="1945" y="342"/>
                  </a:cubicBezTo>
                  <a:cubicBezTo>
                    <a:pt x="1312" y="280"/>
                    <a:pt x="691" y="168"/>
                    <a:pt x="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5895875" y="774850"/>
              <a:ext cx="33400" cy="3250"/>
            </a:xfrm>
            <a:custGeom>
              <a:rect b="b" l="l" r="r" t="t"/>
              <a:pathLst>
                <a:path extrusionOk="0" h="130" w="1336">
                  <a:moveTo>
                    <a:pt x="1335" y="0"/>
                  </a:moveTo>
                  <a:cubicBezTo>
                    <a:pt x="1056" y="29"/>
                    <a:pt x="775" y="43"/>
                    <a:pt x="495" y="43"/>
                  </a:cubicBezTo>
                  <a:cubicBezTo>
                    <a:pt x="350" y="43"/>
                    <a:pt x="205" y="39"/>
                    <a:pt x="61" y="31"/>
                  </a:cubicBezTo>
                  <a:cubicBezTo>
                    <a:pt x="43" y="61"/>
                    <a:pt x="24" y="87"/>
                    <a:pt x="0" y="112"/>
                  </a:cubicBezTo>
                  <a:cubicBezTo>
                    <a:pt x="161" y="124"/>
                    <a:pt x="316" y="130"/>
                    <a:pt x="478" y="130"/>
                  </a:cubicBezTo>
                  <a:cubicBezTo>
                    <a:pt x="757" y="130"/>
                    <a:pt x="1037" y="112"/>
                    <a:pt x="1316" y="87"/>
                  </a:cubicBezTo>
                  <a:cubicBezTo>
                    <a:pt x="1322" y="55"/>
                    <a:pt x="1328" y="31"/>
                    <a:pt x="13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5918825" y="730000"/>
              <a:ext cx="17400" cy="2800"/>
            </a:xfrm>
            <a:custGeom>
              <a:rect b="b" l="l" r="r" t="t"/>
              <a:pathLst>
                <a:path extrusionOk="0" h="112" w="696">
                  <a:moveTo>
                    <a:pt x="696" y="0"/>
                  </a:moveTo>
                  <a:lnTo>
                    <a:pt x="696" y="0"/>
                  </a:lnTo>
                  <a:cubicBezTo>
                    <a:pt x="472" y="18"/>
                    <a:pt x="249" y="24"/>
                    <a:pt x="25" y="24"/>
                  </a:cubicBezTo>
                  <a:cubicBezTo>
                    <a:pt x="13" y="49"/>
                    <a:pt x="7" y="80"/>
                    <a:pt x="0" y="112"/>
                  </a:cubicBezTo>
                  <a:lnTo>
                    <a:pt x="57" y="112"/>
                  </a:lnTo>
                  <a:cubicBezTo>
                    <a:pt x="268" y="112"/>
                    <a:pt x="478" y="104"/>
                    <a:pt x="690" y="86"/>
                  </a:cubicBezTo>
                  <a:cubicBezTo>
                    <a:pt x="690" y="55"/>
                    <a:pt x="696" y="30"/>
                    <a:pt x="6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5926750" y="691800"/>
              <a:ext cx="11650" cy="4675"/>
            </a:xfrm>
            <a:custGeom>
              <a:rect b="b" l="l" r="r" t="t"/>
              <a:pathLst>
                <a:path extrusionOk="0" h="187" w="466">
                  <a:moveTo>
                    <a:pt x="465" y="1"/>
                  </a:moveTo>
                  <a:cubicBezTo>
                    <a:pt x="316" y="44"/>
                    <a:pt x="161" y="75"/>
                    <a:pt x="12" y="93"/>
                  </a:cubicBezTo>
                  <a:cubicBezTo>
                    <a:pt x="6" y="124"/>
                    <a:pt x="6" y="156"/>
                    <a:pt x="0" y="187"/>
                  </a:cubicBezTo>
                  <a:cubicBezTo>
                    <a:pt x="155" y="162"/>
                    <a:pt x="310" y="130"/>
                    <a:pt x="465" y="87"/>
                  </a:cubicBezTo>
                  <a:lnTo>
                    <a:pt x="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5020450" y="594375"/>
              <a:ext cx="279700" cy="696100"/>
            </a:xfrm>
            <a:custGeom>
              <a:rect b="b" l="l" r="r" t="t"/>
              <a:pathLst>
                <a:path extrusionOk="0" h="27844" w="11188">
                  <a:moveTo>
                    <a:pt x="10153" y="0"/>
                  </a:moveTo>
                  <a:cubicBezTo>
                    <a:pt x="9996" y="0"/>
                    <a:pt x="9744" y="912"/>
                    <a:pt x="9090" y="2282"/>
                  </a:cubicBezTo>
                  <a:cubicBezTo>
                    <a:pt x="9070" y="2308"/>
                    <a:pt x="9064" y="2339"/>
                    <a:pt x="9052" y="2357"/>
                  </a:cubicBezTo>
                  <a:cubicBezTo>
                    <a:pt x="8760" y="2966"/>
                    <a:pt x="8388" y="3649"/>
                    <a:pt x="7916" y="4382"/>
                  </a:cubicBezTo>
                  <a:cubicBezTo>
                    <a:pt x="7904" y="4406"/>
                    <a:pt x="7892" y="4431"/>
                    <a:pt x="7872" y="4456"/>
                  </a:cubicBezTo>
                  <a:cubicBezTo>
                    <a:pt x="7661" y="4784"/>
                    <a:pt x="7431" y="5120"/>
                    <a:pt x="7176" y="5462"/>
                  </a:cubicBezTo>
                  <a:cubicBezTo>
                    <a:pt x="7159" y="5480"/>
                    <a:pt x="7139" y="5505"/>
                    <a:pt x="7121" y="5529"/>
                  </a:cubicBezTo>
                  <a:cubicBezTo>
                    <a:pt x="6804" y="5964"/>
                    <a:pt x="6439" y="6406"/>
                    <a:pt x="6035" y="6853"/>
                  </a:cubicBezTo>
                  <a:cubicBezTo>
                    <a:pt x="6029" y="6858"/>
                    <a:pt x="6016" y="6878"/>
                    <a:pt x="6010" y="6884"/>
                  </a:cubicBezTo>
                  <a:cubicBezTo>
                    <a:pt x="5998" y="6896"/>
                    <a:pt x="5984" y="6908"/>
                    <a:pt x="5978" y="6915"/>
                  </a:cubicBezTo>
                  <a:cubicBezTo>
                    <a:pt x="5402" y="7560"/>
                    <a:pt x="4904" y="8107"/>
                    <a:pt x="4451" y="8597"/>
                  </a:cubicBezTo>
                  <a:cubicBezTo>
                    <a:pt x="4433" y="8621"/>
                    <a:pt x="4414" y="8647"/>
                    <a:pt x="4390" y="8666"/>
                  </a:cubicBezTo>
                  <a:cubicBezTo>
                    <a:pt x="3763" y="9360"/>
                    <a:pt x="3222" y="9938"/>
                    <a:pt x="2676" y="10484"/>
                  </a:cubicBezTo>
                  <a:lnTo>
                    <a:pt x="2602" y="10552"/>
                  </a:lnTo>
                  <a:cubicBezTo>
                    <a:pt x="2030" y="11117"/>
                    <a:pt x="1440" y="11664"/>
                    <a:pt x="720" y="12279"/>
                  </a:cubicBezTo>
                  <a:cubicBezTo>
                    <a:pt x="657" y="12329"/>
                    <a:pt x="608" y="12384"/>
                    <a:pt x="553" y="12434"/>
                  </a:cubicBezTo>
                  <a:cubicBezTo>
                    <a:pt x="528" y="12458"/>
                    <a:pt x="508" y="12484"/>
                    <a:pt x="490" y="12509"/>
                  </a:cubicBezTo>
                  <a:cubicBezTo>
                    <a:pt x="37" y="13062"/>
                    <a:pt x="0" y="13787"/>
                    <a:pt x="198" y="14576"/>
                  </a:cubicBezTo>
                  <a:cubicBezTo>
                    <a:pt x="210" y="14601"/>
                    <a:pt x="218" y="14632"/>
                    <a:pt x="224" y="14656"/>
                  </a:cubicBezTo>
                  <a:cubicBezTo>
                    <a:pt x="441" y="15476"/>
                    <a:pt x="906" y="16352"/>
                    <a:pt x="1402" y="17165"/>
                  </a:cubicBezTo>
                  <a:cubicBezTo>
                    <a:pt x="1416" y="17183"/>
                    <a:pt x="1434" y="17209"/>
                    <a:pt x="1453" y="17240"/>
                  </a:cubicBezTo>
                  <a:cubicBezTo>
                    <a:pt x="1838" y="17867"/>
                    <a:pt x="2247" y="18450"/>
                    <a:pt x="2577" y="18928"/>
                  </a:cubicBezTo>
                  <a:cubicBezTo>
                    <a:pt x="2589" y="18953"/>
                    <a:pt x="2608" y="18977"/>
                    <a:pt x="2620" y="18997"/>
                  </a:cubicBezTo>
                  <a:cubicBezTo>
                    <a:pt x="2732" y="19158"/>
                    <a:pt x="2831" y="19307"/>
                    <a:pt x="2918" y="19444"/>
                  </a:cubicBezTo>
                  <a:cubicBezTo>
                    <a:pt x="3004" y="19573"/>
                    <a:pt x="3104" y="19742"/>
                    <a:pt x="3222" y="19934"/>
                  </a:cubicBezTo>
                  <a:cubicBezTo>
                    <a:pt x="3235" y="19959"/>
                    <a:pt x="3247" y="19983"/>
                    <a:pt x="3265" y="20008"/>
                  </a:cubicBezTo>
                  <a:cubicBezTo>
                    <a:pt x="3620" y="20616"/>
                    <a:pt x="4092" y="21461"/>
                    <a:pt x="4576" y="22361"/>
                  </a:cubicBezTo>
                  <a:cubicBezTo>
                    <a:pt x="4594" y="22387"/>
                    <a:pt x="4606" y="22418"/>
                    <a:pt x="4619" y="22436"/>
                  </a:cubicBezTo>
                  <a:cubicBezTo>
                    <a:pt x="4800" y="22771"/>
                    <a:pt x="4979" y="23112"/>
                    <a:pt x="5159" y="23448"/>
                  </a:cubicBezTo>
                  <a:cubicBezTo>
                    <a:pt x="5178" y="23479"/>
                    <a:pt x="5190" y="23504"/>
                    <a:pt x="5202" y="23522"/>
                  </a:cubicBezTo>
                  <a:cubicBezTo>
                    <a:pt x="5545" y="24163"/>
                    <a:pt x="5873" y="24783"/>
                    <a:pt x="6165" y="25335"/>
                  </a:cubicBezTo>
                  <a:cubicBezTo>
                    <a:pt x="6178" y="25361"/>
                    <a:pt x="6190" y="25392"/>
                    <a:pt x="6208" y="25416"/>
                  </a:cubicBezTo>
                  <a:cubicBezTo>
                    <a:pt x="6580" y="26130"/>
                    <a:pt x="6892" y="26714"/>
                    <a:pt x="7053" y="27037"/>
                  </a:cubicBezTo>
                  <a:cubicBezTo>
                    <a:pt x="7072" y="27061"/>
                    <a:pt x="7084" y="27092"/>
                    <a:pt x="7096" y="27112"/>
                  </a:cubicBezTo>
                  <a:cubicBezTo>
                    <a:pt x="7159" y="27235"/>
                    <a:pt x="7190" y="27304"/>
                    <a:pt x="7190" y="27304"/>
                  </a:cubicBezTo>
                  <a:cubicBezTo>
                    <a:pt x="7694" y="27695"/>
                    <a:pt x="8190" y="27844"/>
                    <a:pt x="8655" y="27844"/>
                  </a:cubicBezTo>
                  <a:cubicBezTo>
                    <a:pt x="9525" y="27844"/>
                    <a:pt x="10282" y="27321"/>
                    <a:pt x="10760" y="26888"/>
                  </a:cubicBezTo>
                  <a:cubicBezTo>
                    <a:pt x="11095" y="26584"/>
                    <a:pt x="11188" y="26106"/>
                    <a:pt x="10976" y="25702"/>
                  </a:cubicBezTo>
                  <a:cubicBezTo>
                    <a:pt x="10921" y="25596"/>
                    <a:pt x="10853" y="25479"/>
                    <a:pt x="10790" y="25355"/>
                  </a:cubicBezTo>
                  <a:cubicBezTo>
                    <a:pt x="10778" y="25330"/>
                    <a:pt x="10766" y="25298"/>
                    <a:pt x="10753" y="25273"/>
                  </a:cubicBezTo>
                  <a:cubicBezTo>
                    <a:pt x="10537" y="24871"/>
                    <a:pt x="10276" y="24386"/>
                    <a:pt x="10008" y="23883"/>
                  </a:cubicBezTo>
                  <a:cubicBezTo>
                    <a:pt x="9996" y="23865"/>
                    <a:pt x="9978" y="23833"/>
                    <a:pt x="9964" y="23808"/>
                  </a:cubicBezTo>
                  <a:cubicBezTo>
                    <a:pt x="9531" y="23008"/>
                    <a:pt x="9070" y="22181"/>
                    <a:pt x="8729" y="21636"/>
                  </a:cubicBezTo>
                  <a:cubicBezTo>
                    <a:pt x="8717" y="21616"/>
                    <a:pt x="8704" y="21598"/>
                    <a:pt x="8698" y="21579"/>
                  </a:cubicBezTo>
                  <a:cubicBezTo>
                    <a:pt x="8692" y="21573"/>
                    <a:pt x="8692" y="21567"/>
                    <a:pt x="8680" y="21561"/>
                  </a:cubicBezTo>
                  <a:cubicBezTo>
                    <a:pt x="8549" y="21344"/>
                    <a:pt x="8357" y="21051"/>
                    <a:pt x="8127" y="20710"/>
                  </a:cubicBezTo>
                  <a:cubicBezTo>
                    <a:pt x="8115" y="20685"/>
                    <a:pt x="8096" y="20661"/>
                    <a:pt x="8084" y="20636"/>
                  </a:cubicBezTo>
                  <a:cubicBezTo>
                    <a:pt x="7600" y="19916"/>
                    <a:pt x="6966" y="18971"/>
                    <a:pt x="6345" y="18022"/>
                  </a:cubicBezTo>
                  <a:cubicBezTo>
                    <a:pt x="6333" y="17997"/>
                    <a:pt x="6314" y="17971"/>
                    <a:pt x="6302" y="17948"/>
                  </a:cubicBezTo>
                  <a:cubicBezTo>
                    <a:pt x="6078" y="17612"/>
                    <a:pt x="5855" y="17283"/>
                    <a:pt x="5649" y="16954"/>
                  </a:cubicBezTo>
                  <a:cubicBezTo>
                    <a:pt x="5637" y="16928"/>
                    <a:pt x="5619" y="16911"/>
                    <a:pt x="5606" y="16885"/>
                  </a:cubicBezTo>
                  <a:cubicBezTo>
                    <a:pt x="5333" y="16458"/>
                    <a:pt x="5078" y="16042"/>
                    <a:pt x="4849" y="15669"/>
                  </a:cubicBezTo>
                  <a:cubicBezTo>
                    <a:pt x="4837" y="15644"/>
                    <a:pt x="4824" y="15619"/>
                    <a:pt x="4806" y="15595"/>
                  </a:cubicBezTo>
                  <a:cubicBezTo>
                    <a:pt x="4439" y="14985"/>
                    <a:pt x="4172" y="14483"/>
                    <a:pt x="4073" y="14185"/>
                  </a:cubicBezTo>
                  <a:lnTo>
                    <a:pt x="4073" y="14179"/>
                  </a:lnTo>
                  <a:cubicBezTo>
                    <a:pt x="4067" y="14160"/>
                    <a:pt x="4061" y="14129"/>
                    <a:pt x="4055" y="14105"/>
                  </a:cubicBezTo>
                  <a:cubicBezTo>
                    <a:pt x="4004" y="13799"/>
                    <a:pt x="4196" y="13366"/>
                    <a:pt x="4532" y="12850"/>
                  </a:cubicBezTo>
                  <a:cubicBezTo>
                    <a:pt x="4545" y="12819"/>
                    <a:pt x="4569" y="12788"/>
                    <a:pt x="4588" y="12756"/>
                  </a:cubicBezTo>
                  <a:cubicBezTo>
                    <a:pt x="4892" y="12303"/>
                    <a:pt x="5296" y="11795"/>
                    <a:pt x="5743" y="11254"/>
                  </a:cubicBezTo>
                  <a:cubicBezTo>
                    <a:pt x="5768" y="11223"/>
                    <a:pt x="5792" y="11199"/>
                    <a:pt x="5812" y="11168"/>
                  </a:cubicBezTo>
                  <a:cubicBezTo>
                    <a:pt x="6233" y="10678"/>
                    <a:pt x="6680" y="10156"/>
                    <a:pt x="7109" y="9658"/>
                  </a:cubicBezTo>
                  <a:cubicBezTo>
                    <a:pt x="7127" y="9627"/>
                    <a:pt x="7153" y="9603"/>
                    <a:pt x="7171" y="9584"/>
                  </a:cubicBezTo>
                  <a:cubicBezTo>
                    <a:pt x="7661" y="9001"/>
                    <a:pt x="8127" y="8435"/>
                    <a:pt x="8480" y="7933"/>
                  </a:cubicBezTo>
                  <a:cubicBezTo>
                    <a:pt x="8500" y="7902"/>
                    <a:pt x="8518" y="7884"/>
                    <a:pt x="8537" y="7858"/>
                  </a:cubicBezTo>
                  <a:cubicBezTo>
                    <a:pt x="8729" y="7586"/>
                    <a:pt x="8884" y="7331"/>
                    <a:pt x="8996" y="7101"/>
                  </a:cubicBezTo>
                  <a:cubicBezTo>
                    <a:pt x="9096" y="6908"/>
                    <a:pt x="9188" y="6709"/>
                    <a:pt x="9270" y="6517"/>
                  </a:cubicBezTo>
                  <a:cubicBezTo>
                    <a:pt x="9282" y="6492"/>
                    <a:pt x="9294" y="6461"/>
                    <a:pt x="9307" y="6437"/>
                  </a:cubicBezTo>
                  <a:cubicBezTo>
                    <a:pt x="9494" y="6008"/>
                    <a:pt x="9649" y="5586"/>
                    <a:pt x="9778" y="5176"/>
                  </a:cubicBezTo>
                  <a:cubicBezTo>
                    <a:pt x="9784" y="5145"/>
                    <a:pt x="9798" y="5120"/>
                    <a:pt x="9803" y="5096"/>
                  </a:cubicBezTo>
                  <a:cubicBezTo>
                    <a:pt x="10064" y="4276"/>
                    <a:pt x="10219" y="3500"/>
                    <a:pt x="10306" y="2817"/>
                  </a:cubicBezTo>
                  <a:cubicBezTo>
                    <a:pt x="10306" y="2786"/>
                    <a:pt x="10313" y="2755"/>
                    <a:pt x="10313" y="2729"/>
                  </a:cubicBezTo>
                  <a:cubicBezTo>
                    <a:pt x="10492" y="1259"/>
                    <a:pt x="10356" y="210"/>
                    <a:pt x="10194" y="23"/>
                  </a:cubicBezTo>
                  <a:cubicBezTo>
                    <a:pt x="10181" y="8"/>
                    <a:pt x="10167" y="0"/>
                    <a:pt x="10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5196750" y="1226175"/>
              <a:ext cx="93450" cy="46000"/>
            </a:xfrm>
            <a:custGeom>
              <a:rect b="b" l="l" r="r" t="t"/>
              <a:pathLst>
                <a:path extrusionOk="0" h="1840" w="3738">
                  <a:moveTo>
                    <a:pt x="3701" y="1"/>
                  </a:moveTo>
                  <a:cubicBezTo>
                    <a:pt x="2869" y="634"/>
                    <a:pt x="2056" y="1101"/>
                    <a:pt x="1218" y="1416"/>
                  </a:cubicBezTo>
                  <a:cubicBezTo>
                    <a:pt x="814" y="1573"/>
                    <a:pt x="411" y="1685"/>
                    <a:pt x="1" y="1765"/>
                  </a:cubicBezTo>
                  <a:cubicBezTo>
                    <a:pt x="20" y="1789"/>
                    <a:pt x="32" y="1820"/>
                    <a:pt x="44" y="1840"/>
                  </a:cubicBezTo>
                  <a:cubicBezTo>
                    <a:pt x="448" y="1765"/>
                    <a:pt x="852" y="1647"/>
                    <a:pt x="1249" y="1498"/>
                  </a:cubicBezTo>
                  <a:cubicBezTo>
                    <a:pt x="2087" y="1181"/>
                    <a:pt x="2912" y="709"/>
                    <a:pt x="3738" y="83"/>
                  </a:cubicBezTo>
                  <a:cubicBezTo>
                    <a:pt x="3726" y="58"/>
                    <a:pt x="3714" y="26"/>
                    <a:pt x="37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5174550" y="1189575"/>
              <a:ext cx="96100" cy="40200"/>
            </a:xfrm>
            <a:custGeom>
              <a:rect b="b" l="l" r="r" t="t"/>
              <a:pathLst>
                <a:path extrusionOk="0" h="1608" w="3844">
                  <a:moveTo>
                    <a:pt x="3800" y="0"/>
                  </a:moveTo>
                  <a:cubicBezTo>
                    <a:pt x="3167" y="422"/>
                    <a:pt x="2491" y="782"/>
                    <a:pt x="1783" y="1069"/>
                  </a:cubicBezTo>
                  <a:cubicBezTo>
                    <a:pt x="1118" y="1341"/>
                    <a:pt x="528" y="1490"/>
                    <a:pt x="1" y="1527"/>
                  </a:cubicBezTo>
                  <a:cubicBezTo>
                    <a:pt x="14" y="1553"/>
                    <a:pt x="26" y="1584"/>
                    <a:pt x="44" y="1608"/>
                  </a:cubicBezTo>
                  <a:cubicBezTo>
                    <a:pt x="573" y="1565"/>
                    <a:pt x="1156" y="1416"/>
                    <a:pt x="1814" y="1149"/>
                  </a:cubicBezTo>
                  <a:cubicBezTo>
                    <a:pt x="2528" y="857"/>
                    <a:pt x="3204" y="504"/>
                    <a:pt x="3844" y="75"/>
                  </a:cubicBezTo>
                  <a:cubicBezTo>
                    <a:pt x="3832" y="57"/>
                    <a:pt x="3814" y="25"/>
                    <a:pt x="38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5149400" y="1133400"/>
              <a:ext cx="89300" cy="49050"/>
            </a:xfrm>
            <a:custGeom>
              <a:rect b="b" l="l" r="r" t="t"/>
              <a:pathLst>
                <a:path extrusionOk="0" h="1962" w="3572">
                  <a:moveTo>
                    <a:pt x="3522" y="0"/>
                  </a:moveTo>
                  <a:cubicBezTo>
                    <a:pt x="2950" y="502"/>
                    <a:pt x="2249" y="949"/>
                    <a:pt x="1436" y="1328"/>
                  </a:cubicBezTo>
                  <a:cubicBezTo>
                    <a:pt x="969" y="1539"/>
                    <a:pt x="491" y="1726"/>
                    <a:pt x="1" y="1887"/>
                  </a:cubicBezTo>
                  <a:cubicBezTo>
                    <a:pt x="20" y="1918"/>
                    <a:pt x="32" y="1943"/>
                    <a:pt x="44" y="1961"/>
                  </a:cubicBezTo>
                  <a:cubicBezTo>
                    <a:pt x="528" y="1800"/>
                    <a:pt x="1007" y="1614"/>
                    <a:pt x="1473" y="1402"/>
                  </a:cubicBezTo>
                  <a:cubicBezTo>
                    <a:pt x="2293" y="1024"/>
                    <a:pt x="2994" y="577"/>
                    <a:pt x="3571" y="75"/>
                  </a:cubicBezTo>
                  <a:cubicBezTo>
                    <a:pt x="3559" y="55"/>
                    <a:pt x="3546" y="37"/>
                    <a:pt x="3540" y="18"/>
                  </a:cubicBezTo>
                  <a:cubicBezTo>
                    <a:pt x="3534" y="12"/>
                    <a:pt x="3534" y="6"/>
                    <a:pt x="35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5134850" y="1110250"/>
              <a:ext cx="88800" cy="45025"/>
            </a:xfrm>
            <a:custGeom>
              <a:rect b="b" l="l" r="r" t="t"/>
              <a:pathLst>
                <a:path extrusionOk="0" h="1801" w="3552">
                  <a:moveTo>
                    <a:pt x="3508" y="1"/>
                  </a:moveTo>
                  <a:cubicBezTo>
                    <a:pt x="2861" y="491"/>
                    <a:pt x="2098" y="920"/>
                    <a:pt x="1198" y="1305"/>
                  </a:cubicBezTo>
                  <a:cubicBezTo>
                    <a:pt x="838" y="1460"/>
                    <a:pt x="434" y="1615"/>
                    <a:pt x="0" y="1726"/>
                  </a:cubicBezTo>
                  <a:cubicBezTo>
                    <a:pt x="18" y="1752"/>
                    <a:pt x="30" y="1783"/>
                    <a:pt x="43" y="1801"/>
                  </a:cubicBezTo>
                  <a:cubicBezTo>
                    <a:pt x="471" y="1689"/>
                    <a:pt x="875" y="1534"/>
                    <a:pt x="1236" y="1385"/>
                  </a:cubicBezTo>
                  <a:cubicBezTo>
                    <a:pt x="2142" y="995"/>
                    <a:pt x="2912" y="560"/>
                    <a:pt x="3551" y="75"/>
                  </a:cubicBezTo>
                  <a:cubicBezTo>
                    <a:pt x="3539" y="50"/>
                    <a:pt x="3520" y="26"/>
                    <a:pt x="35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5100975" y="1043050"/>
              <a:ext cx="78100" cy="51550"/>
            </a:xfrm>
            <a:custGeom>
              <a:rect b="b" l="l" r="r" t="t"/>
              <a:pathLst>
                <a:path extrusionOk="0" h="2062" w="3124">
                  <a:moveTo>
                    <a:pt x="3081" y="1"/>
                  </a:moveTo>
                  <a:cubicBezTo>
                    <a:pt x="2149" y="795"/>
                    <a:pt x="1106" y="1471"/>
                    <a:pt x="1" y="1987"/>
                  </a:cubicBezTo>
                  <a:cubicBezTo>
                    <a:pt x="14" y="2012"/>
                    <a:pt x="26" y="2036"/>
                    <a:pt x="44" y="2061"/>
                  </a:cubicBezTo>
                  <a:cubicBezTo>
                    <a:pt x="1150" y="1540"/>
                    <a:pt x="2193" y="869"/>
                    <a:pt x="3124" y="75"/>
                  </a:cubicBezTo>
                  <a:cubicBezTo>
                    <a:pt x="3112" y="50"/>
                    <a:pt x="3093" y="24"/>
                    <a:pt x="30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5084850" y="1016500"/>
              <a:ext cx="76850" cy="52800"/>
            </a:xfrm>
            <a:custGeom>
              <a:rect b="b" l="l" r="r" t="t"/>
              <a:pathLst>
                <a:path extrusionOk="0" h="2112" w="3074">
                  <a:moveTo>
                    <a:pt x="3030" y="0"/>
                  </a:moveTo>
                  <a:cubicBezTo>
                    <a:pt x="2067" y="751"/>
                    <a:pt x="1056" y="1435"/>
                    <a:pt x="1" y="2043"/>
                  </a:cubicBezTo>
                  <a:cubicBezTo>
                    <a:pt x="13" y="2068"/>
                    <a:pt x="32" y="2092"/>
                    <a:pt x="44" y="2112"/>
                  </a:cubicBezTo>
                  <a:cubicBezTo>
                    <a:pt x="1106" y="1510"/>
                    <a:pt x="2118" y="826"/>
                    <a:pt x="3073" y="69"/>
                  </a:cubicBezTo>
                  <a:cubicBezTo>
                    <a:pt x="3061" y="43"/>
                    <a:pt x="3043" y="26"/>
                    <a:pt x="30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5055500" y="984225"/>
              <a:ext cx="86175" cy="41150"/>
            </a:xfrm>
            <a:custGeom>
              <a:rect b="b" l="l" r="r" t="t"/>
              <a:pathLst>
                <a:path extrusionOk="0" h="1646" w="3447">
                  <a:moveTo>
                    <a:pt x="3404" y="1"/>
                  </a:moveTo>
                  <a:cubicBezTo>
                    <a:pt x="2304" y="597"/>
                    <a:pt x="1169" y="1118"/>
                    <a:pt x="0" y="1571"/>
                  </a:cubicBezTo>
                  <a:cubicBezTo>
                    <a:pt x="14" y="1589"/>
                    <a:pt x="32" y="1615"/>
                    <a:pt x="51" y="1646"/>
                  </a:cubicBezTo>
                  <a:cubicBezTo>
                    <a:pt x="1218" y="1193"/>
                    <a:pt x="2347" y="671"/>
                    <a:pt x="3447" y="75"/>
                  </a:cubicBezTo>
                  <a:cubicBezTo>
                    <a:pt x="3435" y="50"/>
                    <a:pt x="3422" y="25"/>
                    <a:pt x="34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5025400" y="946975"/>
              <a:ext cx="96875" cy="13825"/>
            </a:xfrm>
            <a:custGeom>
              <a:rect b="b" l="l" r="r" t="t"/>
              <a:pathLst>
                <a:path extrusionOk="0" h="553" w="3875">
                  <a:moveTo>
                    <a:pt x="3857" y="1"/>
                  </a:moveTo>
                  <a:cubicBezTo>
                    <a:pt x="2590" y="248"/>
                    <a:pt x="1298" y="411"/>
                    <a:pt x="0" y="472"/>
                  </a:cubicBezTo>
                  <a:cubicBezTo>
                    <a:pt x="12" y="497"/>
                    <a:pt x="20" y="528"/>
                    <a:pt x="26" y="552"/>
                  </a:cubicBezTo>
                  <a:cubicBezTo>
                    <a:pt x="1316" y="491"/>
                    <a:pt x="2602" y="336"/>
                    <a:pt x="3875" y="81"/>
                  </a:cubicBezTo>
                  <a:lnTo>
                    <a:pt x="3875" y="75"/>
                  </a:lnTo>
                  <a:cubicBezTo>
                    <a:pt x="3869" y="56"/>
                    <a:pt x="3863" y="25"/>
                    <a:pt x="38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5032700" y="905225"/>
              <a:ext cx="102475" cy="11650"/>
            </a:xfrm>
            <a:custGeom>
              <a:rect b="b" l="l" r="r" t="t"/>
              <a:pathLst>
                <a:path extrusionOk="0" h="466" w="4099">
                  <a:moveTo>
                    <a:pt x="63" y="0"/>
                  </a:moveTo>
                  <a:cubicBezTo>
                    <a:pt x="38" y="24"/>
                    <a:pt x="18" y="50"/>
                    <a:pt x="0" y="75"/>
                  </a:cubicBezTo>
                  <a:cubicBezTo>
                    <a:pt x="969" y="336"/>
                    <a:pt x="1969" y="465"/>
                    <a:pt x="2969" y="465"/>
                  </a:cubicBezTo>
                  <a:cubicBezTo>
                    <a:pt x="3322" y="465"/>
                    <a:pt x="3682" y="447"/>
                    <a:pt x="4042" y="416"/>
                  </a:cubicBezTo>
                  <a:cubicBezTo>
                    <a:pt x="4055" y="385"/>
                    <a:pt x="4079" y="354"/>
                    <a:pt x="4098" y="322"/>
                  </a:cubicBezTo>
                  <a:lnTo>
                    <a:pt x="4098" y="322"/>
                  </a:lnTo>
                  <a:cubicBezTo>
                    <a:pt x="3719" y="361"/>
                    <a:pt x="3337" y="380"/>
                    <a:pt x="2955" y="380"/>
                  </a:cubicBezTo>
                  <a:cubicBezTo>
                    <a:pt x="1981" y="380"/>
                    <a:pt x="1004" y="254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5085475" y="856450"/>
              <a:ext cx="80275" cy="19300"/>
            </a:xfrm>
            <a:custGeom>
              <a:rect b="b" l="l" r="r" t="t"/>
              <a:pathLst>
                <a:path extrusionOk="0" h="772" w="3211">
                  <a:moveTo>
                    <a:pt x="75" y="1"/>
                  </a:moveTo>
                  <a:lnTo>
                    <a:pt x="1" y="69"/>
                  </a:lnTo>
                  <a:cubicBezTo>
                    <a:pt x="993" y="411"/>
                    <a:pt x="2056" y="703"/>
                    <a:pt x="3142" y="771"/>
                  </a:cubicBezTo>
                  <a:cubicBezTo>
                    <a:pt x="3167" y="740"/>
                    <a:pt x="3191" y="716"/>
                    <a:pt x="3211" y="685"/>
                  </a:cubicBezTo>
                  <a:cubicBezTo>
                    <a:pt x="2124" y="628"/>
                    <a:pt x="1068" y="344"/>
                    <a:pt x="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5130200" y="809300"/>
              <a:ext cx="69525" cy="26550"/>
            </a:xfrm>
            <a:custGeom>
              <a:rect b="b" l="l" r="r" t="t"/>
              <a:pathLst>
                <a:path extrusionOk="0" h="1062" w="2781">
                  <a:moveTo>
                    <a:pt x="61" y="0"/>
                  </a:moveTo>
                  <a:cubicBezTo>
                    <a:pt x="43" y="24"/>
                    <a:pt x="24" y="50"/>
                    <a:pt x="0" y="69"/>
                  </a:cubicBezTo>
                  <a:cubicBezTo>
                    <a:pt x="831" y="471"/>
                    <a:pt x="1757" y="869"/>
                    <a:pt x="2719" y="1061"/>
                  </a:cubicBezTo>
                  <a:cubicBezTo>
                    <a:pt x="2737" y="1030"/>
                    <a:pt x="2763" y="1006"/>
                    <a:pt x="2781" y="987"/>
                  </a:cubicBezTo>
                  <a:cubicBezTo>
                    <a:pt x="1825" y="807"/>
                    <a:pt x="900" y="41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5169900" y="765675"/>
              <a:ext cx="63975" cy="27025"/>
            </a:xfrm>
            <a:custGeom>
              <a:rect b="b" l="l" r="r" t="t"/>
              <a:pathLst>
                <a:path extrusionOk="0" h="1081" w="2559">
                  <a:moveTo>
                    <a:pt x="57" y="1"/>
                  </a:moveTo>
                  <a:cubicBezTo>
                    <a:pt x="51" y="6"/>
                    <a:pt x="38" y="26"/>
                    <a:pt x="32" y="32"/>
                  </a:cubicBezTo>
                  <a:cubicBezTo>
                    <a:pt x="20" y="44"/>
                    <a:pt x="6" y="56"/>
                    <a:pt x="0" y="63"/>
                  </a:cubicBezTo>
                  <a:cubicBezTo>
                    <a:pt x="373" y="267"/>
                    <a:pt x="759" y="454"/>
                    <a:pt x="1143" y="622"/>
                  </a:cubicBezTo>
                  <a:cubicBezTo>
                    <a:pt x="1559" y="808"/>
                    <a:pt x="2018" y="987"/>
                    <a:pt x="2502" y="1081"/>
                  </a:cubicBezTo>
                  <a:cubicBezTo>
                    <a:pt x="2522" y="1050"/>
                    <a:pt x="2540" y="1032"/>
                    <a:pt x="2559" y="1006"/>
                  </a:cubicBezTo>
                  <a:cubicBezTo>
                    <a:pt x="2069" y="912"/>
                    <a:pt x="1596" y="734"/>
                    <a:pt x="1175" y="547"/>
                  </a:cubicBezTo>
                  <a:cubicBezTo>
                    <a:pt x="796" y="379"/>
                    <a:pt x="430" y="199"/>
                    <a:pt x="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5198475" y="730925"/>
              <a:ext cx="54675" cy="26400"/>
            </a:xfrm>
            <a:custGeom>
              <a:rect b="b" l="l" r="r" t="t"/>
              <a:pathLst>
                <a:path extrusionOk="0" h="1056" w="2187">
                  <a:moveTo>
                    <a:pt x="55" y="0"/>
                  </a:moveTo>
                  <a:cubicBezTo>
                    <a:pt x="38" y="18"/>
                    <a:pt x="18" y="43"/>
                    <a:pt x="0" y="67"/>
                  </a:cubicBezTo>
                  <a:cubicBezTo>
                    <a:pt x="428" y="316"/>
                    <a:pt x="869" y="540"/>
                    <a:pt x="1322" y="745"/>
                  </a:cubicBezTo>
                  <a:cubicBezTo>
                    <a:pt x="1583" y="863"/>
                    <a:pt x="1863" y="975"/>
                    <a:pt x="2149" y="1055"/>
                  </a:cubicBezTo>
                  <a:cubicBezTo>
                    <a:pt x="2161" y="1030"/>
                    <a:pt x="2173" y="999"/>
                    <a:pt x="2186" y="975"/>
                  </a:cubicBezTo>
                  <a:cubicBezTo>
                    <a:pt x="1894" y="894"/>
                    <a:pt x="1614" y="783"/>
                    <a:pt x="1359" y="663"/>
                  </a:cubicBezTo>
                  <a:cubicBezTo>
                    <a:pt x="912" y="465"/>
                    <a:pt x="479" y="248"/>
                    <a:pt x="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5217250" y="703900"/>
              <a:ext cx="48300" cy="19900"/>
            </a:xfrm>
            <a:custGeom>
              <a:rect b="b" l="l" r="r" t="t"/>
              <a:pathLst>
                <a:path extrusionOk="0" h="796" w="1932">
                  <a:moveTo>
                    <a:pt x="44" y="1"/>
                  </a:moveTo>
                  <a:cubicBezTo>
                    <a:pt x="32" y="25"/>
                    <a:pt x="20" y="50"/>
                    <a:pt x="0" y="75"/>
                  </a:cubicBezTo>
                  <a:cubicBezTo>
                    <a:pt x="137" y="143"/>
                    <a:pt x="273" y="205"/>
                    <a:pt x="404" y="268"/>
                  </a:cubicBezTo>
                  <a:cubicBezTo>
                    <a:pt x="869" y="472"/>
                    <a:pt x="1379" y="689"/>
                    <a:pt x="1906" y="795"/>
                  </a:cubicBezTo>
                  <a:cubicBezTo>
                    <a:pt x="1912" y="764"/>
                    <a:pt x="1926" y="739"/>
                    <a:pt x="1931" y="715"/>
                  </a:cubicBezTo>
                  <a:cubicBezTo>
                    <a:pt x="1416" y="609"/>
                    <a:pt x="906" y="397"/>
                    <a:pt x="441" y="187"/>
                  </a:cubicBezTo>
                  <a:cubicBezTo>
                    <a:pt x="310" y="125"/>
                    <a:pt x="181" y="68"/>
                    <a:pt x="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5246750" y="651425"/>
              <a:ext cx="31550" cy="13400"/>
            </a:xfrm>
            <a:custGeom>
              <a:rect b="b" l="l" r="r" t="t"/>
              <a:pathLst>
                <a:path extrusionOk="0" h="536" w="1262">
                  <a:moveTo>
                    <a:pt x="38" y="0"/>
                  </a:moveTo>
                  <a:cubicBezTo>
                    <a:pt x="18" y="26"/>
                    <a:pt x="12" y="57"/>
                    <a:pt x="0" y="75"/>
                  </a:cubicBezTo>
                  <a:cubicBezTo>
                    <a:pt x="404" y="267"/>
                    <a:pt x="820" y="424"/>
                    <a:pt x="1254" y="535"/>
                  </a:cubicBezTo>
                  <a:cubicBezTo>
                    <a:pt x="1254" y="504"/>
                    <a:pt x="1261" y="473"/>
                    <a:pt x="1261" y="447"/>
                  </a:cubicBezTo>
                  <a:cubicBezTo>
                    <a:pt x="838" y="336"/>
                    <a:pt x="428" y="187"/>
                    <a:pt x="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436025" y="1565275"/>
              <a:ext cx="913350" cy="708500"/>
            </a:xfrm>
            <a:custGeom>
              <a:rect b="b" l="l" r="r" t="t"/>
              <a:pathLst>
                <a:path extrusionOk="0" h="28340" w="36534">
                  <a:moveTo>
                    <a:pt x="3571" y="0"/>
                  </a:moveTo>
                  <a:cubicBezTo>
                    <a:pt x="2538" y="0"/>
                    <a:pt x="1489" y="369"/>
                    <a:pt x="585" y="891"/>
                  </a:cubicBezTo>
                  <a:cubicBezTo>
                    <a:pt x="387" y="1010"/>
                    <a:pt x="187" y="1128"/>
                    <a:pt x="1" y="1251"/>
                  </a:cubicBezTo>
                  <a:cubicBezTo>
                    <a:pt x="26" y="1412"/>
                    <a:pt x="51" y="1575"/>
                    <a:pt x="75" y="1741"/>
                  </a:cubicBezTo>
                  <a:cubicBezTo>
                    <a:pt x="1758" y="12768"/>
                    <a:pt x="9184" y="21908"/>
                    <a:pt x="19205" y="26012"/>
                  </a:cubicBezTo>
                  <a:cubicBezTo>
                    <a:pt x="20117" y="26384"/>
                    <a:pt x="21054" y="26720"/>
                    <a:pt x="22017" y="27004"/>
                  </a:cubicBezTo>
                  <a:cubicBezTo>
                    <a:pt x="22079" y="27030"/>
                    <a:pt x="22148" y="27042"/>
                    <a:pt x="22216" y="27067"/>
                  </a:cubicBezTo>
                  <a:cubicBezTo>
                    <a:pt x="23595" y="27477"/>
                    <a:pt x="25022" y="27794"/>
                    <a:pt x="26475" y="28004"/>
                  </a:cubicBezTo>
                  <a:cubicBezTo>
                    <a:pt x="27983" y="28228"/>
                    <a:pt x="29524" y="28339"/>
                    <a:pt x="31088" y="28339"/>
                  </a:cubicBezTo>
                  <a:cubicBezTo>
                    <a:pt x="32379" y="28339"/>
                    <a:pt x="33659" y="28265"/>
                    <a:pt x="34906" y="28110"/>
                  </a:cubicBezTo>
                  <a:cubicBezTo>
                    <a:pt x="36198" y="25379"/>
                    <a:pt x="36533" y="22199"/>
                    <a:pt x="35590" y="19350"/>
                  </a:cubicBezTo>
                  <a:cubicBezTo>
                    <a:pt x="35155" y="18046"/>
                    <a:pt x="34465" y="16817"/>
                    <a:pt x="33467" y="15873"/>
                  </a:cubicBezTo>
                  <a:cubicBezTo>
                    <a:pt x="31970" y="14459"/>
                    <a:pt x="29888" y="13815"/>
                    <a:pt x="27807" y="13815"/>
                  </a:cubicBezTo>
                  <a:cubicBezTo>
                    <a:pt x="27220" y="13815"/>
                    <a:pt x="26633" y="13866"/>
                    <a:pt x="26059" y="13966"/>
                  </a:cubicBezTo>
                  <a:cubicBezTo>
                    <a:pt x="23452" y="14421"/>
                    <a:pt x="21074" y="15748"/>
                    <a:pt x="18919" y="17282"/>
                  </a:cubicBezTo>
                  <a:cubicBezTo>
                    <a:pt x="17901" y="18009"/>
                    <a:pt x="16852" y="18877"/>
                    <a:pt x="16547" y="20095"/>
                  </a:cubicBezTo>
                  <a:cubicBezTo>
                    <a:pt x="16988" y="17028"/>
                    <a:pt x="17274" y="13693"/>
                    <a:pt x="15697" y="11023"/>
                  </a:cubicBezTo>
                  <a:cubicBezTo>
                    <a:pt x="15274" y="10309"/>
                    <a:pt x="14703" y="9652"/>
                    <a:pt x="13947" y="9317"/>
                  </a:cubicBezTo>
                  <a:cubicBezTo>
                    <a:pt x="13576" y="9153"/>
                    <a:pt x="13175" y="9077"/>
                    <a:pt x="12770" y="9077"/>
                  </a:cubicBezTo>
                  <a:cubicBezTo>
                    <a:pt x="12118" y="9077"/>
                    <a:pt x="11457" y="9274"/>
                    <a:pt x="10898" y="9615"/>
                  </a:cubicBezTo>
                  <a:cubicBezTo>
                    <a:pt x="9990" y="10166"/>
                    <a:pt x="9333" y="11060"/>
                    <a:pt x="8886" y="12029"/>
                  </a:cubicBezTo>
                  <a:cubicBezTo>
                    <a:pt x="9059" y="8745"/>
                    <a:pt x="9159" y="5231"/>
                    <a:pt x="7420" y="2443"/>
                  </a:cubicBezTo>
                  <a:cubicBezTo>
                    <a:pt x="6787" y="1426"/>
                    <a:pt x="5881" y="526"/>
                    <a:pt x="4732" y="171"/>
                  </a:cubicBezTo>
                  <a:cubicBezTo>
                    <a:pt x="4353" y="53"/>
                    <a:pt x="3963" y="0"/>
                    <a:pt x="3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4508250" y="1639750"/>
              <a:ext cx="231750" cy="475250"/>
            </a:xfrm>
            <a:custGeom>
              <a:rect b="b" l="l" r="r" t="t"/>
              <a:pathLst>
                <a:path extrusionOk="0" h="19010" w="9270">
                  <a:moveTo>
                    <a:pt x="342" y="0"/>
                  </a:moveTo>
                  <a:cubicBezTo>
                    <a:pt x="165" y="0"/>
                    <a:pt x="1" y="172"/>
                    <a:pt x="61" y="370"/>
                  </a:cubicBezTo>
                  <a:cubicBezTo>
                    <a:pt x="1533" y="5362"/>
                    <a:pt x="3439" y="10230"/>
                    <a:pt x="5060" y="15179"/>
                  </a:cubicBezTo>
                  <a:cubicBezTo>
                    <a:pt x="6344" y="16575"/>
                    <a:pt x="7754" y="17861"/>
                    <a:pt x="9269" y="19010"/>
                  </a:cubicBezTo>
                  <a:cubicBezTo>
                    <a:pt x="7413" y="13794"/>
                    <a:pt x="5066" y="8734"/>
                    <a:pt x="2817" y="3662"/>
                  </a:cubicBezTo>
                  <a:cubicBezTo>
                    <a:pt x="2235" y="2352"/>
                    <a:pt x="1595" y="960"/>
                    <a:pt x="521" y="66"/>
                  </a:cubicBezTo>
                  <a:cubicBezTo>
                    <a:pt x="466" y="20"/>
                    <a:pt x="403" y="0"/>
                    <a:pt x="3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778900" y="1644900"/>
              <a:ext cx="132075" cy="540100"/>
            </a:xfrm>
            <a:custGeom>
              <a:rect b="b" l="l" r="r" t="t"/>
              <a:pathLst>
                <a:path extrusionOk="0" h="21604" w="5283">
                  <a:moveTo>
                    <a:pt x="4940" y="0"/>
                  </a:moveTo>
                  <a:cubicBezTo>
                    <a:pt x="4867" y="0"/>
                    <a:pt x="4792" y="29"/>
                    <a:pt x="4732" y="97"/>
                  </a:cubicBezTo>
                  <a:cubicBezTo>
                    <a:pt x="2696" y="2376"/>
                    <a:pt x="1424" y="5293"/>
                    <a:pt x="765" y="8293"/>
                  </a:cubicBezTo>
                  <a:cubicBezTo>
                    <a:pt x="32" y="11614"/>
                    <a:pt x="1" y="15053"/>
                    <a:pt x="138" y="18449"/>
                  </a:cubicBezTo>
                  <a:cubicBezTo>
                    <a:pt x="157" y="18984"/>
                    <a:pt x="175" y="19511"/>
                    <a:pt x="187" y="20033"/>
                  </a:cubicBezTo>
                  <a:cubicBezTo>
                    <a:pt x="1051" y="20598"/>
                    <a:pt x="1945" y="21125"/>
                    <a:pt x="2857" y="21604"/>
                  </a:cubicBezTo>
                  <a:cubicBezTo>
                    <a:pt x="2677" y="16847"/>
                    <a:pt x="2894" y="12085"/>
                    <a:pt x="3502" y="7367"/>
                  </a:cubicBezTo>
                  <a:cubicBezTo>
                    <a:pt x="3751" y="5430"/>
                    <a:pt x="4061" y="3480"/>
                    <a:pt x="4745" y="1642"/>
                  </a:cubicBezTo>
                  <a:cubicBezTo>
                    <a:pt x="4900" y="1221"/>
                    <a:pt x="5080" y="805"/>
                    <a:pt x="5216" y="376"/>
                  </a:cubicBezTo>
                  <a:cubicBezTo>
                    <a:pt x="5282" y="169"/>
                    <a:pt x="5116" y="0"/>
                    <a:pt x="4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914875" y="1707550"/>
              <a:ext cx="111975" cy="541400"/>
            </a:xfrm>
            <a:custGeom>
              <a:rect b="b" l="l" r="r" t="t"/>
              <a:pathLst>
                <a:path extrusionOk="0" h="21656" w="4479">
                  <a:moveTo>
                    <a:pt x="3808" y="1"/>
                  </a:moveTo>
                  <a:cubicBezTo>
                    <a:pt x="3698" y="1"/>
                    <a:pt x="3587" y="60"/>
                    <a:pt x="3539" y="179"/>
                  </a:cubicBezTo>
                  <a:cubicBezTo>
                    <a:pt x="3143" y="1191"/>
                    <a:pt x="2876" y="2254"/>
                    <a:pt x="2633" y="3309"/>
                  </a:cubicBezTo>
                  <a:cubicBezTo>
                    <a:pt x="1373" y="8902"/>
                    <a:pt x="871" y="14633"/>
                    <a:pt x="0" y="20296"/>
                  </a:cubicBezTo>
                  <a:cubicBezTo>
                    <a:pt x="20" y="20302"/>
                    <a:pt x="32" y="20307"/>
                    <a:pt x="51" y="20321"/>
                  </a:cubicBezTo>
                  <a:cubicBezTo>
                    <a:pt x="963" y="20693"/>
                    <a:pt x="1900" y="21029"/>
                    <a:pt x="2863" y="21313"/>
                  </a:cubicBezTo>
                  <a:cubicBezTo>
                    <a:pt x="2925" y="21339"/>
                    <a:pt x="2994" y="21351"/>
                    <a:pt x="3062" y="21376"/>
                  </a:cubicBezTo>
                  <a:cubicBezTo>
                    <a:pt x="3398" y="21470"/>
                    <a:pt x="3733" y="21568"/>
                    <a:pt x="4080" y="21656"/>
                  </a:cubicBezTo>
                  <a:cubicBezTo>
                    <a:pt x="4260" y="16074"/>
                    <a:pt x="3994" y="10480"/>
                    <a:pt x="4278" y="4899"/>
                  </a:cubicBezTo>
                  <a:cubicBezTo>
                    <a:pt x="4359" y="3334"/>
                    <a:pt x="4478" y="1707"/>
                    <a:pt x="4080" y="205"/>
                  </a:cubicBezTo>
                  <a:cubicBezTo>
                    <a:pt x="4045" y="69"/>
                    <a:pt x="3927" y="1"/>
                    <a:pt x="38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5143675" y="1859025"/>
              <a:ext cx="161150" cy="414750"/>
            </a:xfrm>
            <a:custGeom>
              <a:rect b="b" l="l" r="r" t="t"/>
              <a:pathLst>
                <a:path extrusionOk="0" h="16590" w="6446">
                  <a:moveTo>
                    <a:pt x="6445" y="0"/>
                  </a:moveTo>
                  <a:lnTo>
                    <a:pt x="6445" y="0"/>
                  </a:lnTo>
                  <a:cubicBezTo>
                    <a:pt x="3291" y="5023"/>
                    <a:pt x="1212" y="10660"/>
                    <a:pt x="0" y="16472"/>
                  </a:cubicBezTo>
                  <a:cubicBezTo>
                    <a:pt x="851" y="16546"/>
                    <a:pt x="1714" y="16583"/>
                    <a:pt x="2583" y="16589"/>
                  </a:cubicBezTo>
                  <a:cubicBezTo>
                    <a:pt x="3453" y="10970"/>
                    <a:pt x="4751" y="5427"/>
                    <a:pt x="6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5244100" y="1870825"/>
              <a:ext cx="183950" cy="402350"/>
            </a:xfrm>
            <a:custGeom>
              <a:rect b="b" l="l" r="r" t="t"/>
              <a:pathLst>
                <a:path extrusionOk="0" h="16094" w="7358">
                  <a:moveTo>
                    <a:pt x="7357" y="1"/>
                  </a:moveTo>
                  <a:lnTo>
                    <a:pt x="7357" y="1"/>
                  </a:lnTo>
                  <a:cubicBezTo>
                    <a:pt x="4539" y="4085"/>
                    <a:pt x="3061" y="8910"/>
                    <a:pt x="1150" y="13486"/>
                  </a:cubicBezTo>
                  <a:cubicBezTo>
                    <a:pt x="783" y="14361"/>
                    <a:pt x="404" y="15229"/>
                    <a:pt x="1" y="16094"/>
                  </a:cubicBezTo>
                  <a:cubicBezTo>
                    <a:pt x="869" y="16062"/>
                    <a:pt x="1732" y="15994"/>
                    <a:pt x="2583" y="15888"/>
                  </a:cubicBezTo>
                  <a:cubicBezTo>
                    <a:pt x="3161" y="15819"/>
                    <a:pt x="3732" y="15733"/>
                    <a:pt x="4291" y="15627"/>
                  </a:cubicBezTo>
                  <a:cubicBezTo>
                    <a:pt x="4589" y="13733"/>
                    <a:pt x="4967" y="11847"/>
                    <a:pt x="5346" y="9965"/>
                  </a:cubicBezTo>
                  <a:cubicBezTo>
                    <a:pt x="6016" y="6643"/>
                    <a:pt x="6687" y="3322"/>
                    <a:pt x="7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5400275" y="1838225"/>
              <a:ext cx="108800" cy="413050"/>
            </a:xfrm>
            <a:custGeom>
              <a:rect b="b" l="l" r="r" t="t"/>
              <a:pathLst>
                <a:path extrusionOk="0" h="16522" w="4352">
                  <a:moveTo>
                    <a:pt x="3396" y="1"/>
                  </a:moveTo>
                  <a:cubicBezTo>
                    <a:pt x="2749" y="5228"/>
                    <a:pt x="1720" y="10406"/>
                    <a:pt x="298" y="15478"/>
                  </a:cubicBezTo>
                  <a:cubicBezTo>
                    <a:pt x="204" y="15833"/>
                    <a:pt x="104" y="16174"/>
                    <a:pt x="0" y="16521"/>
                  </a:cubicBezTo>
                  <a:cubicBezTo>
                    <a:pt x="1341" y="16198"/>
                    <a:pt x="2638" y="15782"/>
                    <a:pt x="3904" y="15292"/>
                  </a:cubicBezTo>
                  <a:cubicBezTo>
                    <a:pt x="3898" y="14298"/>
                    <a:pt x="3874" y="13300"/>
                    <a:pt x="3874" y="12306"/>
                  </a:cubicBezTo>
                  <a:cubicBezTo>
                    <a:pt x="3880" y="8183"/>
                    <a:pt x="4351" y="3999"/>
                    <a:pt x="3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5337375" y="818450"/>
              <a:ext cx="11050" cy="191100"/>
            </a:xfrm>
            <a:custGeom>
              <a:rect b="b" l="l" r="r" t="t"/>
              <a:pathLst>
                <a:path extrusionOk="0" h="7644" w="442">
                  <a:moveTo>
                    <a:pt x="218" y="1"/>
                  </a:moveTo>
                  <a:cubicBezTo>
                    <a:pt x="101" y="1"/>
                    <a:pt x="1" y="99"/>
                    <a:pt x="1" y="224"/>
                  </a:cubicBezTo>
                  <a:lnTo>
                    <a:pt x="1" y="7420"/>
                  </a:lnTo>
                  <a:cubicBezTo>
                    <a:pt x="1" y="7544"/>
                    <a:pt x="101" y="7644"/>
                    <a:pt x="218" y="7644"/>
                  </a:cubicBezTo>
                  <a:cubicBezTo>
                    <a:pt x="342" y="7644"/>
                    <a:pt x="442" y="7544"/>
                    <a:pt x="442" y="7420"/>
                  </a:cubicBezTo>
                  <a:lnTo>
                    <a:pt x="442" y="224"/>
                  </a:lnTo>
                  <a:cubicBezTo>
                    <a:pt x="442" y="99"/>
                    <a:pt x="342" y="1"/>
                    <a:pt x="2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5247350" y="908450"/>
              <a:ext cx="191125" cy="11075"/>
            </a:xfrm>
            <a:custGeom>
              <a:rect b="b" l="l" r="r" t="t"/>
              <a:pathLst>
                <a:path extrusionOk="0" h="443" w="7645">
                  <a:moveTo>
                    <a:pt x="218" y="1"/>
                  </a:moveTo>
                  <a:cubicBezTo>
                    <a:pt x="100" y="1"/>
                    <a:pt x="0" y="101"/>
                    <a:pt x="0" y="219"/>
                  </a:cubicBezTo>
                  <a:cubicBezTo>
                    <a:pt x="0" y="342"/>
                    <a:pt x="100" y="442"/>
                    <a:pt x="218" y="442"/>
                  </a:cubicBezTo>
                  <a:lnTo>
                    <a:pt x="7421" y="442"/>
                  </a:lnTo>
                  <a:cubicBezTo>
                    <a:pt x="7545" y="442"/>
                    <a:pt x="7644" y="342"/>
                    <a:pt x="7644" y="219"/>
                  </a:cubicBezTo>
                  <a:cubicBezTo>
                    <a:pt x="7644" y="101"/>
                    <a:pt x="7545" y="1"/>
                    <a:pt x="7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5293750" y="861125"/>
              <a:ext cx="102325" cy="113050"/>
            </a:xfrm>
            <a:custGeom>
              <a:rect b="b" l="l" r="r" t="t"/>
              <a:pathLst>
                <a:path extrusionOk="0" h="4522" w="4093">
                  <a:moveTo>
                    <a:pt x="249" y="1"/>
                  </a:moveTo>
                  <a:cubicBezTo>
                    <a:pt x="197" y="1"/>
                    <a:pt x="144" y="19"/>
                    <a:pt x="101" y="57"/>
                  </a:cubicBezTo>
                  <a:cubicBezTo>
                    <a:pt x="14" y="137"/>
                    <a:pt x="1" y="274"/>
                    <a:pt x="81" y="367"/>
                  </a:cubicBezTo>
                  <a:lnTo>
                    <a:pt x="3683" y="4447"/>
                  </a:lnTo>
                  <a:cubicBezTo>
                    <a:pt x="3726" y="4496"/>
                    <a:pt x="3789" y="4521"/>
                    <a:pt x="3851" y="4521"/>
                  </a:cubicBezTo>
                  <a:cubicBezTo>
                    <a:pt x="3901" y="4521"/>
                    <a:pt x="3950" y="4502"/>
                    <a:pt x="3993" y="4464"/>
                  </a:cubicBezTo>
                  <a:cubicBezTo>
                    <a:pt x="4087" y="4384"/>
                    <a:pt x="4093" y="4247"/>
                    <a:pt x="4012" y="4154"/>
                  </a:cubicBezTo>
                  <a:lnTo>
                    <a:pt x="411" y="75"/>
                  </a:lnTo>
                  <a:cubicBezTo>
                    <a:pt x="368" y="25"/>
                    <a:pt x="309" y="1"/>
                    <a:pt x="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5287875" y="867075"/>
              <a:ext cx="114275" cy="101025"/>
            </a:xfrm>
            <a:custGeom>
              <a:rect b="b" l="l" r="r" t="t"/>
              <a:pathLst>
                <a:path extrusionOk="0" h="4041" w="4571">
                  <a:moveTo>
                    <a:pt x="4323" y="0"/>
                  </a:moveTo>
                  <a:cubicBezTo>
                    <a:pt x="4273" y="0"/>
                    <a:pt x="4221" y="18"/>
                    <a:pt x="4179" y="54"/>
                  </a:cubicBezTo>
                  <a:lnTo>
                    <a:pt x="100" y="3656"/>
                  </a:lnTo>
                  <a:cubicBezTo>
                    <a:pt x="6" y="3736"/>
                    <a:pt x="1" y="3879"/>
                    <a:pt x="81" y="3966"/>
                  </a:cubicBezTo>
                  <a:cubicBezTo>
                    <a:pt x="124" y="4016"/>
                    <a:pt x="181" y="4040"/>
                    <a:pt x="242" y="4040"/>
                  </a:cubicBezTo>
                  <a:cubicBezTo>
                    <a:pt x="299" y="4040"/>
                    <a:pt x="348" y="4022"/>
                    <a:pt x="391" y="3991"/>
                  </a:cubicBezTo>
                  <a:lnTo>
                    <a:pt x="4471" y="389"/>
                  </a:lnTo>
                  <a:cubicBezTo>
                    <a:pt x="4557" y="309"/>
                    <a:pt x="4571" y="166"/>
                    <a:pt x="4489" y="74"/>
                  </a:cubicBezTo>
                  <a:cubicBezTo>
                    <a:pt x="4445" y="26"/>
                    <a:pt x="4384" y="0"/>
                    <a:pt x="43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5804275" y="1458700"/>
              <a:ext cx="9175" cy="158850"/>
            </a:xfrm>
            <a:custGeom>
              <a:rect b="b" l="l" r="r" t="t"/>
              <a:pathLst>
                <a:path extrusionOk="0" h="6354" w="367">
                  <a:moveTo>
                    <a:pt x="180" y="1"/>
                  </a:moveTo>
                  <a:cubicBezTo>
                    <a:pt x="82" y="1"/>
                    <a:pt x="0" y="81"/>
                    <a:pt x="0" y="181"/>
                  </a:cubicBezTo>
                  <a:lnTo>
                    <a:pt x="0" y="6173"/>
                  </a:lnTo>
                  <a:cubicBezTo>
                    <a:pt x="0" y="6271"/>
                    <a:pt x="82" y="6353"/>
                    <a:pt x="180" y="6353"/>
                  </a:cubicBezTo>
                  <a:cubicBezTo>
                    <a:pt x="280" y="6353"/>
                    <a:pt x="367" y="6271"/>
                    <a:pt x="367" y="6173"/>
                  </a:cubicBezTo>
                  <a:lnTo>
                    <a:pt x="367" y="181"/>
                  </a:lnTo>
                  <a:cubicBezTo>
                    <a:pt x="367" y="81"/>
                    <a:pt x="280" y="1"/>
                    <a:pt x="1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5729325" y="1533525"/>
              <a:ext cx="158975" cy="9175"/>
            </a:xfrm>
            <a:custGeom>
              <a:rect b="b" l="l" r="r" t="t"/>
              <a:pathLst>
                <a:path extrusionOk="0" h="367" w="6359">
                  <a:moveTo>
                    <a:pt x="186" y="0"/>
                  </a:moveTo>
                  <a:cubicBezTo>
                    <a:pt x="86" y="0"/>
                    <a:pt x="0" y="82"/>
                    <a:pt x="0" y="186"/>
                  </a:cubicBezTo>
                  <a:cubicBezTo>
                    <a:pt x="0" y="286"/>
                    <a:pt x="86" y="367"/>
                    <a:pt x="186" y="367"/>
                  </a:cubicBezTo>
                  <a:lnTo>
                    <a:pt x="6172" y="367"/>
                  </a:lnTo>
                  <a:cubicBezTo>
                    <a:pt x="6276" y="367"/>
                    <a:pt x="6358" y="286"/>
                    <a:pt x="6358" y="186"/>
                  </a:cubicBezTo>
                  <a:cubicBezTo>
                    <a:pt x="6358" y="82"/>
                    <a:pt x="6276" y="0"/>
                    <a:pt x="61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5767950" y="1494175"/>
              <a:ext cx="85100" cy="94000"/>
            </a:xfrm>
            <a:custGeom>
              <a:rect b="b" l="l" r="r" t="t"/>
              <a:pathLst>
                <a:path extrusionOk="0" h="3760" w="3404">
                  <a:moveTo>
                    <a:pt x="210" y="0"/>
                  </a:moveTo>
                  <a:cubicBezTo>
                    <a:pt x="167" y="0"/>
                    <a:pt x="123" y="15"/>
                    <a:pt x="88" y="47"/>
                  </a:cubicBezTo>
                  <a:cubicBezTo>
                    <a:pt x="8" y="115"/>
                    <a:pt x="0" y="227"/>
                    <a:pt x="69" y="302"/>
                  </a:cubicBezTo>
                  <a:lnTo>
                    <a:pt x="3062" y="3697"/>
                  </a:lnTo>
                  <a:cubicBezTo>
                    <a:pt x="3100" y="3735"/>
                    <a:pt x="3149" y="3760"/>
                    <a:pt x="3198" y="3760"/>
                  </a:cubicBezTo>
                  <a:cubicBezTo>
                    <a:pt x="3241" y="3760"/>
                    <a:pt x="3286" y="3742"/>
                    <a:pt x="3323" y="3711"/>
                  </a:cubicBezTo>
                  <a:cubicBezTo>
                    <a:pt x="3398" y="3648"/>
                    <a:pt x="3404" y="3531"/>
                    <a:pt x="3341" y="3456"/>
                  </a:cubicBezTo>
                  <a:lnTo>
                    <a:pt x="343" y="60"/>
                  </a:lnTo>
                  <a:cubicBezTo>
                    <a:pt x="310" y="20"/>
                    <a:pt x="260" y="0"/>
                    <a:pt x="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5763000" y="1499125"/>
              <a:ext cx="95000" cy="84100"/>
            </a:xfrm>
            <a:custGeom>
              <a:rect b="b" l="l" r="r" t="t"/>
              <a:pathLst>
                <a:path extrusionOk="0" h="3364" w="3800">
                  <a:moveTo>
                    <a:pt x="3601" y="0"/>
                  </a:moveTo>
                  <a:cubicBezTo>
                    <a:pt x="3556" y="0"/>
                    <a:pt x="3511" y="16"/>
                    <a:pt x="3476" y="48"/>
                  </a:cubicBezTo>
                  <a:lnTo>
                    <a:pt x="86" y="3040"/>
                  </a:lnTo>
                  <a:cubicBezTo>
                    <a:pt x="6" y="3109"/>
                    <a:pt x="0" y="3227"/>
                    <a:pt x="69" y="3301"/>
                  </a:cubicBezTo>
                  <a:cubicBezTo>
                    <a:pt x="106" y="3338"/>
                    <a:pt x="155" y="3364"/>
                    <a:pt x="206" y="3364"/>
                  </a:cubicBezTo>
                  <a:cubicBezTo>
                    <a:pt x="249" y="3364"/>
                    <a:pt x="292" y="3344"/>
                    <a:pt x="329" y="3313"/>
                  </a:cubicBezTo>
                  <a:lnTo>
                    <a:pt x="3719" y="321"/>
                  </a:lnTo>
                  <a:cubicBezTo>
                    <a:pt x="3794" y="253"/>
                    <a:pt x="3800" y="141"/>
                    <a:pt x="3737" y="60"/>
                  </a:cubicBezTo>
                  <a:cubicBezTo>
                    <a:pt x="3702" y="21"/>
                    <a:pt x="3651" y="0"/>
                    <a:pt x="36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5354150" y="1954950"/>
              <a:ext cx="9175" cy="158975"/>
            </a:xfrm>
            <a:custGeom>
              <a:rect b="b" l="l" r="r" t="t"/>
              <a:pathLst>
                <a:path extrusionOk="0" h="6359" w="367">
                  <a:moveTo>
                    <a:pt x="187" y="0"/>
                  </a:moveTo>
                  <a:cubicBezTo>
                    <a:pt x="81" y="0"/>
                    <a:pt x="0" y="81"/>
                    <a:pt x="0" y="187"/>
                  </a:cubicBezTo>
                  <a:lnTo>
                    <a:pt x="0" y="6172"/>
                  </a:lnTo>
                  <a:cubicBezTo>
                    <a:pt x="0" y="6276"/>
                    <a:pt x="81" y="6358"/>
                    <a:pt x="187" y="6358"/>
                  </a:cubicBezTo>
                  <a:cubicBezTo>
                    <a:pt x="286" y="6358"/>
                    <a:pt x="367" y="6276"/>
                    <a:pt x="367" y="6172"/>
                  </a:cubicBezTo>
                  <a:lnTo>
                    <a:pt x="367" y="187"/>
                  </a:lnTo>
                  <a:cubicBezTo>
                    <a:pt x="367" y="81"/>
                    <a:pt x="286" y="0"/>
                    <a:pt x="1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5279350" y="2029750"/>
              <a:ext cx="158800" cy="9325"/>
            </a:xfrm>
            <a:custGeom>
              <a:rect b="b" l="l" r="r" t="t"/>
              <a:pathLst>
                <a:path extrusionOk="0" h="373" w="6352">
                  <a:moveTo>
                    <a:pt x="181" y="0"/>
                  </a:moveTo>
                  <a:cubicBezTo>
                    <a:pt x="81" y="0"/>
                    <a:pt x="0" y="88"/>
                    <a:pt x="0" y="187"/>
                  </a:cubicBezTo>
                  <a:cubicBezTo>
                    <a:pt x="0" y="286"/>
                    <a:pt x="81" y="373"/>
                    <a:pt x="181" y="373"/>
                  </a:cubicBezTo>
                  <a:lnTo>
                    <a:pt x="6171" y="373"/>
                  </a:lnTo>
                  <a:cubicBezTo>
                    <a:pt x="6271" y="373"/>
                    <a:pt x="6351" y="286"/>
                    <a:pt x="6351" y="187"/>
                  </a:cubicBezTo>
                  <a:cubicBezTo>
                    <a:pt x="6351" y="88"/>
                    <a:pt x="6271" y="0"/>
                    <a:pt x="6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5317975" y="1990450"/>
              <a:ext cx="85100" cy="93975"/>
            </a:xfrm>
            <a:custGeom>
              <a:rect b="b" l="l" r="r" t="t"/>
              <a:pathLst>
                <a:path extrusionOk="0" h="3759" w="3404">
                  <a:moveTo>
                    <a:pt x="198" y="0"/>
                  </a:moveTo>
                  <a:cubicBezTo>
                    <a:pt x="156" y="0"/>
                    <a:pt x="114" y="15"/>
                    <a:pt x="81" y="45"/>
                  </a:cubicBezTo>
                  <a:cubicBezTo>
                    <a:pt x="6" y="114"/>
                    <a:pt x="1" y="231"/>
                    <a:pt x="69" y="306"/>
                  </a:cubicBezTo>
                  <a:lnTo>
                    <a:pt x="3061" y="3696"/>
                  </a:lnTo>
                  <a:cubicBezTo>
                    <a:pt x="3098" y="3739"/>
                    <a:pt x="3149" y="3758"/>
                    <a:pt x="3198" y="3758"/>
                  </a:cubicBezTo>
                  <a:cubicBezTo>
                    <a:pt x="3241" y="3758"/>
                    <a:pt x="3285" y="3746"/>
                    <a:pt x="3322" y="3715"/>
                  </a:cubicBezTo>
                  <a:cubicBezTo>
                    <a:pt x="3396" y="3647"/>
                    <a:pt x="3404" y="3529"/>
                    <a:pt x="3335" y="3454"/>
                  </a:cubicBezTo>
                  <a:lnTo>
                    <a:pt x="342" y="64"/>
                  </a:lnTo>
                  <a:cubicBezTo>
                    <a:pt x="304" y="23"/>
                    <a:pt x="251" y="0"/>
                    <a:pt x="1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5313025" y="1995425"/>
              <a:ext cx="95025" cy="84050"/>
            </a:xfrm>
            <a:custGeom>
              <a:rect b="b" l="l" r="r" t="t"/>
              <a:pathLst>
                <a:path extrusionOk="0" h="3362" w="3801">
                  <a:moveTo>
                    <a:pt x="3591" y="0"/>
                  </a:moveTo>
                  <a:cubicBezTo>
                    <a:pt x="3549" y="0"/>
                    <a:pt x="3507" y="15"/>
                    <a:pt x="3471" y="46"/>
                  </a:cubicBezTo>
                  <a:lnTo>
                    <a:pt x="81" y="3038"/>
                  </a:lnTo>
                  <a:cubicBezTo>
                    <a:pt x="6" y="3106"/>
                    <a:pt x="0" y="3224"/>
                    <a:pt x="69" y="3299"/>
                  </a:cubicBezTo>
                  <a:cubicBezTo>
                    <a:pt x="100" y="3342"/>
                    <a:pt x="155" y="3361"/>
                    <a:pt x="204" y="3361"/>
                  </a:cubicBezTo>
                  <a:cubicBezTo>
                    <a:pt x="249" y="3361"/>
                    <a:pt x="292" y="3348"/>
                    <a:pt x="324" y="3316"/>
                  </a:cubicBezTo>
                  <a:lnTo>
                    <a:pt x="3720" y="318"/>
                  </a:lnTo>
                  <a:cubicBezTo>
                    <a:pt x="3794" y="256"/>
                    <a:pt x="3800" y="138"/>
                    <a:pt x="3732" y="64"/>
                  </a:cubicBezTo>
                  <a:cubicBezTo>
                    <a:pt x="3694" y="22"/>
                    <a:pt x="3643" y="0"/>
                    <a:pt x="3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4603525" y="1458700"/>
              <a:ext cx="9175" cy="158850"/>
            </a:xfrm>
            <a:custGeom>
              <a:rect b="b" l="l" r="r" t="t"/>
              <a:pathLst>
                <a:path extrusionOk="0" h="6354" w="367">
                  <a:moveTo>
                    <a:pt x="186" y="1"/>
                  </a:moveTo>
                  <a:cubicBezTo>
                    <a:pt x="87" y="1"/>
                    <a:pt x="0" y="81"/>
                    <a:pt x="0" y="181"/>
                  </a:cubicBezTo>
                  <a:lnTo>
                    <a:pt x="0" y="6173"/>
                  </a:lnTo>
                  <a:cubicBezTo>
                    <a:pt x="0" y="6271"/>
                    <a:pt x="87" y="6353"/>
                    <a:pt x="186" y="6353"/>
                  </a:cubicBezTo>
                  <a:cubicBezTo>
                    <a:pt x="286" y="6353"/>
                    <a:pt x="367" y="6271"/>
                    <a:pt x="367" y="6173"/>
                  </a:cubicBezTo>
                  <a:lnTo>
                    <a:pt x="367" y="181"/>
                  </a:lnTo>
                  <a:cubicBezTo>
                    <a:pt x="367" y="81"/>
                    <a:pt x="286" y="1"/>
                    <a:pt x="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4528725" y="1533525"/>
              <a:ext cx="158925" cy="9175"/>
            </a:xfrm>
            <a:custGeom>
              <a:rect b="b" l="l" r="r" t="t"/>
              <a:pathLst>
                <a:path extrusionOk="0" h="367" w="6357">
                  <a:moveTo>
                    <a:pt x="186" y="0"/>
                  </a:moveTo>
                  <a:cubicBezTo>
                    <a:pt x="81" y="0"/>
                    <a:pt x="0" y="82"/>
                    <a:pt x="0" y="186"/>
                  </a:cubicBezTo>
                  <a:cubicBezTo>
                    <a:pt x="0" y="286"/>
                    <a:pt x="81" y="367"/>
                    <a:pt x="186" y="367"/>
                  </a:cubicBezTo>
                  <a:lnTo>
                    <a:pt x="6171" y="367"/>
                  </a:lnTo>
                  <a:cubicBezTo>
                    <a:pt x="6270" y="367"/>
                    <a:pt x="6357" y="286"/>
                    <a:pt x="6357" y="186"/>
                  </a:cubicBezTo>
                  <a:cubicBezTo>
                    <a:pt x="6357" y="82"/>
                    <a:pt x="6270" y="0"/>
                    <a:pt x="6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5"/>
            <p:cNvSpPr/>
            <p:nvPr/>
          </p:nvSpPr>
          <p:spPr>
            <a:xfrm>
              <a:off x="4567350" y="1494175"/>
              <a:ext cx="85100" cy="94000"/>
            </a:xfrm>
            <a:custGeom>
              <a:rect b="b" l="l" r="r" t="t"/>
              <a:pathLst>
                <a:path extrusionOk="0" h="3760" w="3404">
                  <a:moveTo>
                    <a:pt x="208" y="0"/>
                  </a:moveTo>
                  <a:cubicBezTo>
                    <a:pt x="166" y="0"/>
                    <a:pt x="123" y="15"/>
                    <a:pt x="88" y="47"/>
                  </a:cubicBezTo>
                  <a:cubicBezTo>
                    <a:pt x="6" y="115"/>
                    <a:pt x="0" y="227"/>
                    <a:pt x="69" y="302"/>
                  </a:cubicBezTo>
                  <a:lnTo>
                    <a:pt x="3061" y="3697"/>
                  </a:lnTo>
                  <a:cubicBezTo>
                    <a:pt x="3098" y="3735"/>
                    <a:pt x="3149" y="3760"/>
                    <a:pt x="3198" y="3760"/>
                  </a:cubicBezTo>
                  <a:cubicBezTo>
                    <a:pt x="3241" y="3760"/>
                    <a:pt x="3285" y="3742"/>
                    <a:pt x="3322" y="3711"/>
                  </a:cubicBezTo>
                  <a:cubicBezTo>
                    <a:pt x="3396" y="3648"/>
                    <a:pt x="3404" y="3531"/>
                    <a:pt x="3341" y="3456"/>
                  </a:cubicBezTo>
                  <a:lnTo>
                    <a:pt x="342" y="60"/>
                  </a:lnTo>
                  <a:cubicBezTo>
                    <a:pt x="306" y="20"/>
                    <a:pt x="257" y="0"/>
                    <a:pt x="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4562400" y="1499125"/>
              <a:ext cx="95000" cy="84100"/>
            </a:xfrm>
            <a:custGeom>
              <a:rect b="b" l="l" r="r" t="t"/>
              <a:pathLst>
                <a:path extrusionOk="0" h="3364" w="3800">
                  <a:moveTo>
                    <a:pt x="3600" y="0"/>
                  </a:moveTo>
                  <a:cubicBezTo>
                    <a:pt x="3556" y="0"/>
                    <a:pt x="3511" y="16"/>
                    <a:pt x="3477" y="48"/>
                  </a:cubicBezTo>
                  <a:lnTo>
                    <a:pt x="87" y="3040"/>
                  </a:lnTo>
                  <a:cubicBezTo>
                    <a:pt x="6" y="3109"/>
                    <a:pt x="0" y="3227"/>
                    <a:pt x="69" y="3301"/>
                  </a:cubicBezTo>
                  <a:cubicBezTo>
                    <a:pt x="106" y="3338"/>
                    <a:pt x="155" y="3364"/>
                    <a:pt x="204" y="3364"/>
                  </a:cubicBezTo>
                  <a:cubicBezTo>
                    <a:pt x="249" y="3364"/>
                    <a:pt x="292" y="3344"/>
                    <a:pt x="329" y="3313"/>
                  </a:cubicBezTo>
                  <a:lnTo>
                    <a:pt x="3719" y="321"/>
                  </a:lnTo>
                  <a:cubicBezTo>
                    <a:pt x="3794" y="253"/>
                    <a:pt x="3800" y="141"/>
                    <a:pt x="3737" y="60"/>
                  </a:cubicBezTo>
                  <a:cubicBezTo>
                    <a:pt x="3701" y="21"/>
                    <a:pt x="3651" y="0"/>
                    <a:pt x="3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2" name="Google Shape;862;p35"/>
          <p:cNvGrpSpPr/>
          <p:nvPr/>
        </p:nvGrpSpPr>
        <p:grpSpPr>
          <a:xfrm>
            <a:off x="2403106" y="1164389"/>
            <a:ext cx="448034" cy="447956"/>
            <a:chOff x="10333025" y="2667100"/>
            <a:chExt cx="191100" cy="191075"/>
          </a:xfrm>
        </p:grpSpPr>
        <p:sp>
          <p:nvSpPr>
            <p:cNvPr id="863" name="Google Shape;863;p35"/>
            <p:cNvSpPr/>
            <p:nvPr/>
          </p:nvSpPr>
          <p:spPr>
            <a:xfrm>
              <a:off x="10423075" y="2667100"/>
              <a:ext cx="11050" cy="191075"/>
            </a:xfrm>
            <a:custGeom>
              <a:rect b="b" l="l" r="r" t="t"/>
              <a:pathLst>
                <a:path extrusionOk="0" h="7643" w="442">
                  <a:moveTo>
                    <a:pt x="218" y="0"/>
                  </a:moveTo>
                  <a:cubicBezTo>
                    <a:pt x="100" y="0"/>
                    <a:pt x="0" y="98"/>
                    <a:pt x="0" y="224"/>
                  </a:cubicBezTo>
                  <a:lnTo>
                    <a:pt x="0" y="7425"/>
                  </a:lnTo>
                  <a:cubicBezTo>
                    <a:pt x="0" y="7543"/>
                    <a:pt x="100" y="7643"/>
                    <a:pt x="218" y="7643"/>
                  </a:cubicBezTo>
                  <a:cubicBezTo>
                    <a:pt x="342" y="7643"/>
                    <a:pt x="441" y="7543"/>
                    <a:pt x="441" y="7425"/>
                  </a:cubicBezTo>
                  <a:lnTo>
                    <a:pt x="441" y="224"/>
                  </a:lnTo>
                  <a:cubicBezTo>
                    <a:pt x="441" y="98"/>
                    <a:pt x="342" y="0"/>
                    <a:pt x="2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10333025" y="2757100"/>
              <a:ext cx="191100" cy="11050"/>
            </a:xfrm>
            <a:custGeom>
              <a:rect b="b" l="l" r="r" t="t"/>
              <a:pathLst>
                <a:path extrusionOk="0" h="442" w="7644">
                  <a:moveTo>
                    <a:pt x="218" y="0"/>
                  </a:moveTo>
                  <a:cubicBezTo>
                    <a:pt x="101" y="0"/>
                    <a:pt x="1" y="100"/>
                    <a:pt x="1" y="224"/>
                  </a:cubicBezTo>
                  <a:cubicBezTo>
                    <a:pt x="1" y="341"/>
                    <a:pt x="101" y="441"/>
                    <a:pt x="218" y="441"/>
                  </a:cubicBezTo>
                  <a:lnTo>
                    <a:pt x="7420" y="441"/>
                  </a:lnTo>
                  <a:cubicBezTo>
                    <a:pt x="7545" y="441"/>
                    <a:pt x="7643" y="341"/>
                    <a:pt x="7643" y="224"/>
                  </a:cubicBezTo>
                  <a:cubicBezTo>
                    <a:pt x="7643" y="100"/>
                    <a:pt x="7545" y="0"/>
                    <a:pt x="7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10379450" y="2709800"/>
              <a:ext cx="102325" cy="113000"/>
            </a:xfrm>
            <a:custGeom>
              <a:rect b="b" l="l" r="r" t="t"/>
              <a:pathLst>
                <a:path extrusionOk="0" h="4520" w="4093">
                  <a:moveTo>
                    <a:pt x="245" y="1"/>
                  </a:moveTo>
                  <a:cubicBezTo>
                    <a:pt x="194" y="1"/>
                    <a:pt x="142" y="18"/>
                    <a:pt x="100" y="55"/>
                  </a:cubicBezTo>
                  <a:cubicBezTo>
                    <a:pt x="12" y="135"/>
                    <a:pt x="0" y="278"/>
                    <a:pt x="81" y="365"/>
                  </a:cubicBezTo>
                  <a:lnTo>
                    <a:pt x="3682" y="4445"/>
                  </a:lnTo>
                  <a:cubicBezTo>
                    <a:pt x="3726" y="4494"/>
                    <a:pt x="3788" y="4519"/>
                    <a:pt x="3849" y="4519"/>
                  </a:cubicBezTo>
                  <a:cubicBezTo>
                    <a:pt x="3900" y="4519"/>
                    <a:pt x="3955" y="4500"/>
                    <a:pt x="3992" y="4463"/>
                  </a:cubicBezTo>
                  <a:cubicBezTo>
                    <a:pt x="4086" y="4382"/>
                    <a:pt x="4092" y="4245"/>
                    <a:pt x="4012" y="4153"/>
                  </a:cubicBezTo>
                  <a:lnTo>
                    <a:pt x="410" y="73"/>
                  </a:lnTo>
                  <a:cubicBezTo>
                    <a:pt x="366" y="26"/>
                    <a:pt x="306" y="1"/>
                    <a:pt x="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10373550" y="2715800"/>
              <a:ext cx="114250" cy="101075"/>
            </a:xfrm>
            <a:custGeom>
              <a:rect b="b" l="l" r="r" t="t"/>
              <a:pathLst>
                <a:path extrusionOk="0" h="4043" w="4570">
                  <a:moveTo>
                    <a:pt x="4324" y="0"/>
                  </a:moveTo>
                  <a:cubicBezTo>
                    <a:pt x="4271" y="0"/>
                    <a:pt x="4219" y="19"/>
                    <a:pt x="4179" y="56"/>
                  </a:cubicBezTo>
                  <a:lnTo>
                    <a:pt x="99" y="3658"/>
                  </a:lnTo>
                  <a:cubicBezTo>
                    <a:pt x="7" y="3738"/>
                    <a:pt x="1" y="3875"/>
                    <a:pt x="81" y="3968"/>
                  </a:cubicBezTo>
                  <a:cubicBezTo>
                    <a:pt x="125" y="4018"/>
                    <a:pt x="181" y="4042"/>
                    <a:pt x="242" y="4042"/>
                  </a:cubicBezTo>
                  <a:cubicBezTo>
                    <a:pt x="299" y="4042"/>
                    <a:pt x="348" y="4024"/>
                    <a:pt x="391" y="3987"/>
                  </a:cubicBezTo>
                  <a:lnTo>
                    <a:pt x="4471" y="386"/>
                  </a:lnTo>
                  <a:cubicBezTo>
                    <a:pt x="4558" y="305"/>
                    <a:pt x="4570" y="168"/>
                    <a:pt x="4489" y="76"/>
                  </a:cubicBezTo>
                  <a:cubicBezTo>
                    <a:pt x="4446" y="25"/>
                    <a:pt x="4385" y="0"/>
                    <a:pt x="4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6"/>
          <p:cNvSpPr txBox="1"/>
          <p:nvPr>
            <p:ph type="title"/>
          </p:nvPr>
        </p:nvSpPr>
        <p:spPr>
          <a:xfrm>
            <a:off x="2269800" y="1475550"/>
            <a:ext cx="4604400" cy="21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rPr>
              <a:t>Преимущества</a:t>
            </a:r>
            <a:r>
              <a:rPr lang="en" sz="4100">
                <a:latin typeface="Arial Black"/>
                <a:ea typeface="Arial Black"/>
                <a:cs typeface="Arial Black"/>
                <a:sym typeface="Arial Black"/>
              </a:rPr>
              <a:t> проекта</a:t>
            </a:r>
            <a:endParaRPr sz="4100">
              <a:solidFill>
                <a:schemeClr val="accent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872" name="Google Shape;872;p36"/>
          <p:cNvGrpSpPr/>
          <p:nvPr/>
        </p:nvGrpSpPr>
        <p:grpSpPr>
          <a:xfrm flipH="1">
            <a:off x="6496637" y="1202589"/>
            <a:ext cx="448034" cy="447956"/>
            <a:chOff x="10333025" y="2667100"/>
            <a:chExt cx="191100" cy="191075"/>
          </a:xfrm>
        </p:grpSpPr>
        <p:sp>
          <p:nvSpPr>
            <p:cNvPr id="873" name="Google Shape;873;p36"/>
            <p:cNvSpPr/>
            <p:nvPr/>
          </p:nvSpPr>
          <p:spPr>
            <a:xfrm>
              <a:off x="10423075" y="2667100"/>
              <a:ext cx="11050" cy="191075"/>
            </a:xfrm>
            <a:custGeom>
              <a:rect b="b" l="l" r="r" t="t"/>
              <a:pathLst>
                <a:path extrusionOk="0" h="7643" w="442">
                  <a:moveTo>
                    <a:pt x="218" y="0"/>
                  </a:moveTo>
                  <a:cubicBezTo>
                    <a:pt x="100" y="0"/>
                    <a:pt x="0" y="98"/>
                    <a:pt x="0" y="224"/>
                  </a:cubicBezTo>
                  <a:lnTo>
                    <a:pt x="0" y="7425"/>
                  </a:lnTo>
                  <a:cubicBezTo>
                    <a:pt x="0" y="7543"/>
                    <a:pt x="100" y="7643"/>
                    <a:pt x="218" y="7643"/>
                  </a:cubicBezTo>
                  <a:cubicBezTo>
                    <a:pt x="342" y="7643"/>
                    <a:pt x="441" y="7543"/>
                    <a:pt x="441" y="7425"/>
                  </a:cubicBezTo>
                  <a:lnTo>
                    <a:pt x="441" y="224"/>
                  </a:lnTo>
                  <a:cubicBezTo>
                    <a:pt x="441" y="98"/>
                    <a:pt x="342" y="0"/>
                    <a:pt x="2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10333025" y="2757100"/>
              <a:ext cx="191100" cy="11050"/>
            </a:xfrm>
            <a:custGeom>
              <a:rect b="b" l="l" r="r" t="t"/>
              <a:pathLst>
                <a:path extrusionOk="0" h="442" w="7644">
                  <a:moveTo>
                    <a:pt x="218" y="0"/>
                  </a:moveTo>
                  <a:cubicBezTo>
                    <a:pt x="101" y="0"/>
                    <a:pt x="1" y="100"/>
                    <a:pt x="1" y="224"/>
                  </a:cubicBezTo>
                  <a:cubicBezTo>
                    <a:pt x="1" y="341"/>
                    <a:pt x="101" y="441"/>
                    <a:pt x="218" y="441"/>
                  </a:cubicBezTo>
                  <a:lnTo>
                    <a:pt x="7420" y="441"/>
                  </a:lnTo>
                  <a:cubicBezTo>
                    <a:pt x="7545" y="441"/>
                    <a:pt x="7643" y="341"/>
                    <a:pt x="7643" y="224"/>
                  </a:cubicBezTo>
                  <a:cubicBezTo>
                    <a:pt x="7643" y="100"/>
                    <a:pt x="7545" y="0"/>
                    <a:pt x="7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10379450" y="2709800"/>
              <a:ext cx="102325" cy="113000"/>
            </a:xfrm>
            <a:custGeom>
              <a:rect b="b" l="l" r="r" t="t"/>
              <a:pathLst>
                <a:path extrusionOk="0" h="4520" w="4093">
                  <a:moveTo>
                    <a:pt x="245" y="1"/>
                  </a:moveTo>
                  <a:cubicBezTo>
                    <a:pt x="194" y="1"/>
                    <a:pt x="142" y="18"/>
                    <a:pt x="100" y="55"/>
                  </a:cubicBezTo>
                  <a:cubicBezTo>
                    <a:pt x="12" y="135"/>
                    <a:pt x="0" y="278"/>
                    <a:pt x="81" y="365"/>
                  </a:cubicBezTo>
                  <a:lnTo>
                    <a:pt x="3682" y="4445"/>
                  </a:lnTo>
                  <a:cubicBezTo>
                    <a:pt x="3726" y="4494"/>
                    <a:pt x="3788" y="4519"/>
                    <a:pt x="3849" y="4519"/>
                  </a:cubicBezTo>
                  <a:cubicBezTo>
                    <a:pt x="3900" y="4519"/>
                    <a:pt x="3955" y="4500"/>
                    <a:pt x="3992" y="4463"/>
                  </a:cubicBezTo>
                  <a:cubicBezTo>
                    <a:pt x="4086" y="4382"/>
                    <a:pt x="4092" y="4245"/>
                    <a:pt x="4012" y="4153"/>
                  </a:cubicBezTo>
                  <a:lnTo>
                    <a:pt x="410" y="73"/>
                  </a:lnTo>
                  <a:cubicBezTo>
                    <a:pt x="366" y="26"/>
                    <a:pt x="306" y="1"/>
                    <a:pt x="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10373550" y="2715800"/>
              <a:ext cx="114250" cy="101075"/>
            </a:xfrm>
            <a:custGeom>
              <a:rect b="b" l="l" r="r" t="t"/>
              <a:pathLst>
                <a:path extrusionOk="0" h="4043" w="4570">
                  <a:moveTo>
                    <a:pt x="4324" y="0"/>
                  </a:moveTo>
                  <a:cubicBezTo>
                    <a:pt x="4271" y="0"/>
                    <a:pt x="4219" y="19"/>
                    <a:pt x="4179" y="56"/>
                  </a:cubicBezTo>
                  <a:lnTo>
                    <a:pt x="99" y="3658"/>
                  </a:lnTo>
                  <a:cubicBezTo>
                    <a:pt x="7" y="3738"/>
                    <a:pt x="1" y="3875"/>
                    <a:pt x="81" y="3968"/>
                  </a:cubicBezTo>
                  <a:cubicBezTo>
                    <a:pt x="125" y="4018"/>
                    <a:pt x="181" y="4042"/>
                    <a:pt x="242" y="4042"/>
                  </a:cubicBezTo>
                  <a:cubicBezTo>
                    <a:pt x="299" y="4042"/>
                    <a:pt x="348" y="4024"/>
                    <a:pt x="391" y="3987"/>
                  </a:cubicBezTo>
                  <a:lnTo>
                    <a:pt x="4471" y="386"/>
                  </a:lnTo>
                  <a:cubicBezTo>
                    <a:pt x="4558" y="305"/>
                    <a:pt x="4570" y="168"/>
                    <a:pt x="4489" y="76"/>
                  </a:cubicBezTo>
                  <a:cubicBezTo>
                    <a:pt x="4446" y="25"/>
                    <a:pt x="4385" y="0"/>
                    <a:pt x="4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7" name="Google Shape;877;p36"/>
          <p:cNvGrpSpPr/>
          <p:nvPr/>
        </p:nvGrpSpPr>
        <p:grpSpPr>
          <a:xfrm>
            <a:off x="248597" y="434796"/>
            <a:ext cx="1800734" cy="1794675"/>
            <a:chOff x="424700" y="304829"/>
            <a:chExt cx="1969953" cy="1963325"/>
          </a:xfrm>
        </p:grpSpPr>
        <p:sp>
          <p:nvSpPr>
            <p:cNvPr id="878" name="Google Shape;878;p36"/>
            <p:cNvSpPr/>
            <p:nvPr/>
          </p:nvSpPr>
          <p:spPr>
            <a:xfrm>
              <a:off x="424700" y="304829"/>
              <a:ext cx="1969953" cy="1963325"/>
            </a:xfrm>
            <a:custGeom>
              <a:rect b="b" l="l" r="r" t="t"/>
              <a:pathLst>
                <a:path extrusionOk="0" h="99233" w="99568">
                  <a:moveTo>
                    <a:pt x="50249" y="0"/>
                  </a:moveTo>
                  <a:cubicBezTo>
                    <a:pt x="34506" y="0"/>
                    <a:pt x="19587" y="7253"/>
                    <a:pt x="10330" y="19403"/>
                  </a:cubicBezTo>
                  <a:cubicBezTo>
                    <a:pt x="3901" y="27840"/>
                    <a:pt x="309" y="38423"/>
                    <a:pt x="206" y="49206"/>
                  </a:cubicBezTo>
                  <a:cubicBezTo>
                    <a:pt x="1" y="70146"/>
                    <a:pt x="14319" y="90132"/>
                    <a:pt x="34248" y="96730"/>
                  </a:cubicBezTo>
                  <a:cubicBezTo>
                    <a:pt x="39275" y="98390"/>
                    <a:pt x="44524" y="99232"/>
                    <a:pt x="49862" y="99232"/>
                  </a:cubicBezTo>
                  <a:cubicBezTo>
                    <a:pt x="56158" y="99232"/>
                    <a:pt x="62292" y="98074"/>
                    <a:pt x="68099" y="95782"/>
                  </a:cubicBezTo>
                  <a:cubicBezTo>
                    <a:pt x="86793" y="88400"/>
                    <a:pt x="99438" y="69825"/>
                    <a:pt x="99558" y="49549"/>
                  </a:cubicBezTo>
                  <a:cubicBezTo>
                    <a:pt x="99567" y="47386"/>
                    <a:pt x="99434" y="45204"/>
                    <a:pt x="99153" y="43067"/>
                  </a:cubicBezTo>
                  <a:cubicBezTo>
                    <a:pt x="97020" y="26808"/>
                    <a:pt x="86558" y="12208"/>
                    <a:pt x="71847" y="4964"/>
                  </a:cubicBezTo>
                  <a:cubicBezTo>
                    <a:pt x="65249" y="1718"/>
                    <a:pt x="57782" y="0"/>
                    <a:pt x="50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42863" rotWithShape="0" algn="bl" dir="3600000" dist="76200">
                <a:srgbClr val="000000">
                  <a:alpha val="2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487438" y="361118"/>
              <a:ext cx="1853993" cy="1853993"/>
            </a:xfrm>
            <a:custGeom>
              <a:rect b="b" l="l" r="r" t="t"/>
              <a:pathLst>
                <a:path extrusionOk="0" h="93707" w="93707">
                  <a:moveTo>
                    <a:pt x="46851" y="1"/>
                  </a:moveTo>
                  <a:cubicBezTo>
                    <a:pt x="45454" y="1"/>
                    <a:pt x="44069" y="63"/>
                    <a:pt x="42702" y="188"/>
                  </a:cubicBezTo>
                  <a:cubicBezTo>
                    <a:pt x="42257" y="219"/>
                    <a:pt x="41815" y="268"/>
                    <a:pt x="41379" y="316"/>
                  </a:cubicBezTo>
                  <a:cubicBezTo>
                    <a:pt x="41322" y="325"/>
                    <a:pt x="41273" y="330"/>
                    <a:pt x="41219" y="338"/>
                  </a:cubicBezTo>
                  <a:cubicBezTo>
                    <a:pt x="39363" y="562"/>
                    <a:pt x="37547" y="886"/>
                    <a:pt x="35765" y="1322"/>
                  </a:cubicBezTo>
                  <a:cubicBezTo>
                    <a:pt x="35716" y="1331"/>
                    <a:pt x="35667" y="1340"/>
                    <a:pt x="35618" y="1358"/>
                  </a:cubicBezTo>
                  <a:cubicBezTo>
                    <a:pt x="32925" y="2021"/>
                    <a:pt x="30320" y="2917"/>
                    <a:pt x="27836" y="4020"/>
                  </a:cubicBezTo>
                  <a:cubicBezTo>
                    <a:pt x="27796" y="4043"/>
                    <a:pt x="27756" y="4061"/>
                    <a:pt x="27720" y="4074"/>
                  </a:cubicBezTo>
                  <a:cubicBezTo>
                    <a:pt x="26598" y="4577"/>
                    <a:pt x="25503" y="5120"/>
                    <a:pt x="24435" y="5703"/>
                  </a:cubicBezTo>
                  <a:cubicBezTo>
                    <a:pt x="23584" y="6171"/>
                    <a:pt x="22742" y="6656"/>
                    <a:pt x="21928" y="7177"/>
                  </a:cubicBezTo>
                  <a:cubicBezTo>
                    <a:pt x="21897" y="7195"/>
                    <a:pt x="21860" y="7213"/>
                    <a:pt x="21829" y="7235"/>
                  </a:cubicBezTo>
                  <a:cubicBezTo>
                    <a:pt x="19782" y="8531"/>
                    <a:pt x="17836" y="9982"/>
                    <a:pt x="16020" y="11576"/>
                  </a:cubicBezTo>
                  <a:cubicBezTo>
                    <a:pt x="15993" y="11599"/>
                    <a:pt x="15957" y="11629"/>
                    <a:pt x="15930" y="11656"/>
                  </a:cubicBezTo>
                  <a:cubicBezTo>
                    <a:pt x="12907" y="14305"/>
                    <a:pt x="10236" y="17346"/>
                    <a:pt x="7979" y="20690"/>
                  </a:cubicBezTo>
                  <a:cubicBezTo>
                    <a:pt x="7961" y="20721"/>
                    <a:pt x="7934" y="20757"/>
                    <a:pt x="7916" y="20788"/>
                  </a:cubicBezTo>
                  <a:cubicBezTo>
                    <a:pt x="7200" y="21852"/>
                    <a:pt x="6532" y="22948"/>
                    <a:pt x="5904" y="24069"/>
                  </a:cubicBezTo>
                  <a:cubicBezTo>
                    <a:pt x="5886" y="24105"/>
                    <a:pt x="5864" y="24140"/>
                    <a:pt x="5850" y="24181"/>
                  </a:cubicBezTo>
                  <a:cubicBezTo>
                    <a:pt x="4332" y="26910"/>
                    <a:pt x="3086" y="29808"/>
                    <a:pt x="2137" y="32840"/>
                  </a:cubicBezTo>
                  <a:cubicBezTo>
                    <a:pt x="2119" y="32885"/>
                    <a:pt x="2102" y="32933"/>
                    <a:pt x="2092" y="32982"/>
                  </a:cubicBezTo>
                  <a:cubicBezTo>
                    <a:pt x="730" y="37363"/>
                    <a:pt x="0" y="42025"/>
                    <a:pt x="0" y="46851"/>
                  </a:cubicBezTo>
                  <a:cubicBezTo>
                    <a:pt x="0" y="49429"/>
                    <a:pt x="210" y="51958"/>
                    <a:pt x="615" y="54425"/>
                  </a:cubicBezTo>
                  <a:cubicBezTo>
                    <a:pt x="970" y="56624"/>
                    <a:pt x="1483" y="58775"/>
                    <a:pt x="2137" y="60863"/>
                  </a:cubicBezTo>
                  <a:cubicBezTo>
                    <a:pt x="2587" y="62314"/>
                    <a:pt x="3108" y="63730"/>
                    <a:pt x="3695" y="65114"/>
                  </a:cubicBezTo>
                  <a:cubicBezTo>
                    <a:pt x="3812" y="65382"/>
                    <a:pt x="3923" y="65649"/>
                    <a:pt x="4042" y="65912"/>
                  </a:cubicBezTo>
                  <a:cubicBezTo>
                    <a:pt x="4123" y="66094"/>
                    <a:pt x="4208" y="66277"/>
                    <a:pt x="4288" y="66459"/>
                  </a:cubicBezTo>
                  <a:cubicBezTo>
                    <a:pt x="4346" y="66575"/>
                    <a:pt x="4404" y="66699"/>
                    <a:pt x="4453" y="66820"/>
                  </a:cubicBezTo>
                  <a:cubicBezTo>
                    <a:pt x="5659" y="69362"/>
                    <a:pt x="7075" y="71780"/>
                    <a:pt x="8700" y="74045"/>
                  </a:cubicBezTo>
                  <a:cubicBezTo>
                    <a:pt x="8767" y="74144"/>
                    <a:pt x="8838" y="74242"/>
                    <a:pt x="8900" y="74335"/>
                  </a:cubicBezTo>
                  <a:cubicBezTo>
                    <a:pt x="9159" y="74686"/>
                    <a:pt x="9422" y="75039"/>
                    <a:pt x="9684" y="75377"/>
                  </a:cubicBezTo>
                  <a:cubicBezTo>
                    <a:pt x="11185" y="77331"/>
                    <a:pt x="12831" y="79161"/>
                    <a:pt x="14621" y="80857"/>
                  </a:cubicBezTo>
                  <a:cubicBezTo>
                    <a:pt x="19563" y="85542"/>
                    <a:pt x="25520" y="89161"/>
                    <a:pt x="32132" y="91343"/>
                  </a:cubicBezTo>
                  <a:cubicBezTo>
                    <a:pt x="36762" y="92874"/>
                    <a:pt x="41709" y="93706"/>
                    <a:pt x="46851" y="93706"/>
                  </a:cubicBezTo>
                  <a:cubicBezTo>
                    <a:pt x="64032" y="93706"/>
                    <a:pt x="79050" y="84459"/>
                    <a:pt x="87207" y="70675"/>
                  </a:cubicBezTo>
                  <a:cubicBezTo>
                    <a:pt x="87559" y="70079"/>
                    <a:pt x="87896" y="69473"/>
                    <a:pt x="88226" y="68863"/>
                  </a:cubicBezTo>
                  <a:cubicBezTo>
                    <a:pt x="88382" y="68560"/>
                    <a:pt x="88543" y="68258"/>
                    <a:pt x="88693" y="67950"/>
                  </a:cubicBezTo>
                  <a:cubicBezTo>
                    <a:pt x="91899" y="61606"/>
                    <a:pt x="93707" y="54438"/>
                    <a:pt x="93707" y="46851"/>
                  </a:cubicBezTo>
                  <a:cubicBezTo>
                    <a:pt x="93707" y="40498"/>
                    <a:pt x="92443" y="34439"/>
                    <a:pt x="90150" y="28913"/>
                  </a:cubicBezTo>
                  <a:cubicBezTo>
                    <a:pt x="83110" y="11936"/>
                    <a:pt x="66375" y="1"/>
                    <a:pt x="468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1424159" y="611813"/>
              <a:ext cx="746389" cy="147299"/>
            </a:xfrm>
            <a:custGeom>
              <a:rect b="b" l="l" r="r" t="t"/>
              <a:pathLst>
                <a:path extrusionOk="0" h="7445" w="37725">
                  <a:moveTo>
                    <a:pt x="19402" y="0"/>
                  </a:moveTo>
                  <a:cubicBezTo>
                    <a:pt x="19392" y="0"/>
                    <a:pt x="19382" y="0"/>
                    <a:pt x="19373" y="0"/>
                  </a:cubicBezTo>
                  <a:cubicBezTo>
                    <a:pt x="15272" y="9"/>
                    <a:pt x="11421" y="2645"/>
                    <a:pt x="9426" y="6233"/>
                  </a:cubicBezTo>
                  <a:cubicBezTo>
                    <a:pt x="8274" y="5208"/>
                    <a:pt x="6732" y="4639"/>
                    <a:pt x="5190" y="4639"/>
                  </a:cubicBezTo>
                  <a:cubicBezTo>
                    <a:pt x="4832" y="4639"/>
                    <a:pt x="4473" y="4670"/>
                    <a:pt x="4119" y="4733"/>
                  </a:cubicBezTo>
                  <a:cubicBezTo>
                    <a:pt x="2458" y="5031"/>
                    <a:pt x="935" y="6038"/>
                    <a:pt x="0" y="7445"/>
                  </a:cubicBezTo>
                  <a:lnTo>
                    <a:pt x="37725" y="7445"/>
                  </a:lnTo>
                  <a:cubicBezTo>
                    <a:pt x="36696" y="6296"/>
                    <a:pt x="35258" y="5512"/>
                    <a:pt x="33726" y="5294"/>
                  </a:cubicBezTo>
                  <a:cubicBezTo>
                    <a:pt x="33431" y="5253"/>
                    <a:pt x="33133" y="5232"/>
                    <a:pt x="32836" y="5232"/>
                  </a:cubicBezTo>
                  <a:cubicBezTo>
                    <a:pt x="31204" y="5232"/>
                    <a:pt x="29575" y="5841"/>
                    <a:pt x="28370" y="6937"/>
                  </a:cubicBezTo>
                  <a:cubicBezTo>
                    <a:pt x="27557" y="2926"/>
                    <a:pt x="23496" y="0"/>
                    <a:pt x="19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1178212" y="1046173"/>
              <a:ext cx="746468" cy="147299"/>
            </a:xfrm>
            <a:custGeom>
              <a:rect b="b" l="l" r="r" t="t"/>
              <a:pathLst>
                <a:path extrusionOk="0" h="7445" w="37729">
                  <a:moveTo>
                    <a:pt x="19401" y="1"/>
                  </a:moveTo>
                  <a:cubicBezTo>
                    <a:pt x="19392" y="1"/>
                    <a:pt x="19382" y="1"/>
                    <a:pt x="19372" y="1"/>
                  </a:cubicBezTo>
                  <a:cubicBezTo>
                    <a:pt x="15272" y="9"/>
                    <a:pt x="11421" y="2645"/>
                    <a:pt x="9426" y="6233"/>
                  </a:cubicBezTo>
                  <a:cubicBezTo>
                    <a:pt x="8275" y="5208"/>
                    <a:pt x="6733" y="4639"/>
                    <a:pt x="5193" y="4639"/>
                  </a:cubicBezTo>
                  <a:cubicBezTo>
                    <a:pt x="4835" y="4639"/>
                    <a:pt x="4476" y="4670"/>
                    <a:pt x="4123" y="4733"/>
                  </a:cubicBezTo>
                  <a:cubicBezTo>
                    <a:pt x="2458" y="5031"/>
                    <a:pt x="936" y="6038"/>
                    <a:pt x="1" y="7444"/>
                  </a:cubicBezTo>
                  <a:lnTo>
                    <a:pt x="37729" y="7444"/>
                  </a:lnTo>
                  <a:cubicBezTo>
                    <a:pt x="36697" y="6295"/>
                    <a:pt x="35258" y="5512"/>
                    <a:pt x="33727" y="5294"/>
                  </a:cubicBezTo>
                  <a:cubicBezTo>
                    <a:pt x="33430" y="5252"/>
                    <a:pt x="33130" y="5231"/>
                    <a:pt x="32830" y="5231"/>
                  </a:cubicBezTo>
                  <a:cubicBezTo>
                    <a:pt x="31200" y="5231"/>
                    <a:pt x="29574" y="5843"/>
                    <a:pt x="28370" y="6937"/>
                  </a:cubicBezTo>
                  <a:cubicBezTo>
                    <a:pt x="27558" y="2926"/>
                    <a:pt x="23497" y="1"/>
                    <a:pt x="194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1682868" y="1576372"/>
              <a:ext cx="559381" cy="147200"/>
            </a:xfrm>
            <a:custGeom>
              <a:rect b="b" l="l" r="r" t="t"/>
              <a:pathLst>
                <a:path extrusionOk="0" h="7440" w="28273">
                  <a:moveTo>
                    <a:pt x="19402" y="1"/>
                  </a:moveTo>
                  <a:cubicBezTo>
                    <a:pt x="19392" y="1"/>
                    <a:pt x="19382" y="1"/>
                    <a:pt x="19372" y="1"/>
                  </a:cubicBezTo>
                  <a:cubicBezTo>
                    <a:pt x="15272" y="9"/>
                    <a:pt x="11420" y="2645"/>
                    <a:pt x="9426" y="6229"/>
                  </a:cubicBezTo>
                  <a:cubicBezTo>
                    <a:pt x="8275" y="5205"/>
                    <a:pt x="6738" y="4639"/>
                    <a:pt x="5196" y="4639"/>
                  </a:cubicBezTo>
                  <a:cubicBezTo>
                    <a:pt x="4836" y="4639"/>
                    <a:pt x="4475" y="4670"/>
                    <a:pt x="4119" y="4733"/>
                  </a:cubicBezTo>
                  <a:cubicBezTo>
                    <a:pt x="2459" y="5031"/>
                    <a:pt x="936" y="6038"/>
                    <a:pt x="1" y="7440"/>
                  </a:cubicBezTo>
                  <a:lnTo>
                    <a:pt x="27805" y="7440"/>
                  </a:lnTo>
                  <a:cubicBezTo>
                    <a:pt x="27961" y="7137"/>
                    <a:pt x="28122" y="6835"/>
                    <a:pt x="28272" y="6527"/>
                  </a:cubicBezTo>
                  <a:cubicBezTo>
                    <a:pt x="27282" y="2731"/>
                    <a:pt x="23355" y="1"/>
                    <a:pt x="19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487438" y="473952"/>
              <a:ext cx="1616949" cy="1694387"/>
            </a:xfrm>
            <a:custGeom>
              <a:rect b="b" l="l" r="r" t="t"/>
              <a:pathLst>
                <a:path extrusionOk="0" h="85640" w="81726">
                  <a:moveTo>
                    <a:pt x="24435" y="0"/>
                  </a:moveTo>
                  <a:cubicBezTo>
                    <a:pt x="9876" y="7943"/>
                    <a:pt x="0" y="23393"/>
                    <a:pt x="0" y="41148"/>
                  </a:cubicBezTo>
                  <a:cubicBezTo>
                    <a:pt x="0" y="61883"/>
                    <a:pt x="13468" y="79473"/>
                    <a:pt x="32132" y="85640"/>
                  </a:cubicBezTo>
                  <a:lnTo>
                    <a:pt x="34492" y="80026"/>
                  </a:lnTo>
                  <a:lnTo>
                    <a:pt x="36686" y="74807"/>
                  </a:lnTo>
                  <a:lnTo>
                    <a:pt x="36692" y="74812"/>
                  </a:lnTo>
                  <a:cubicBezTo>
                    <a:pt x="36692" y="74812"/>
                    <a:pt x="36692" y="74810"/>
                    <a:pt x="36693" y="74810"/>
                  </a:cubicBezTo>
                  <a:cubicBezTo>
                    <a:pt x="36694" y="74810"/>
                    <a:pt x="36695" y="74811"/>
                    <a:pt x="36696" y="74812"/>
                  </a:cubicBezTo>
                  <a:cubicBezTo>
                    <a:pt x="36705" y="74812"/>
                    <a:pt x="36713" y="74817"/>
                    <a:pt x="36723" y="74821"/>
                  </a:cubicBezTo>
                  <a:cubicBezTo>
                    <a:pt x="36905" y="74879"/>
                    <a:pt x="37689" y="75137"/>
                    <a:pt x="38913" y="75520"/>
                  </a:cubicBezTo>
                  <a:cubicBezTo>
                    <a:pt x="44047" y="77129"/>
                    <a:pt x="56844" y="80886"/>
                    <a:pt x="64196" y="80886"/>
                  </a:cubicBezTo>
                  <a:cubicBezTo>
                    <a:pt x="66649" y="80886"/>
                    <a:pt x="68496" y="80467"/>
                    <a:pt x="69250" y="79411"/>
                  </a:cubicBezTo>
                  <a:cubicBezTo>
                    <a:pt x="69250" y="79411"/>
                    <a:pt x="69259" y="79412"/>
                    <a:pt x="69276" y="79412"/>
                  </a:cubicBezTo>
                  <a:cubicBezTo>
                    <a:pt x="69592" y="79412"/>
                    <a:pt x="72826" y="79308"/>
                    <a:pt x="76276" y="75172"/>
                  </a:cubicBezTo>
                  <a:cubicBezTo>
                    <a:pt x="79909" y="70814"/>
                    <a:pt x="81725" y="68272"/>
                    <a:pt x="80025" y="64879"/>
                  </a:cubicBezTo>
                  <a:cubicBezTo>
                    <a:pt x="78333" y="61491"/>
                    <a:pt x="74945" y="59794"/>
                    <a:pt x="75786" y="57007"/>
                  </a:cubicBezTo>
                  <a:cubicBezTo>
                    <a:pt x="76637" y="54225"/>
                    <a:pt x="79179" y="46838"/>
                    <a:pt x="78819" y="39937"/>
                  </a:cubicBezTo>
                  <a:cubicBezTo>
                    <a:pt x="78462" y="33194"/>
                    <a:pt x="78568" y="30495"/>
                    <a:pt x="76535" y="30495"/>
                  </a:cubicBezTo>
                  <a:cubicBezTo>
                    <a:pt x="76488" y="30495"/>
                    <a:pt x="76441" y="30496"/>
                    <a:pt x="76392" y="30499"/>
                  </a:cubicBezTo>
                  <a:cubicBezTo>
                    <a:pt x="74219" y="30614"/>
                    <a:pt x="73489" y="39091"/>
                    <a:pt x="71793" y="41148"/>
                  </a:cubicBezTo>
                  <a:cubicBezTo>
                    <a:pt x="70096" y="43205"/>
                    <a:pt x="67679" y="45146"/>
                    <a:pt x="67679" y="45146"/>
                  </a:cubicBezTo>
                  <a:cubicBezTo>
                    <a:pt x="67679" y="45146"/>
                    <a:pt x="67554" y="35338"/>
                    <a:pt x="67439" y="32675"/>
                  </a:cubicBezTo>
                  <a:cubicBezTo>
                    <a:pt x="67317" y="30078"/>
                    <a:pt x="66743" y="25765"/>
                    <a:pt x="65706" y="25765"/>
                  </a:cubicBezTo>
                  <a:cubicBezTo>
                    <a:pt x="65679" y="25765"/>
                    <a:pt x="65651" y="25768"/>
                    <a:pt x="65622" y="25775"/>
                  </a:cubicBezTo>
                  <a:cubicBezTo>
                    <a:pt x="64531" y="26015"/>
                    <a:pt x="64046" y="26741"/>
                    <a:pt x="64046" y="26741"/>
                  </a:cubicBezTo>
                  <a:lnTo>
                    <a:pt x="63921" y="24924"/>
                  </a:lnTo>
                  <a:lnTo>
                    <a:pt x="63921" y="24924"/>
                  </a:lnTo>
                  <a:cubicBezTo>
                    <a:pt x="63921" y="24924"/>
                    <a:pt x="63958" y="24928"/>
                    <a:pt x="64023" y="24928"/>
                  </a:cubicBezTo>
                  <a:cubicBezTo>
                    <a:pt x="64495" y="24928"/>
                    <a:pt x="66481" y="24739"/>
                    <a:pt x="67439" y="21657"/>
                  </a:cubicBezTo>
                  <a:cubicBezTo>
                    <a:pt x="68529" y="18143"/>
                    <a:pt x="68164" y="13184"/>
                    <a:pt x="68164" y="13184"/>
                  </a:cubicBezTo>
                  <a:cubicBezTo>
                    <a:pt x="68164" y="13184"/>
                    <a:pt x="68046" y="13125"/>
                    <a:pt x="67753" y="13125"/>
                  </a:cubicBezTo>
                  <a:cubicBezTo>
                    <a:pt x="67111" y="13125"/>
                    <a:pt x="65627" y="13411"/>
                    <a:pt x="62715" y="15241"/>
                  </a:cubicBezTo>
                  <a:cubicBezTo>
                    <a:pt x="58476" y="17903"/>
                    <a:pt x="54964" y="21416"/>
                    <a:pt x="51090" y="22017"/>
                  </a:cubicBezTo>
                  <a:cubicBezTo>
                    <a:pt x="51090" y="22017"/>
                    <a:pt x="48908" y="20200"/>
                    <a:pt x="46126" y="19600"/>
                  </a:cubicBezTo>
                  <a:cubicBezTo>
                    <a:pt x="46126" y="19600"/>
                    <a:pt x="46611" y="16937"/>
                    <a:pt x="43584" y="16086"/>
                  </a:cubicBezTo>
                  <a:cubicBezTo>
                    <a:pt x="40560" y="15241"/>
                    <a:pt x="36803" y="15486"/>
                    <a:pt x="34144" y="12338"/>
                  </a:cubicBezTo>
                  <a:cubicBezTo>
                    <a:pt x="32235" y="10080"/>
                    <a:pt x="27155" y="3535"/>
                    <a:pt x="244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487438" y="473952"/>
              <a:ext cx="1595997" cy="1694387"/>
            </a:xfrm>
            <a:custGeom>
              <a:rect b="b" l="l" r="r" t="t"/>
              <a:pathLst>
                <a:path extrusionOk="0" h="85640" w="80667">
                  <a:moveTo>
                    <a:pt x="2391" y="55958"/>
                  </a:moveTo>
                  <a:cubicBezTo>
                    <a:pt x="2551" y="56443"/>
                    <a:pt x="2720" y="56925"/>
                    <a:pt x="2899" y="57404"/>
                  </a:cubicBezTo>
                  <a:cubicBezTo>
                    <a:pt x="2722" y="56925"/>
                    <a:pt x="2553" y="56443"/>
                    <a:pt x="2391" y="55958"/>
                  </a:cubicBezTo>
                  <a:close/>
                  <a:moveTo>
                    <a:pt x="3228" y="58271"/>
                  </a:moveTo>
                  <a:lnTo>
                    <a:pt x="3228" y="58271"/>
                  </a:lnTo>
                  <a:cubicBezTo>
                    <a:pt x="3557" y="59109"/>
                    <a:pt x="3909" y="59933"/>
                    <a:pt x="4283" y="60747"/>
                  </a:cubicBezTo>
                  <a:cubicBezTo>
                    <a:pt x="4203" y="60569"/>
                    <a:pt x="4123" y="60387"/>
                    <a:pt x="4042" y="60209"/>
                  </a:cubicBezTo>
                  <a:cubicBezTo>
                    <a:pt x="3923" y="59946"/>
                    <a:pt x="3812" y="59679"/>
                    <a:pt x="3695" y="59411"/>
                  </a:cubicBezTo>
                  <a:cubicBezTo>
                    <a:pt x="3535" y="59033"/>
                    <a:pt x="3380" y="58655"/>
                    <a:pt x="3228" y="58271"/>
                  </a:cubicBezTo>
                  <a:close/>
                  <a:moveTo>
                    <a:pt x="4293" y="60765"/>
                  </a:moveTo>
                  <a:cubicBezTo>
                    <a:pt x="4332" y="60850"/>
                    <a:pt x="4373" y="60938"/>
                    <a:pt x="4412" y="61023"/>
                  </a:cubicBezTo>
                  <a:cubicBezTo>
                    <a:pt x="4373" y="60934"/>
                    <a:pt x="4332" y="60850"/>
                    <a:pt x="4293" y="60765"/>
                  </a:cubicBezTo>
                  <a:close/>
                  <a:moveTo>
                    <a:pt x="5209" y="62635"/>
                  </a:moveTo>
                  <a:lnTo>
                    <a:pt x="5209" y="62635"/>
                  </a:lnTo>
                  <a:cubicBezTo>
                    <a:pt x="6253" y="64656"/>
                    <a:pt x="7439" y="66592"/>
                    <a:pt x="8756" y="68426"/>
                  </a:cubicBezTo>
                  <a:lnTo>
                    <a:pt x="8756" y="68426"/>
                  </a:lnTo>
                  <a:cubicBezTo>
                    <a:pt x="8738" y="68400"/>
                    <a:pt x="8719" y="68373"/>
                    <a:pt x="8700" y="68342"/>
                  </a:cubicBezTo>
                  <a:cubicBezTo>
                    <a:pt x="7404" y="66531"/>
                    <a:pt x="6238" y="64625"/>
                    <a:pt x="5209" y="62635"/>
                  </a:cubicBezTo>
                  <a:close/>
                  <a:moveTo>
                    <a:pt x="8756" y="68426"/>
                  </a:moveTo>
                  <a:cubicBezTo>
                    <a:pt x="8760" y="68431"/>
                    <a:pt x="8763" y="68436"/>
                    <a:pt x="8767" y="68441"/>
                  </a:cubicBezTo>
                  <a:cubicBezTo>
                    <a:pt x="8763" y="68436"/>
                    <a:pt x="8760" y="68431"/>
                    <a:pt x="8756" y="68426"/>
                  </a:cubicBezTo>
                  <a:close/>
                  <a:moveTo>
                    <a:pt x="9444" y="69363"/>
                  </a:moveTo>
                  <a:lnTo>
                    <a:pt x="9444" y="69363"/>
                  </a:lnTo>
                  <a:cubicBezTo>
                    <a:pt x="9460" y="69385"/>
                    <a:pt x="9477" y="69406"/>
                    <a:pt x="9493" y="69428"/>
                  </a:cubicBezTo>
                  <a:lnTo>
                    <a:pt x="9493" y="69428"/>
                  </a:lnTo>
                  <a:cubicBezTo>
                    <a:pt x="9477" y="69406"/>
                    <a:pt x="9460" y="69384"/>
                    <a:pt x="9444" y="69363"/>
                  </a:cubicBezTo>
                  <a:close/>
                  <a:moveTo>
                    <a:pt x="24435" y="0"/>
                  </a:moveTo>
                  <a:cubicBezTo>
                    <a:pt x="9876" y="7943"/>
                    <a:pt x="0" y="23393"/>
                    <a:pt x="0" y="41148"/>
                  </a:cubicBezTo>
                  <a:cubicBezTo>
                    <a:pt x="0" y="46321"/>
                    <a:pt x="840" y="51301"/>
                    <a:pt x="2391" y="55958"/>
                  </a:cubicBezTo>
                  <a:lnTo>
                    <a:pt x="2391" y="55958"/>
                  </a:lnTo>
                  <a:cubicBezTo>
                    <a:pt x="2304" y="55693"/>
                    <a:pt x="2219" y="55427"/>
                    <a:pt x="2137" y="55160"/>
                  </a:cubicBezTo>
                  <a:cubicBezTo>
                    <a:pt x="2413" y="55151"/>
                    <a:pt x="2690" y="55098"/>
                    <a:pt x="2957" y="54977"/>
                  </a:cubicBezTo>
                  <a:cubicBezTo>
                    <a:pt x="3865" y="54558"/>
                    <a:pt x="4293" y="53463"/>
                    <a:pt x="4270" y="52457"/>
                  </a:cubicBezTo>
                  <a:cubicBezTo>
                    <a:pt x="4252" y="51455"/>
                    <a:pt x="3888" y="50498"/>
                    <a:pt x="3629" y="49532"/>
                  </a:cubicBezTo>
                  <a:cubicBezTo>
                    <a:pt x="3210" y="47987"/>
                    <a:pt x="3077" y="46299"/>
                    <a:pt x="3674" y="44808"/>
                  </a:cubicBezTo>
                  <a:cubicBezTo>
                    <a:pt x="4248" y="43388"/>
                    <a:pt x="5628" y="42226"/>
                    <a:pt x="7151" y="42226"/>
                  </a:cubicBezTo>
                  <a:cubicBezTo>
                    <a:pt x="7221" y="42226"/>
                    <a:pt x="7293" y="42230"/>
                    <a:pt x="7360" y="42235"/>
                  </a:cubicBezTo>
                  <a:cubicBezTo>
                    <a:pt x="8727" y="42333"/>
                    <a:pt x="9911" y="43326"/>
                    <a:pt x="11278" y="43379"/>
                  </a:cubicBezTo>
                  <a:cubicBezTo>
                    <a:pt x="11318" y="43383"/>
                    <a:pt x="11362" y="43383"/>
                    <a:pt x="11403" y="43383"/>
                  </a:cubicBezTo>
                  <a:cubicBezTo>
                    <a:pt x="11723" y="43383"/>
                    <a:pt x="12030" y="43334"/>
                    <a:pt x="12319" y="43241"/>
                  </a:cubicBezTo>
                  <a:cubicBezTo>
                    <a:pt x="12662" y="40966"/>
                    <a:pt x="13205" y="38717"/>
                    <a:pt x="13940" y="36536"/>
                  </a:cubicBezTo>
                  <a:cubicBezTo>
                    <a:pt x="14510" y="34888"/>
                    <a:pt x="15223" y="33294"/>
                    <a:pt x="16059" y="31771"/>
                  </a:cubicBezTo>
                  <a:cubicBezTo>
                    <a:pt x="16910" y="30254"/>
                    <a:pt x="17912" y="28820"/>
                    <a:pt x="19051" y="27515"/>
                  </a:cubicBezTo>
                  <a:cubicBezTo>
                    <a:pt x="19061" y="27511"/>
                    <a:pt x="19069" y="27507"/>
                    <a:pt x="19078" y="27507"/>
                  </a:cubicBezTo>
                  <a:cubicBezTo>
                    <a:pt x="19088" y="27507"/>
                    <a:pt x="19092" y="27507"/>
                    <a:pt x="19100" y="27515"/>
                  </a:cubicBezTo>
                  <a:cubicBezTo>
                    <a:pt x="19114" y="27524"/>
                    <a:pt x="19114" y="27546"/>
                    <a:pt x="19105" y="27560"/>
                  </a:cubicBezTo>
                  <a:cubicBezTo>
                    <a:pt x="16994" y="30298"/>
                    <a:pt x="15445" y="33419"/>
                    <a:pt x="14381" y="36682"/>
                  </a:cubicBezTo>
                  <a:cubicBezTo>
                    <a:pt x="13704" y="38744"/>
                    <a:pt x="13211" y="40868"/>
                    <a:pt x="12872" y="43014"/>
                  </a:cubicBezTo>
                  <a:cubicBezTo>
                    <a:pt x="14070" y="42391"/>
                    <a:pt x="14991" y="41086"/>
                    <a:pt x="15578" y="39804"/>
                  </a:cubicBezTo>
                  <a:cubicBezTo>
                    <a:pt x="16398" y="38010"/>
                    <a:pt x="16986" y="35957"/>
                    <a:pt x="18562" y="34755"/>
                  </a:cubicBezTo>
                  <a:cubicBezTo>
                    <a:pt x="19123" y="34323"/>
                    <a:pt x="19822" y="34033"/>
                    <a:pt x="20512" y="34033"/>
                  </a:cubicBezTo>
                  <a:cubicBezTo>
                    <a:pt x="20717" y="34033"/>
                    <a:pt x="20917" y="34056"/>
                    <a:pt x="21118" y="34109"/>
                  </a:cubicBezTo>
                  <a:cubicBezTo>
                    <a:pt x="22030" y="34368"/>
                    <a:pt x="22689" y="35169"/>
                    <a:pt x="23089" y="36028"/>
                  </a:cubicBezTo>
                  <a:cubicBezTo>
                    <a:pt x="23909" y="37792"/>
                    <a:pt x="23833" y="39941"/>
                    <a:pt x="22894" y="41647"/>
                  </a:cubicBezTo>
                  <a:cubicBezTo>
                    <a:pt x="22203" y="42894"/>
                    <a:pt x="21081" y="43936"/>
                    <a:pt x="20761" y="45325"/>
                  </a:cubicBezTo>
                  <a:cubicBezTo>
                    <a:pt x="20489" y="46554"/>
                    <a:pt x="20908" y="47787"/>
                    <a:pt x="21424" y="48966"/>
                  </a:cubicBezTo>
                  <a:cubicBezTo>
                    <a:pt x="21567" y="49283"/>
                    <a:pt x="21710" y="49599"/>
                    <a:pt x="21856" y="49906"/>
                  </a:cubicBezTo>
                  <a:cubicBezTo>
                    <a:pt x="21860" y="49915"/>
                    <a:pt x="21860" y="49928"/>
                    <a:pt x="21870" y="49937"/>
                  </a:cubicBezTo>
                  <a:cubicBezTo>
                    <a:pt x="22226" y="50725"/>
                    <a:pt x="22565" y="51527"/>
                    <a:pt x="22805" y="52359"/>
                  </a:cubicBezTo>
                  <a:cubicBezTo>
                    <a:pt x="22902" y="52693"/>
                    <a:pt x="22988" y="53035"/>
                    <a:pt x="23050" y="53383"/>
                  </a:cubicBezTo>
                  <a:cubicBezTo>
                    <a:pt x="24104" y="49359"/>
                    <a:pt x="25312" y="45872"/>
                    <a:pt x="25419" y="45569"/>
                  </a:cubicBezTo>
                  <a:cubicBezTo>
                    <a:pt x="25445" y="45498"/>
                    <a:pt x="25512" y="45454"/>
                    <a:pt x="25587" y="45454"/>
                  </a:cubicBezTo>
                  <a:cubicBezTo>
                    <a:pt x="25606" y="45454"/>
                    <a:pt x="25623" y="45454"/>
                    <a:pt x="25645" y="45463"/>
                  </a:cubicBezTo>
                  <a:cubicBezTo>
                    <a:pt x="25739" y="45494"/>
                    <a:pt x="25787" y="45596"/>
                    <a:pt x="25752" y="45689"/>
                  </a:cubicBezTo>
                  <a:cubicBezTo>
                    <a:pt x="25725" y="45769"/>
                    <a:pt x="24297" y="49893"/>
                    <a:pt x="23165" y="54403"/>
                  </a:cubicBezTo>
                  <a:cubicBezTo>
                    <a:pt x="23169" y="54500"/>
                    <a:pt x="23169" y="54603"/>
                    <a:pt x="23169" y="54701"/>
                  </a:cubicBezTo>
                  <a:cubicBezTo>
                    <a:pt x="23169" y="55702"/>
                    <a:pt x="22943" y="56709"/>
                    <a:pt x="22444" y="57555"/>
                  </a:cubicBezTo>
                  <a:cubicBezTo>
                    <a:pt x="21794" y="60782"/>
                    <a:pt x="21500" y="63774"/>
                    <a:pt x="22195" y="65163"/>
                  </a:cubicBezTo>
                  <a:cubicBezTo>
                    <a:pt x="24078" y="68935"/>
                    <a:pt x="37150" y="74710"/>
                    <a:pt x="37279" y="74767"/>
                  </a:cubicBezTo>
                  <a:cubicBezTo>
                    <a:pt x="37368" y="74803"/>
                    <a:pt x="37413" y="74910"/>
                    <a:pt x="37372" y="74999"/>
                  </a:cubicBezTo>
                  <a:cubicBezTo>
                    <a:pt x="37368" y="75008"/>
                    <a:pt x="37364" y="75016"/>
                    <a:pt x="37360" y="75026"/>
                  </a:cubicBezTo>
                  <a:cubicBezTo>
                    <a:pt x="37738" y="75150"/>
                    <a:pt x="38262" y="75320"/>
                    <a:pt x="38913" y="75520"/>
                  </a:cubicBezTo>
                  <a:cubicBezTo>
                    <a:pt x="44046" y="77127"/>
                    <a:pt x="56842" y="80885"/>
                    <a:pt x="64197" y="80885"/>
                  </a:cubicBezTo>
                  <a:cubicBezTo>
                    <a:pt x="66650" y="80885"/>
                    <a:pt x="68498" y="80466"/>
                    <a:pt x="69250" y="79411"/>
                  </a:cubicBezTo>
                  <a:lnTo>
                    <a:pt x="69277" y="79411"/>
                  </a:lnTo>
                  <a:cubicBezTo>
                    <a:pt x="69603" y="79411"/>
                    <a:pt x="72830" y="79304"/>
                    <a:pt x="76276" y="75172"/>
                  </a:cubicBezTo>
                  <a:cubicBezTo>
                    <a:pt x="78970" y="71936"/>
                    <a:pt x="80666" y="69700"/>
                    <a:pt x="80666" y="67381"/>
                  </a:cubicBezTo>
                  <a:cubicBezTo>
                    <a:pt x="80666" y="66571"/>
                    <a:pt x="80466" y="65756"/>
                    <a:pt x="80025" y="64879"/>
                  </a:cubicBezTo>
                  <a:cubicBezTo>
                    <a:pt x="78515" y="61856"/>
                    <a:pt x="75653" y="60178"/>
                    <a:pt x="75653" y="57871"/>
                  </a:cubicBezTo>
                  <a:cubicBezTo>
                    <a:pt x="75653" y="57595"/>
                    <a:pt x="75698" y="57310"/>
                    <a:pt x="75786" y="57007"/>
                  </a:cubicBezTo>
                  <a:cubicBezTo>
                    <a:pt x="76579" y="54407"/>
                    <a:pt x="78854" y="47787"/>
                    <a:pt x="78850" y="41300"/>
                  </a:cubicBezTo>
                  <a:cubicBezTo>
                    <a:pt x="78850" y="40845"/>
                    <a:pt x="78840" y="40391"/>
                    <a:pt x="78819" y="39937"/>
                  </a:cubicBezTo>
                  <a:cubicBezTo>
                    <a:pt x="78458" y="33193"/>
                    <a:pt x="78569" y="30494"/>
                    <a:pt x="76534" y="30494"/>
                  </a:cubicBezTo>
                  <a:cubicBezTo>
                    <a:pt x="76489" y="30494"/>
                    <a:pt x="76441" y="30494"/>
                    <a:pt x="76392" y="30499"/>
                  </a:cubicBezTo>
                  <a:cubicBezTo>
                    <a:pt x="74219" y="30614"/>
                    <a:pt x="73489" y="39091"/>
                    <a:pt x="71793" y="41148"/>
                  </a:cubicBezTo>
                  <a:cubicBezTo>
                    <a:pt x="70096" y="43205"/>
                    <a:pt x="67679" y="45146"/>
                    <a:pt x="67679" y="45146"/>
                  </a:cubicBezTo>
                  <a:cubicBezTo>
                    <a:pt x="67679" y="45146"/>
                    <a:pt x="67616" y="40186"/>
                    <a:pt x="67536" y="36366"/>
                  </a:cubicBezTo>
                  <a:cubicBezTo>
                    <a:pt x="67519" y="35560"/>
                    <a:pt x="67505" y="34808"/>
                    <a:pt x="67487" y="34158"/>
                  </a:cubicBezTo>
                  <a:cubicBezTo>
                    <a:pt x="67470" y="33557"/>
                    <a:pt x="67452" y="33045"/>
                    <a:pt x="67439" y="32675"/>
                  </a:cubicBezTo>
                  <a:cubicBezTo>
                    <a:pt x="67318" y="30080"/>
                    <a:pt x="66744" y="25766"/>
                    <a:pt x="65707" y="25766"/>
                  </a:cubicBezTo>
                  <a:cubicBezTo>
                    <a:pt x="65676" y="25766"/>
                    <a:pt x="65649" y="25770"/>
                    <a:pt x="65622" y="25775"/>
                  </a:cubicBezTo>
                  <a:cubicBezTo>
                    <a:pt x="64531" y="26015"/>
                    <a:pt x="64046" y="26741"/>
                    <a:pt x="64046" y="26741"/>
                  </a:cubicBezTo>
                  <a:lnTo>
                    <a:pt x="63921" y="24924"/>
                  </a:lnTo>
                  <a:lnTo>
                    <a:pt x="63921" y="24924"/>
                  </a:lnTo>
                  <a:cubicBezTo>
                    <a:pt x="63921" y="24924"/>
                    <a:pt x="63957" y="24928"/>
                    <a:pt x="64024" y="24928"/>
                  </a:cubicBezTo>
                  <a:cubicBezTo>
                    <a:pt x="64491" y="24928"/>
                    <a:pt x="66477" y="24741"/>
                    <a:pt x="67439" y="21657"/>
                  </a:cubicBezTo>
                  <a:cubicBezTo>
                    <a:pt x="68089" y="19555"/>
                    <a:pt x="68222" y="16932"/>
                    <a:pt x="68222" y="15169"/>
                  </a:cubicBezTo>
                  <a:cubicBezTo>
                    <a:pt x="68222" y="13985"/>
                    <a:pt x="68164" y="13184"/>
                    <a:pt x="68164" y="13184"/>
                  </a:cubicBezTo>
                  <a:cubicBezTo>
                    <a:pt x="68164" y="13184"/>
                    <a:pt x="68044" y="13125"/>
                    <a:pt x="67750" y="13125"/>
                  </a:cubicBezTo>
                  <a:cubicBezTo>
                    <a:pt x="67109" y="13125"/>
                    <a:pt x="65627" y="13411"/>
                    <a:pt x="62715" y="15241"/>
                  </a:cubicBezTo>
                  <a:cubicBezTo>
                    <a:pt x="58476" y="17903"/>
                    <a:pt x="54964" y="21416"/>
                    <a:pt x="51090" y="22017"/>
                  </a:cubicBezTo>
                  <a:cubicBezTo>
                    <a:pt x="51090" y="22017"/>
                    <a:pt x="48908" y="20200"/>
                    <a:pt x="46126" y="19600"/>
                  </a:cubicBezTo>
                  <a:cubicBezTo>
                    <a:pt x="46126" y="19600"/>
                    <a:pt x="46157" y="19444"/>
                    <a:pt x="46157" y="19195"/>
                  </a:cubicBezTo>
                  <a:cubicBezTo>
                    <a:pt x="46157" y="18415"/>
                    <a:pt x="45876" y="16727"/>
                    <a:pt x="43584" y="16086"/>
                  </a:cubicBezTo>
                  <a:cubicBezTo>
                    <a:pt x="40560" y="15241"/>
                    <a:pt x="36803" y="15486"/>
                    <a:pt x="34144" y="12338"/>
                  </a:cubicBezTo>
                  <a:cubicBezTo>
                    <a:pt x="32235" y="10080"/>
                    <a:pt x="27155" y="3535"/>
                    <a:pt x="24435" y="0"/>
                  </a:cubicBezTo>
                  <a:close/>
                  <a:moveTo>
                    <a:pt x="21946" y="58236"/>
                  </a:moveTo>
                  <a:lnTo>
                    <a:pt x="21946" y="58236"/>
                  </a:lnTo>
                  <a:cubicBezTo>
                    <a:pt x="21901" y="58285"/>
                    <a:pt x="21860" y="58330"/>
                    <a:pt x="21817" y="58374"/>
                  </a:cubicBezTo>
                  <a:cubicBezTo>
                    <a:pt x="20418" y="59785"/>
                    <a:pt x="18272" y="59991"/>
                    <a:pt x="16322" y="60320"/>
                  </a:cubicBezTo>
                  <a:cubicBezTo>
                    <a:pt x="15784" y="60414"/>
                    <a:pt x="15245" y="60521"/>
                    <a:pt x="14711" y="60640"/>
                  </a:cubicBezTo>
                  <a:cubicBezTo>
                    <a:pt x="15556" y="62617"/>
                    <a:pt x="16576" y="64532"/>
                    <a:pt x="17573" y="66437"/>
                  </a:cubicBezTo>
                  <a:cubicBezTo>
                    <a:pt x="16478" y="64567"/>
                    <a:pt x="15379" y="62675"/>
                    <a:pt x="14461" y="60698"/>
                  </a:cubicBezTo>
                  <a:cubicBezTo>
                    <a:pt x="13959" y="60819"/>
                    <a:pt x="13455" y="60952"/>
                    <a:pt x="12956" y="61099"/>
                  </a:cubicBezTo>
                  <a:cubicBezTo>
                    <a:pt x="12436" y="61255"/>
                    <a:pt x="11910" y="61423"/>
                    <a:pt x="11491" y="61780"/>
                  </a:cubicBezTo>
                  <a:cubicBezTo>
                    <a:pt x="10686" y="62475"/>
                    <a:pt x="10583" y="63601"/>
                    <a:pt x="10583" y="64715"/>
                  </a:cubicBezTo>
                  <a:cubicBezTo>
                    <a:pt x="10583" y="65026"/>
                    <a:pt x="10593" y="65338"/>
                    <a:pt x="10597" y="65636"/>
                  </a:cubicBezTo>
                  <a:lnTo>
                    <a:pt x="10597" y="65756"/>
                  </a:lnTo>
                  <a:cubicBezTo>
                    <a:pt x="10597" y="66291"/>
                    <a:pt x="10566" y="66829"/>
                    <a:pt x="10480" y="67354"/>
                  </a:cubicBezTo>
                  <a:cubicBezTo>
                    <a:pt x="10463" y="67510"/>
                    <a:pt x="10432" y="67662"/>
                    <a:pt x="10400" y="67813"/>
                  </a:cubicBezTo>
                  <a:cubicBezTo>
                    <a:pt x="10303" y="68289"/>
                    <a:pt x="10156" y="68757"/>
                    <a:pt x="9946" y="69197"/>
                  </a:cubicBezTo>
                  <a:cubicBezTo>
                    <a:pt x="9871" y="69363"/>
                    <a:pt x="9782" y="69523"/>
                    <a:pt x="9684" y="69674"/>
                  </a:cubicBezTo>
                  <a:cubicBezTo>
                    <a:pt x="9621" y="69592"/>
                    <a:pt x="9557" y="69511"/>
                    <a:pt x="9493" y="69428"/>
                  </a:cubicBezTo>
                  <a:lnTo>
                    <a:pt x="9493" y="69428"/>
                  </a:lnTo>
                  <a:cubicBezTo>
                    <a:pt x="15166" y="76907"/>
                    <a:pt x="23031" y="82634"/>
                    <a:pt x="32132" y="85640"/>
                  </a:cubicBezTo>
                  <a:lnTo>
                    <a:pt x="34492" y="80026"/>
                  </a:lnTo>
                  <a:lnTo>
                    <a:pt x="36655" y="74874"/>
                  </a:lnTo>
                  <a:cubicBezTo>
                    <a:pt x="34220" y="73775"/>
                    <a:pt x="23629" y="68833"/>
                    <a:pt x="21874" y="65324"/>
                  </a:cubicBezTo>
                  <a:cubicBezTo>
                    <a:pt x="21198" y="63967"/>
                    <a:pt x="21393" y="61242"/>
                    <a:pt x="21946" y="5823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1011128" y="792292"/>
              <a:ext cx="112062" cy="264466"/>
            </a:xfrm>
            <a:custGeom>
              <a:rect b="b" l="l" r="r" t="t"/>
              <a:pathLst>
                <a:path extrusionOk="0" h="13367" w="5664">
                  <a:moveTo>
                    <a:pt x="3499" y="0"/>
                  </a:moveTo>
                  <a:lnTo>
                    <a:pt x="3499" y="0"/>
                  </a:lnTo>
                  <a:cubicBezTo>
                    <a:pt x="1188" y="1876"/>
                    <a:pt x="0" y="5037"/>
                    <a:pt x="503" y="7966"/>
                  </a:cubicBezTo>
                  <a:cubicBezTo>
                    <a:pt x="641" y="8768"/>
                    <a:pt x="908" y="9569"/>
                    <a:pt x="1447" y="10178"/>
                  </a:cubicBezTo>
                  <a:cubicBezTo>
                    <a:pt x="1990" y="10784"/>
                    <a:pt x="2751" y="11136"/>
                    <a:pt x="3446" y="11567"/>
                  </a:cubicBezTo>
                  <a:cubicBezTo>
                    <a:pt x="4141" y="11995"/>
                    <a:pt x="4821" y="12574"/>
                    <a:pt x="5000" y="13367"/>
                  </a:cubicBezTo>
                  <a:cubicBezTo>
                    <a:pt x="5156" y="11835"/>
                    <a:pt x="5289" y="10659"/>
                    <a:pt x="5445" y="9124"/>
                  </a:cubicBezTo>
                  <a:cubicBezTo>
                    <a:pt x="5556" y="8041"/>
                    <a:pt x="5663" y="6937"/>
                    <a:pt x="5423" y="5877"/>
                  </a:cubicBezTo>
                  <a:cubicBezTo>
                    <a:pt x="5182" y="4845"/>
                    <a:pt x="4626" y="3923"/>
                    <a:pt x="4190" y="2961"/>
                  </a:cubicBezTo>
                  <a:cubicBezTo>
                    <a:pt x="3748" y="1995"/>
                    <a:pt x="3245" y="1029"/>
                    <a:pt x="3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934401" y="1777922"/>
              <a:ext cx="278889" cy="279344"/>
            </a:xfrm>
            <a:custGeom>
              <a:rect b="b" l="l" r="r" t="t"/>
              <a:pathLst>
                <a:path extrusionOk="0" h="14119" w="14096">
                  <a:moveTo>
                    <a:pt x="0" y="0"/>
                  </a:moveTo>
                  <a:lnTo>
                    <a:pt x="0" y="0"/>
                  </a:lnTo>
                  <a:cubicBezTo>
                    <a:pt x="2119" y="5918"/>
                    <a:pt x="6447" y="11006"/>
                    <a:pt x="11901" y="14119"/>
                  </a:cubicBezTo>
                  <a:lnTo>
                    <a:pt x="14095" y="8900"/>
                  </a:lnTo>
                  <a:cubicBezTo>
                    <a:pt x="11545" y="7636"/>
                    <a:pt x="9377" y="6318"/>
                    <a:pt x="6679" y="4996"/>
                  </a:cubicBezTo>
                  <a:cubicBezTo>
                    <a:pt x="4145" y="3754"/>
                    <a:pt x="1638" y="229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1213271" y="1953988"/>
              <a:ext cx="198" cy="138"/>
            </a:xfrm>
            <a:custGeom>
              <a:rect b="b" l="l" r="r" t="t"/>
              <a:pathLst>
                <a:path extrusionOk="0" h="7" w="10">
                  <a:moveTo>
                    <a:pt x="0" y="1"/>
                  </a:moveTo>
                  <a:lnTo>
                    <a:pt x="6" y="6"/>
                  </a:lnTo>
                  <a:cubicBezTo>
                    <a:pt x="6" y="6"/>
                    <a:pt x="6" y="4"/>
                    <a:pt x="7" y="4"/>
                  </a:cubicBezTo>
                  <a:cubicBezTo>
                    <a:pt x="8" y="4"/>
                    <a:pt x="9" y="5"/>
                    <a:pt x="10" y="6"/>
                  </a:cubicBezTo>
                  <a:cubicBezTo>
                    <a:pt x="6" y="1"/>
                    <a:pt x="6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881714" y="1373219"/>
              <a:ext cx="345941" cy="586724"/>
            </a:xfrm>
            <a:custGeom>
              <a:rect b="b" l="l" r="r" t="t"/>
              <a:pathLst>
                <a:path extrusionOk="0" h="29655" w="17485">
                  <a:moveTo>
                    <a:pt x="5657" y="1"/>
                  </a:moveTo>
                  <a:cubicBezTo>
                    <a:pt x="5583" y="1"/>
                    <a:pt x="5515" y="44"/>
                    <a:pt x="5491" y="117"/>
                  </a:cubicBezTo>
                  <a:cubicBezTo>
                    <a:pt x="5263" y="763"/>
                    <a:pt x="0" y="15971"/>
                    <a:pt x="1946" y="19872"/>
                  </a:cubicBezTo>
                  <a:cubicBezTo>
                    <a:pt x="3892" y="23759"/>
                    <a:pt x="16665" y="29400"/>
                    <a:pt x="17208" y="29640"/>
                  </a:cubicBezTo>
                  <a:cubicBezTo>
                    <a:pt x="17231" y="29649"/>
                    <a:pt x="17257" y="29654"/>
                    <a:pt x="17280" y="29654"/>
                  </a:cubicBezTo>
                  <a:cubicBezTo>
                    <a:pt x="17351" y="29654"/>
                    <a:pt x="17413" y="29614"/>
                    <a:pt x="17444" y="29547"/>
                  </a:cubicBezTo>
                  <a:cubicBezTo>
                    <a:pt x="17485" y="29458"/>
                    <a:pt x="17440" y="29351"/>
                    <a:pt x="17351" y="29315"/>
                  </a:cubicBezTo>
                  <a:cubicBezTo>
                    <a:pt x="17222" y="29258"/>
                    <a:pt x="4150" y="23483"/>
                    <a:pt x="2267" y="19711"/>
                  </a:cubicBezTo>
                  <a:cubicBezTo>
                    <a:pt x="383" y="15950"/>
                    <a:pt x="5771" y="393"/>
                    <a:pt x="5824" y="237"/>
                  </a:cubicBezTo>
                  <a:cubicBezTo>
                    <a:pt x="5859" y="144"/>
                    <a:pt x="5811" y="42"/>
                    <a:pt x="5717" y="11"/>
                  </a:cubicBezTo>
                  <a:cubicBezTo>
                    <a:pt x="5697" y="4"/>
                    <a:pt x="5677" y="1"/>
                    <a:pt x="5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1340212" y="1445375"/>
              <a:ext cx="86183" cy="86263"/>
            </a:xfrm>
            <a:custGeom>
              <a:rect b="b" l="l" r="r" t="t"/>
              <a:pathLst>
                <a:path extrusionOk="0" h="4360" w="4356">
                  <a:moveTo>
                    <a:pt x="2178" y="1"/>
                  </a:moveTo>
                  <a:cubicBezTo>
                    <a:pt x="975" y="1"/>
                    <a:pt x="1" y="977"/>
                    <a:pt x="1" y="2179"/>
                  </a:cubicBezTo>
                  <a:cubicBezTo>
                    <a:pt x="1" y="3385"/>
                    <a:pt x="975" y="4360"/>
                    <a:pt x="2178" y="4360"/>
                  </a:cubicBezTo>
                  <a:cubicBezTo>
                    <a:pt x="3380" y="4360"/>
                    <a:pt x="4355" y="3385"/>
                    <a:pt x="4355" y="2179"/>
                  </a:cubicBezTo>
                  <a:cubicBezTo>
                    <a:pt x="4355" y="977"/>
                    <a:pt x="3380" y="1"/>
                    <a:pt x="2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6"/>
            <p:cNvSpPr/>
            <p:nvPr/>
          </p:nvSpPr>
          <p:spPr>
            <a:xfrm>
              <a:off x="1597258" y="1621125"/>
              <a:ext cx="505724" cy="426268"/>
            </a:xfrm>
            <a:custGeom>
              <a:rect b="b" l="l" r="r" t="t"/>
              <a:pathLst>
                <a:path extrusionOk="0" h="21545" w="25561">
                  <a:moveTo>
                    <a:pt x="19514" y="0"/>
                  </a:moveTo>
                  <a:cubicBezTo>
                    <a:pt x="19424" y="0"/>
                    <a:pt x="19341" y="75"/>
                    <a:pt x="19337" y="170"/>
                  </a:cubicBezTo>
                  <a:cubicBezTo>
                    <a:pt x="19269" y="1572"/>
                    <a:pt x="20253" y="2654"/>
                    <a:pt x="21394" y="3909"/>
                  </a:cubicBezTo>
                  <a:cubicBezTo>
                    <a:pt x="22462" y="5093"/>
                    <a:pt x="23677" y="6433"/>
                    <a:pt x="24310" y="8344"/>
                  </a:cubicBezTo>
                  <a:cubicBezTo>
                    <a:pt x="25164" y="10939"/>
                    <a:pt x="22181" y="14706"/>
                    <a:pt x="19867" y="17311"/>
                  </a:cubicBezTo>
                  <a:cubicBezTo>
                    <a:pt x="17506" y="19969"/>
                    <a:pt x="15623" y="21126"/>
                    <a:pt x="13575" y="21189"/>
                  </a:cubicBezTo>
                  <a:cubicBezTo>
                    <a:pt x="13551" y="21190"/>
                    <a:pt x="13527" y="21190"/>
                    <a:pt x="13503" y="21190"/>
                  </a:cubicBezTo>
                  <a:cubicBezTo>
                    <a:pt x="11644" y="21190"/>
                    <a:pt x="8475" y="19195"/>
                    <a:pt x="6946" y="18228"/>
                  </a:cubicBezTo>
                  <a:lnTo>
                    <a:pt x="6594" y="18006"/>
                  </a:lnTo>
                  <a:cubicBezTo>
                    <a:pt x="5142" y="17097"/>
                    <a:pt x="463" y="15343"/>
                    <a:pt x="267" y="15267"/>
                  </a:cubicBezTo>
                  <a:cubicBezTo>
                    <a:pt x="247" y="15259"/>
                    <a:pt x="225" y="15256"/>
                    <a:pt x="204" y="15256"/>
                  </a:cubicBezTo>
                  <a:cubicBezTo>
                    <a:pt x="132" y="15256"/>
                    <a:pt x="64" y="15301"/>
                    <a:pt x="36" y="15370"/>
                  </a:cubicBezTo>
                  <a:cubicBezTo>
                    <a:pt x="0" y="15463"/>
                    <a:pt x="49" y="15565"/>
                    <a:pt x="142" y="15601"/>
                  </a:cubicBezTo>
                  <a:cubicBezTo>
                    <a:pt x="187" y="15619"/>
                    <a:pt x="4982" y="17418"/>
                    <a:pt x="6403" y="18308"/>
                  </a:cubicBezTo>
                  <a:lnTo>
                    <a:pt x="6755" y="18530"/>
                  </a:lnTo>
                  <a:cubicBezTo>
                    <a:pt x="8433" y="19586"/>
                    <a:pt x="11536" y="21545"/>
                    <a:pt x="13503" y="21545"/>
                  </a:cubicBezTo>
                  <a:lnTo>
                    <a:pt x="13589" y="21545"/>
                  </a:lnTo>
                  <a:cubicBezTo>
                    <a:pt x="15743" y="21478"/>
                    <a:pt x="17697" y="20285"/>
                    <a:pt x="20128" y="17546"/>
                  </a:cubicBezTo>
                  <a:cubicBezTo>
                    <a:pt x="22506" y="14875"/>
                    <a:pt x="25561" y="11001"/>
                    <a:pt x="24648" y="8233"/>
                  </a:cubicBezTo>
                  <a:cubicBezTo>
                    <a:pt x="23993" y="6252"/>
                    <a:pt x="22752" y="4880"/>
                    <a:pt x="21656" y="3673"/>
                  </a:cubicBezTo>
                  <a:cubicBezTo>
                    <a:pt x="20570" y="2475"/>
                    <a:pt x="19635" y="1438"/>
                    <a:pt x="19692" y="188"/>
                  </a:cubicBezTo>
                  <a:cubicBezTo>
                    <a:pt x="19697" y="89"/>
                    <a:pt x="19621" y="5"/>
                    <a:pt x="19524" y="1"/>
                  </a:cubicBezTo>
                  <a:cubicBezTo>
                    <a:pt x="19520" y="1"/>
                    <a:pt x="19517" y="0"/>
                    <a:pt x="19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6"/>
            <p:cNvSpPr/>
            <p:nvPr/>
          </p:nvSpPr>
          <p:spPr>
            <a:xfrm>
              <a:off x="719991" y="1018138"/>
              <a:ext cx="145637" cy="770289"/>
            </a:xfrm>
            <a:custGeom>
              <a:rect b="b" l="l" r="r" t="t"/>
              <a:pathLst>
                <a:path extrusionOk="0" h="38933" w="7361">
                  <a:moveTo>
                    <a:pt x="7322" y="1"/>
                  </a:moveTo>
                  <a:cubicBezTo>
                    <a:pt x="7313" y="1"/>
                    <a:pt x="7304" y="4"/>
                    <a:pt x="7297" y="10"/>
                  </a:cubicBezTo>
                  <a:cubicBezTo>
                    <a:pt x="6158" y="1315"/>
                    <a:pt x="5156" y="2749"/>
                    <a:pt x="4305" y="4266"/>
                  </a:cubicBezTo>
                  <a:cubicBezTo>
                    <a:pt x="3469" y="5789"/>
                    <a:pt x="2756" y="7383"/>
                    <a:pt x="2186" y="9031"/>
                  </a:cubicBezTo>
                  <a:cubicBezTo>
                    <a:pt x="1073" y="12330"/>
                    <a:pt x="405" y="15776"/>
                    <a:pt x="205" y="19248"/>
                  </a:cubicBezTo>
                  <a:cubicBezTo>
                    <a:pt x="0" y="22717"/>
                    <a:pt x="281" y="26252"/>
                    <a:pt x="1313" y="29582"/>
                  </a:cubicBezTo>
                  <a:cubicBezTo>
                    <a:pt x="2328" y="32930"/>
                    <a:pt x="4074" y="35958"/>
                    <a:pt x="5819" y="38932"/>
                  </a:cubicBezTo>
                  <a:cubicBezTo>
                    <a:pt x="4217" y="35874"/>
                    <a:pt x="2573" y="32802"/>
                    <a:pt x="1644" y="29489"/>
                  </a:cubicBezTo>
                  <a:cubicBezTo>
                    <a:pt x="721" y="26177"/>
                    <a:pt x="454" y="22704"/>
                    <a:pt x="690" y="19279"/>
                  </a:cubicBezTo>
                  <a:cubicBezTo>
                    <a:pt x="939" y="15856"/>
                    <a:pt x="1554" y="12441"/>
                    <a:pt x="2627" y="9177"/>
                  </a:cubicBezTo>
                  <a:cubicBezTo>
                    <a:pt x="3691" y="5914"/>
                    <a:pt x="5240" y="2793"/>
                    <a:pt x="7351" y="55"/>
                  </a:cubicBezTo>
                  <a:cubicBezTo>
                    <a:pt x="7360" y="41"/>
                    <a:pt x="7360" y="19"/>
                    <a:pt x="7346" y="10"/>
                  </a:cubicBezTo>
                  <a:cubicBezTo>
                    <a:pt x="7340" y="4"/>
                    <a:pt x="7331" y="1"/>
                    <a:pt x="7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6"/>
            <p:cNvSpPr/>
            <p:nvPr/>
          </p:nvSpPr>
          <p:spPr>
            <a:xfrm>
              <a:off x="1696698" y="1069896"/>
              <a:ext cx="314403" cy="328748"/>
            </a:xfrm>
            <a:custGeom>
              <a:rect b="b" l="l" r="r" t="t"/>
              <a:pathLst>
                <a:path extrusionOk="0" h="16616" w="15891">
                  <a:moveTo>
                    <a:pt x="15521" y="1"/>
                  </a:moveTo>
                  <a:cubicBezTo>
                    <a:pt x="14070" y="1"/>
                    <a:pt x="13309" y="2454"/>
                    <a:pt x="12934" y="3659"/>
                  </a:cubicBezTo>
                  <a:lnTo>
                    <a:pt x="12854" y="3917"/>
                  </a:lnTo>
                  <a:cubicBezTo>
                    <a:pt x="12640" y="4589"/>
                    <a:pt x="12480" y="5275"/>
                    <a:pt x="12320" y="5938"/>
                  </a:cubicBezTo>
                  <a:cubicBezTo>
                    <a:pt x="12084" y="6945"/>
                    <a:pt x="11839" y="7977"/>
                    <a:pt x="11416" y="8949"/>
                  </a:cubicBezTo>
                  <a:cubicBezTo>
                    <a:pt x="10735" y="10502"/>
                    <a:pt x="9823" y="11908"/>
                    <a:pt x="8701" y="13129"/>
                  </a:cubicBezTo>
                  <a:cubicBezTo>
                    <a:pt x="6816" y="15170"/>
                    <a:pt x="4614" y="16257"/>
                    <a:pt x="2501" y="16257"/>
                  </a:cubicBezTo>
                  <a:cubicBezTo>
                    <a:pt x="1739" y="16257"/>
                    <a:pt x="988" y="16116"/>
                    <a:pt x="268" y="15827"/>
                  </a:cubicBezTo>
                  <a:cubicBezTo>
                    <a:pt x="246" y="15818"/>
                    <a:pt x="224" y="15815"/>
                    <a:pt x="202" y="15815"/>
                  </a:cubicBezTo>
                  <a:cubicBezTo>
                    <a:pt x="130" y="15815"/>
                    <a:pt x="64" y="15856"/>
                    <a:pt x="36" y="15925"/>
                  </a:cubicBezTo>
                  <a:cubicBezTo>
                    <a:pt x="1" y="16018"/>
                    <a:pt x="46" y="16121"/>
                    <a:pt x="134" y="16156"/>
                  </a:cubicBezTo>
                  <a:cubicBezTo>
                    <a:pt x="900" y="16464"/>
                    <a:pt x="1698" y="16615"/>
                    <a:pt x="2503" y="16615"/>
                  </a:cubicBezTo>
                  <a:cubicBezTo>
                    <a:pt x="4716" y="16615"/>
                    <a:pt x="7008" y="15488"/>
                    <a:pt x="8964" y="13369"/>
                  </a:cubicBezTo>
                  <a:cubicBezTo>
                    <a:pt x="10112" y="12122"/>
                    <a:pt x="11047" y="10685"/>
                    <a:pt x="11742" y="9091"/>
                  </a:cubicBezTo>
                  <a:cubicBezTo>
                    <a:pt x="12178" y="8094"/>
                    <a:pt x="12427" y="7038"/>
                    <a:pt x="12667" y="6023"/>
                  </a:cubicBezTo>
                  <a:cubicBezTo>
                    <a:pt x="12823" y="5364"/>
                    <a:pt x="12983" y="4683"/>
                    <a:pt x="13193" y="4024"/>
                  </a:cubicBezTo>
                  <a:lnTo>
                    <a:pt x="13277" y="3766"/>
                  </a:lnTo>
                  <a:cubicBezTo>
                    <a:pt x="13594" y="2728"/>
                    <a:pt x="14324" y="357"/>
                    <a:pt x="15531" y="357"/>
                  </a:cubicBezTo>
                  <a:cubicBezTo>
                    <a:pt x="15578" y="357"/>
                    <a:pt x="15625" y="361"/>
                    <a:pt x="15673" y="368"/>
                  </a:cubicBezTo>
                  <a:cubicBezTo>
                    <a:pt x="15682" y="369"/>
                    <a:pt x="15690" y="370"/>
                    <a:pt x="15698" y="370"/>
                  </a:cubicBezTo>
                  <a:cubicBezTo>
                    <a:pt x="15785" y="370"/>
                    <a:pt x="15861" y="306"/>
                    <a:pt x="15873" y="222"/>
                  </a:cubicBezTo>
                  <a:cubicBezTo>
                    <a:pt x="15891" y="123"/>
                    <a:pt x="15824" y="30"/>
                    <a:pt x="15726" y="17"/>
                  </a:cubicBezTo>
                  <a:cubicBezTo>
                    <a:pt x="15657" y="6"/>
                    <a:pt x="15588" y="1"/>
                    <a:pt x="15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6"/>
            <p:cNvSpPr/>
            <p:nvPr/>
          </p:nvSpPr>
          <p:spPr>
            <a:xfrm>
              <a:off x="1738721" y="1427054"/>
              <a:ext cx="34386" cy="71285"/>
            </a:xfrm>
            <a:custGeom>
              <a:rect b="b" l="l" r="r" t="t"/>
              <a:pathLst>
                <a:path extrusionOk="0" h="3603" w="1738">
                  <a:moveTo>
                    <a:pt x="125" y="1"/>
                  </a:moveTo>
                  <a:lnTo>
                    <a:pt x="125" y="1"/>
                  </a:lnTo>
                  <a:cubicBezTo>
                    <a:pt x="1" y="682"/>
                    <a:pt x="135" y="1395"/>
                    <a:pt x="410" y="2031"/>
                  </a:cubicBezTo>
                  <a:cubicBezTo>
                    <a:pt x="700" y="2668"/>
                    <a:pt x="1144" y="3242"/>
                    <a:pt x="1737" y="3603"/>
                  </a:cubicBezTo>
                  <a:cubicBezTo>
                    <a:pt x="1345" y="3037"/>
                    <a:pt x="1002" y="2485"/>
                    <a:pt x="735" y="1889"/>
                  </a:cubicBezTo>
                  <a:cubicBezTo>
                    <a:pt x="464" y="1292"/>
                    <a:pt x="281" y="668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6"/>
            <p:cNvSpPr/>
            <p:nvPr/>
          </p:nvSpPr>
          <p:spPr>
            <a:xfrm>
              <a:off x="1723823" y="1460709"/>
              <a:ext cx="21170" cy="34644"/>
            </a:xfrm>
            <a:custGeom>
              <a:rect b="b" l="l" r="r" t="t"/>
              <a:pathLst>
                <a:path extrusionOk="0" h="1751" w="1070">
                  <a:moveTo>
                    <a:pt x="15" y="1"/>
                  </a:moveTo>
                  <a:lnTo>
                    <a:pt x="15" y="1"/>
                  </a:lnTo>
                  <a:cubicBezTo>
                    <a:pt x="1" y="375"/>
                    <a:pt x="126" y="713"/>
                    <a:pt x="304" y="1020"/>
                  </a:cubicBezTo>
                  <a:cubicBezTo>
                    <a:pt x="491" y="1318"/>
                    <a:pt x="732" y="1591"/>
                    <a:pt x="1069" y="1751"/>
                  </a:cubicBezTo>
                  <a:cubicBezTo>
                    <a:pt x="945" y="1404"/>
                    <a:pt x="775" y="1123"/>
                    <a:pt x="611" y="837"/>
                  </a:cubicBezTo>
                  <a:cubicBezTo>
                    <a:pt x="433" y="553"/>
                    <a:pt x="263" y="276"/>
                    <a:pt x="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6"/>
            <p:cNvSpPr/>
            <p:nvPr/>
          </p:nvSpPr>
          <p:spPr>
            <a:xfrm>
              <a:off x="1608615" y="1735582"/>
              <a:ext cx="154541" cy="107551"/>
            </a:xfrm>
            <a:custGeom>
              <a:rect b="b" l="l" r="r" t="t"/>
              <a:pathLst>
                <a:path extrusionOk="0" h="5436" w="7811">
                  <a:moveTo>
                    <a:pt x="6152" y="0"/>
                  </a:moveTo>
                  <a:cubicBezTo>
                    <a:pt x="5821" y="0"/>
                    <a:pt x="5490" y="24"/>
                    <a:pt x="5161" y="70"/>
                  </a:cubicBezTo>
                  <a:cubicBezTo>
                    <a:pt x="4270" y="194"/>
                    <a:pt x="3407" y="502"/>
                    <a:pt x="2636" y="983"/>
                  </a:cubicBezTo>
                  <a:cubicBezTo>
                    <a:pt x="1875" y="1468"/>
                    <a:pt x="1220" y="2123"/>
                    <a:pt x="758" y="2898"/>
                  </a:cubicBezTo>
                  <a:cubicBezTo>
                    <a:pt x="294" y="3667"/>
                    <a:pt x="5" y="4549"/>
                    <a:pt x="0" y="5435"/>
                  </a:cubicBezTo>
                  <a:cubicBezTo>
                    <a:pt x="152" y="4567"/>
                    <a:pt x="495" y="3753"/>
                    <a:pt x="984" y="3044"/>
                  </a:cubicBezTo>
                  <a:cubicBezTo>
                    <a:pt x="1479" y="2345"/>
                    <a:pt x="2102" y="1735"/>
                    <a:pt x="2827" y="1281"/>
                  </a:cubicBezTo>
                  <a:cubicBezTo>
                    <a:pt x="3549" y="823"/>
                    <a:pt x="4364" y="520"/>
                    <a:pt x="5205" y="342"/>
                  </a:cubicBezTo>
                  <a:cubicBezTo>
                    <a:pt x="5774" y="225"/>
                    <a:pt x="6356" y="170"/>
                    <a:pt x="6945" y="170"/>
                  </a:cubicBezTo>
                  <a:cubicBezTo>
                    <a:pt x="7232" y="170"/>
                    <a:pt x="7521" y="183"/>
                    <a:pt x="7810" y="208"/>
                  </a:cubicBezTo>
                  <a:cubicBezTo>
                    <a:pt x="7272" y="68"/>
                    <a:pt x="6713" y="0"/>
                    <a:pt x="6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6"/>
            <p:cNvSpPr/>
            <p:nvPr/>
          </p:nvSpPr>
          <p:spPr>
            <a:xfrm>
              <a:off x="1571973" y="980388"/>
              <a:ext cx="257581" cy="394275"/>
            </a:xfrm>
            <a:custGeom>
              <a:rect b="b" l="l" r="r" t="t"/>
              <a:pathLst>
                <a:path extrusionOk="0" h="19928" w="13019">
                  <a:moveTo>
                    <a:pt x="10687" y="0"/>
                  </a:moveTo>
                  <a:cubicBezTo>
                    <a:pt x="10614" y="0"/>
                    <a:pt x="10542" y="9"/>
                    <a:pt x="10472" y="26"/>
                  </a:cubicBezTo>
                  <a:cubicBezTo>
                    <a:pt x="10174" y="98"/>
                    <a:pt x="9946" y="311"/>
                    <a:pt x="9765" y="507"/>
                  </a:cubicBezTo>
                  <a:cubicBezTo>
                    <a:pt x="8892" y="1456"/>
                    <a:pt x="8370" y="2658"/>
                    <a:pt x="7868" y="3824"/>
                  </a:cubicBezTo>
                  <a:lnTo>
                    <a:pt x="7702" y="4207"/>
                  </a:lnTo>
                  <a:cubicBezTo>
                    <a:pt x="7067" y="5667"/>
                    <a:pt x="6167" y="7546"/>
                    <a:pt x="4840" y="9073"/>
                  </a:cubicBezTo>
                  <a:cubicBezTo>
                    <a:pt x="3500" y="10623"/>
                    <a:pt x="1839" y="11651"/>
                    <a:pt x="161" y="11971"/>
                  </a:cubicBezTo>
                  <a:cubicBezTo>
                    <a:pt x="62" y="11994"/>
                    <a:pt x="0" y="12088"/>
                    <a:pt x="18" y="12181"/>
                  </a:cubicBezTo>
                  <a:cubicBezTo>
                    <a:pt x="38" y="12268"/>
                    <a:pt x="111" y="12327"/>
                    <a:pt x="195" y="12327"/>
                  </a:cubicBezTo>
                  <a:cubicBezTo>
                    <a:pt x="206" y="12327"/>
                    <a:pt x="217" y="12326"/>
                    <a:pt x="228" y="12324"/>
                  </a:cubicBezTo>
                  <a:cubicBezTo>
                    <a:pt x="1981" y="11985"/>
                    <a:pt x="3718" y="10912"/>
                    <a:pt x="5107" y="9309"/>
                  </a:cubicBezTo>
                  <a:cubicBezTo>
                    <a:pt x="6465" y="7742"/>
                    <a:pt x="7382" y="5837"/>
                    <a:pt x="8033" y="4349"/>
                  </a:cubicBezTo>
                  <a:lnTo>
                    <a:pt x="8197" y="3967"/>
                  </a:lnTo>
                  <a:cubicBezTo>
                    <a:pt x="8686" y="2827"/>
                    <a:pt x="9194" y="1651"/>
                    <a:pt x="10026" y="747"/>
                  </a:cubicBezTo>
                  <a:cubicBezTo>
                    <a:pt x="10174" y="591"/>
                    <a:pt x="10347" y="422"/>
                    <a:pt x="10556" y="369"/>
                  </a:cubicBezTo>
                  <a:cubicBezTo>
                    <a:pt x="10599" y="359"/>
                    <a:pt x="10641" y="355"/>
                    <a:pt x="10684" y="355"/>
                  </a:cubicBezTo>
                  <a:cubicBezTo>
                    <a:pt x="10929" y="355"/>
                    <a:pt x="11174" y="506"/>
                    <a:pt x="11323" y="681"/>
                  </a:cubicBezTo>
                  <a:cubicBezTo>
                    <a:pt x="11536" y="930"/>
                    <a:pt x="11647" y="1259"/>
                    <a:pt x="11741" y="1575"/>
                  </a:cubicBezTo>
                  <a:cubicBezTo>
                    <a:pt x="12489" y="4069"/>
                    <a:pt x="12582" y="6669"/>
                    <a:pt x="12623" y="9567"/>
                  </a:cubicBezTo>
                  <a:cubicBezTo>
                    <a:pt x="12662" y="12943"/>
                    <a:pt x="12658" y="16366"/>
                    <a:pt x="12605" y="19745"/>
                  </a:cubicBezTo>
                  <a:cubicBezTo>
                    <a:pt x="12601" y="19843"/>
                    <a:pt x="12681" y="19928"/>
                    <a:pt x="12778" y="19928"/>
                  </a:cubicBezTo>
                  <a:lnTo>
                    <a:pt x="12783" y="19928"/>
                  </a:lnTo>
                  <a:cubicBezTo>
                    <a:pt x="12880" y="19928"/>
                    <a:pt x="12956" y="19852"/>
                    <a:pt x="12961" y="19754"/>
                  </a:cubicBezTo>
                  <a:cubicBezTo>
                    <a:pt x="13014" y="16370"/>
                    <a:pt x="13018" y="12938"/>
                    <a:pt x="12975" y="9563"/>
                  </a:cubicBezTo>
                  <a:cubicBezTo>
                    <a:pt x="12938" y="6638"/>
                    <a:pt x="12845" y="4011"/>
                    <a:pt x="12083" y="1473"/>
                  </a:cubicBezTo>
                  <a:cubicBezTo>
                    <a:pt x="11982" y="1135"/>
                    <a:pt x="11853" y="752"/>
                    <a:pt x="11594" y="449"/>
                  </a:cubicBezTo>
                  <a:cubicBezTo>
                    <a:pt x="11348" y="163"/>
                    <a:pt x="11009" y="0"/>
                    <a:pt x="10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6"/>
            <p:cNvSpPr/>
            <p:nvPr/>
          </p:nvSpPr>
          <p:spPr>
            <a:xfrm>
              <a:off x="1704176" y="731315"/>
              <a:ext cx="147042" cy="327481"/>
            </a:xfrm>
            <a:custGeom>
              <a:rect b="b" l="l" r="r" t="t"/>
              <a:pathLst>
                <a:path extrusionOk="0" h="16552" w="7432">
                  <a:moveTo>
                    <a:pt x="6512" y="0"/>
                  </a:moveTo>
                  <a:cubicBezTo>
                    <a:pt x="6504" y="0"/>
                    <a:pt x="6496" y="1"/>
                    <a:pt x="6488" y="2"/>
                  </a:cubicBezTo>
                  <a:cubicBezTo>
                    <a:pt x="6390" y="20"/>
                    <a:pt x="6328" y="109"/>
                    <a:pt x="6342" y="207"/>
                  </a:cubicBezTo>
                  <a:cubicBezTo>
                    <a:pt x="6728" y="2665"/>
                    <a:pt x="7067" y="6280"/>
                    <a:pt x="5549" y="9276"/>
                  </a:cubicBezTo>
                  <a:cubicBezTo>
                    <a:pt x="5077" y="10198"/>
                    <a:pt x="4534" y="10848"/>
                    <a:pt x="3888" y="11257"/>
                  </a:cubicBezTo>
                  <a:cubicBezTo>
                    <a:pt x="3630" y="11417"/>
                    <a:pt x="3358" y="11542"/>
                    <a:pt x="3069" y="11676"/>
                  </a:cubicBezTo>
                  <a:cubicBezTo>
                    <a:pt x="2820" y="11791"/>
                    <a:pt x="2561" y="11908"/>
                    <a:pt x="2321" y="12050"/>
                  </a:cubicBezTo>
                  <a:cubicBezTo>
                    <a:pt x="843" y="12918"/>
                    <a:pt x="1" y="14708"/>
                    <a:pt x="282" y="16400"/>
                  </a:cubicBezTo>
                  <a:cubicBezTo>
                    <a:pt x="295" y="16488"/>
                    <a:pt x="371" y="16551"/>
                    <a:pt x="455" y="16551"/>
                  </a:cubicBezTo>
                  <a:cubicBezTo>
                    <a:pt x="469" y="16551"/>
                    <a:pt x="478" y="16551"/>
                    <a:pt x="486" y="16546"/>
                  </a:cubicBezTo>
                  <a:cubicBezTo>
                    <a:pt x="584" y="16533"/>
                    <a:pt x="646" y="16439"/>
                    <a:pt x="634" y="16342"/>
                  </a:cubicBezTo>
                  <a:cubicBezTo>
                    <a:pt x="379" y="14815"/>
                    <a:pt x="1168" y="13141"/>
                    <a:pt x="2499" y="12357"/>
                  </a:cubicBezTo>
                  <a:cubicBezTo>
                    <a:pt x="2726" y="12224"/>
                    <a:pt x="2976" y="12112"/>
                    <a:pt x="3216" y="12001"/>
                  </a:cubicBezTo>
                  <a:cubicBezTo>
                    <a:pt x="3505" y="11867"/>
                    <a:pt x="3804" y="11729"/>
                    <a:pt x="4080" y="11556"/>
                  </a:cubicBezTo>
                  <a:cubicBezTo>
                    <a:pt x="4778" y="11110"/>
                    <a:pt x="5366" y="10416"/>
                    <a:pt x="5865" y="9436"/>
                  </a:cubicBezTo>
                  <a:cubicBezTo>
                    <a:pt x="7432" y="6351"/>
                    <a:pt x="7090" y="2660"/>
                    <a:pt x="6693" y="154"/>
                  </a:cubicBezTo>
                  <a:cubicBezTo>
                    <a:pt x="6677" y="63"/>
                    <a:pt x="6601" y="0"/>
                    <a:pt x="6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1601116" y="1229739"/>
              <a:ext cx="37829" cy="61512"/>
            </a:xfrm>
            <a:custGeom>
              <a:rect b="b" l="l" r="r" t="t"/>
              <a:pathLst>
                <a:path extrusionOk="0" h="3109" w="1912">
                  <a:moveTo>
                    <a:pt x="179" y="1"/>
                  </a:moveTo>
                  <a:lnTo>
                    <a:pt x="179" y="1"/>
                  </a:lnTo>
                  <a:cubicBezTo>
                    <a:pt x="1" y="619"/>
                    <a:pt x="192" y="1305"/>
                    <a:pt x="527" y="1840"/>
                  </a:cubicBezTo>
                  <a:cubicBezTo>
                    <a:pt x="874" y="2383"/>
                    <a:pt x="1355" y="2814"/>
                    <a:pt x="1911" y="3108"/>
                  </a:cubicBezTo>
                  <a:cubicBezTo>
                    <a:pt x="1537" y="2601"/>
                    <a:pt x="1137" y="2152"/>
                    <a:pt x="829" y="1653"/>
                  </a:cubicBezTo>
                  <a:cubicBezTo>
                    <a:pt x="513" y="1154"/>
                    <a:pt x="286" y="619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6"/>
            <p:cNvSpPr/>
            <p:nvPr/>
          </p:nvSpPr>
          <p:spPr>
            <a:xfrm>
              <a:off x="1582538" y="1257754"/>
              <a:ext cx="29084" cy="39946"/>
            </a:xfrm>
            <a:custGeom>
              <a:rect b="b" l="l" r="r" t="t"/>
              <a:pathLst>
                <a:path extrusionOk="0" h="2019" w="1470">
                  <a:moveTo>
                    <a:pt x="23" y="1"/>
                  </a:moveTo>
                  <a:cubicBezTo>
                    <a:pt x="1" y="446"/>
                    <a:pt x="169" y="878"/>
                    <a:pt x="424" y="1243"/>
                  </a:cubicBezTo>
                  <a:cubicBezTo>
                    <a:pt x="682" y="1599"/>
                    <a:pt x="1038" y="1897"/>
                    <a:pt x="1470" y="2018"/>
                  </a:cubicBezTo>
                  <a:cubicBezTo>
                    <a:pt x="1203" y="1665"/>
                    <a:pt x="944" y="1363"/>
                    <a:pt x="713" y="1034"/>
                  </a:cubicBezTo>
                  <a:cubicBezTo>
                    <a:pt x="473" y="709"/>
                    <a:pt x="268" y="366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6"/>
            <p:cNvSpPr/>
            <p:nvPr/>
          </p:nvSpPr>
          <p:spPr>
            <a:xfrm>
              <a:off x="883910" y="683198"/>
              <a:ext cx="326472" cy="459981"/>
            </a:xfrm>
            <a:custGeom>
              <a:rect b="b" l="l" r="r" t="t"/>
              <a:pathLst>
                <a:path extrusionOk="0" h="23249" w="16501">
                  <a:moveTo>
                    <a:pt x="10145" y="1"/>
                  </a:moveTo>
                  <a:cubicBezTo>
                    <a:pt x="10113" y="1"/>
                    <a:pt x="10080" y="8"/>
                    <a:pt x="10049" y="21"/>
                  </a:cubicBezTo>
                  <a:cubicBezTo>
                    <a:pt x="7374" y="1174"/>
                    <a:pt x="5304" y="2492"/>
                    <a:pt x="3723" y="4041"/>
                  </a:cubicBezTo>
                  <a:cubicBezTo>
                    <a:pt x="1768" y="5956"/>
                    <a:pt x="535" y="8302"/>
                    <a:pt x="245" y="10649"/>
                  </a:cubicBezTo>
                  <a:cubicBezTo>
                    <a:pt x="1" y="12630"/>
                    <a:pt x="411" y="14669"/>
                    <a:pt x="1404" y="16397"/>
                  </a:cubicBezTo>
                  <a:cubicBezTo>
                    <a:pt x="2396" y="18129"/>
                    <a:pt x="3950" y="19512"/>
                    <a:pt x="5780" y="20301"/>
                  </a:cubicBezTo>
                  <a:cubicBezTo>
                    <a:pt x="6732" y="20710"/>
                    <a:pt x="7752" y="20955"/>
                    <a:pt x="8767" y="21205"/>
                  </a:cubicBezTo>
                  <a:cubicBezTo>
                    <a:pt x="9262" y="21320"/>
                    <a:pt x="9818" y="21458"/>
                    <a:pt x="10241" y="21762"/>
                  </a:cubicBezTo>
                  <a:cubicBezTo>
                    <a:pt x="10597" y="22023"/>
                    <a:pt x="10909" y="22492"/>
                    <a:pt x="10802" y="22958"/>
                  </a:cubicBezTo>
                  <a:cubicBezTo>
                    <a:pt x="10770" y="23088"/>
                    <a:pt x="10851" y="23213"/>
                    <a:pt x="10980" y="23244"/>
                  </a:cubicBezTo>
                  <a:cubicBezTo>
                    <a:pt x="10998" y="23248"/>
                    <a:pt x="11016" y="23248"/>
                    <a:pt x="11033" y="23248"/>
                  </a:cubicBezTo>
                  <a:cubicBezTo>
                    <a:pt x="11140" y="23248"/>
                    <a:pt x="11238" y="23178"/>
                    <a:pt x="11261" y="23065"/>
                  </a:cubicBezTo>
                  <a:cubicBezTo>
                    <a:pt x="11417" y="22389"/>
                    <a:pt x="10998" y="21730"/>
                    <a:pt x="10517" y="21378"/>
                  </a:cubicBezTo>
                  <a:cubicBezTo>
                    <a:pt x="10018" y="21018"/>
                    <a:pt x="9413" y="20871"/>
                    <a:pt x="8847" y="20733"/>
                  </a:cubicBezTo>
                  <a:cubicBezTo>
                    <a:pt x="7881" y="20501"/>
                    <a:pt x="6884" y="20260"/>
                    <a:pt x="5967" y="19865"/>
                  </a:cubicBezTo>
                  <a:cubicBezTo>
                    <a:pt x="4231" y="19117"/>
                    <a:pt x="2756" y="17803"/>
                    <a:pt x="1813" y="16160"/>
                  </a:cubicBezTo>
                  <a:cubicBezTo>
                    <a:pt x="874" y="14522"/>
                    <a:pt x="481" y="12585"/>
                    <a:pt x="713" y="10707"/>
                  </a:cubicBezTo>
                  <a:cubicBezTo>
                    <a:pt x="993" y="8467"/>
                    <a:pt x="2178" y="6219"/>
                    <a:pt x="4053" y="4380"/>
                  </a:cubicBezTo>
                  <a:cubicBezTo>
                    <a:pt x="5561" y="2906"/>
                    <a:pt x="7525" y="1646"/>
                    <a:pt x="10059" y="533"/>
                  </a:cubicBezTo>
                  <a:cubicBezTo>
                    <a:pt x="10713" y="1441"/>
                    <a:pt x="11559" y="2202"/>
                    <a:pt x="12373" y="2941"/>
                  </a:cubicBezTo>
                  <a:cubicBezTo>
                    <a:pt x="13308" y="3788"/>
                    <a:pt x="14270" y="4660"/>
                    <a:pt x="14916" y="5734"/>
                  </a:cubicBezTo>
                  <a:cubicBezTo>
                    <a:pt x="15771" y="7149"/>
                    <a:pt x="16012" y="8948"/>
                    <a:pt x="15557" y="10537"/>
                  </a:cubicBezTo>
                  <a:cubicBezTo>
                    <a:pt x="15307" y="11418"/>
                    <a:pt x="14853" y="12246"/>
                    <a:pt x="14417" y="13053"/>
                  </a:cubicBezTo>
                  <a:cubicBezTo>
                    <a:pt x="14243" y="13368"/>
                    <a:pt x="14070" y="13685"/>
                    <a:pt x="13910" y="14001"/>
                  </a:cubicBezTo>
                  <a:cubicBezTo>
                    <a:pt x="13420" y="14967"/>
                    <a:pt x="12806" y="16419"/>
                    <a:pt x="13086" y="17888"/>
                  </a:cubicBezTo>
                  <a:cubicBezTo>
                    <a:pt x="13110" y="18003"/>
                    <a:pt x="13209" y="18083"/>
                    <a:pt x="13321" y="18083"/>
                  </a:cubicBezTo>
                  <a:cubicBezTo>
                    <a:pt x="13334" y="18083"/>
                    <a:pt x="13348" y="18082"/>
                    <a:pt x="13362" y="18079"/>
                  </a:cubicBezTo>
                  <a:cubicBezTo>
                    <a:pt x="13491" y="18053"/>
                    <a:pt x="13575" y="17928"/>
                    <a:pt x="13554" y="17798"/>
                  </a:cubicBezTo>
                  <a:cubicBezTo>
                    <a:pt x="13357" y="16788"/>
                    <a:pt x="13607" y="15649"/>
                    <a:pt x="14333" y="14219"/>
                  </a:cubicBezTo>
                  <a:cubicBezTo>
                    <a:pt x="14493" y="13903"/>
                    <a:pt x="14662" y="13592"/>
                    <a:pt x="14831" y="13280"/>
                  </a:cubicBezTo>
                  <a:cubicBezTo>
                    <a:pt x="15281" y="12451"/>
                    <a:pt x="15749" y="11597"/>
                    <a:pt x="16016" y="10666"/>
                  </a:cubicBezTo>
                  <a:cubicBezTo>
                    <a:pt x="16501" y="8952"/>
                    <a:pt x="16242" y="7016"/>
                    <a:pt x="15321" y="5488"/>
                  </a:cubicBezTo>
                  <a:cubicBezTo>
                    <a:pt x="14640" y="4357"/>
                    <a:pt x="13651" y="3458"/>
                    <a:pt x="12690" y="2590"/>
                  </a:cubicBezTo>
                  <a:cubicBezTo>
                    <a:pt x="11849" y="1828"/>
                    <a:pt x="10976" y="1040"/>
                    <a:pt x="10339" y="106"/>
                  </a:cubicBezTo>
                  <a:cubicBezTo>
                    <a:pt x="10292" y="37"/>
                    <a:pt x="10219" y="1"/>
                    <a:pt x="10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6"/>
            <p:cNvSpPr/>
            <p:nvPr/>
          </p:nvSpPr>
          <p:spPr>
            <a:xfrm>
              <a:off x="1170377" y="950078"/>
              <a:ext cx="22040" cy="116197"/>
            </a:xfrm>
            <a:custGeom>
              <a:rect b="b" l="l" r="r" t="t"/>
              <a:pathLst>
                <a:path extrusionOk="0" h="5873" w="1114">
                  <a:moveTo>
                    <a:pt x="0" y="0"/>
                  </a:moveTo>
                  <a:cubicBezTo>
                    <a:pt x="348" y="975"/>
                    <a:pt x="641" y="1950"/>
                    <a:pt x="695" y="2947"/>
                  </a:cubicBezTo>
                  <a:cubicBezTo>
                    <a:pt x="758" y="3940"/>
                    <a:pt x="579" y="4946"/>
                    <a:pt x="111" y="5873"/>
                  </a:cubicBezTo>
                  <a:cubicBezTo>
                    <a:pt x="824" y="5098"/>
                    <a:pt x="1114" y="3980"/>
                    <a:pt x="1052" y="2925"/>
                  </a:cubicBezTo>
                  <a:cubicBezTo>
                    <a:pt x="984" y="1866"/>
                    <a:pt x="598" y="84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6"/>
            <p:cNvSpPr/>
            <p:nvPr/>
          </p:nvSpPr>
          <p:spPr>
            <a:xfrm>
              <a:off x="1199877" y="865675"/>
              <a:ext cx="400646" cy="67764"/>
            </a:xfrm>
            <a:custGeom>
              <a:rect b="b" l="l" r="r" t="t"/>
              <a:pathLst>
                <a:path extrusionOk="0" h="3425" w="20250">
                  <a:moveTo>
                    <a:pt x="20250" y="0"/>
                  </a:moveTo>
                  <a:lnTo>
                    <a:pt x="20250" y="0"/>
                  </a:lnTo>
                  <a:cubicBezTo>
                    <a:pt x="18785" y="966"/>
                    <a:pt x="17196" y="1720"/>
                    <a:pt x="15530" y="2227"/>
                  </a:cubicBezTo>
                  <a:cubicBezTo>
                    <a:pt x="13874" y="2748"/>
                    <a:pt x="12143" y="2984"/>
                    <a:pt x="10401" y="3046"/>
                  </a:cubicBezTo>
                  <a:cubicBezTo>
                    <a:pt x="9870" y="3074"/>
                    <a:pt x="9338" y="3087"/>
                    <a:pt x="8806" y="3087"/>
                  </a:cubicBezTo>
                  <a:cubicBezTo>
                    <a:pt x="7595" y="3087"/>
                    <a:pt x="6383" y="3024"/>
                    <a:pt x="5171" y="2953"/>
                  </a:cubicBezTo>
                  <a:cubicBezTo>
                    <a:pt x="3429" y="2836"/>
                    <a:pt x="1675" y="2725"/>
                    <a:pt x="1" y="2191"/>
                  </a:cubicBezTo>
                  <a:lnTo>
                    <a:pt x="1" y="2191"/>
                  </a:lnTo>
                  <a:cubicBezTo>
                    <a:pt x="1631" y="2863"/>
                    <a:pt x="3412" y="3055"/>
                    <a:pt x="5152" y="3220"/>
                  </a:cubicBezTo>
                  <a:cubicBezTo>
                    <a:pt x="6490" y="3349"/>
                    <a:pt x="7835" y="3424"/>
                    <a:pt x="9184" y="3424"/>
                  </a:cubicBezTo>
                  <a:cubicBezTo>
                    <a:pt x="9595" y="3424"/>
                    <a:pt x="10007" y="3417"/>
                    <a:pt x="10419" y="3403"/>
                  </a:cubicBezTo>
                  <a:cubicBezTo>
                    <a:pt x="12174" y="3313"/>
                    <a:pt x="13945" y="3072"/>
                    <a:pt x="15616" y="2485"/>
                  </a:cubicBezTo>
                  <a:cubicBezTo>
                    <a:pt x="17285" y="1915"/>
                    <a:pt x="18869" y="1087"/>
                    <a:pt x="20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1209670" y="846503"/>
              <a:ext cx="295113" cy="71364"/>
            </a:xfrm>
            <a:custGeom>
              <a:rect b="b" l="l" r="r" t="t"/>
              <a:pathLst>
                <a:path extrusionOk="0" h="3607" w="14916">
                  <a:moveTo>
                    <a:pt x="5730" y="1"/>
                  </a:moveTo>
                  <a:cubicBezTo>
                    <a:pt x="5106" y="1"/>
                    <a:pt x="4484" y="37"/>
                    <a:pt x="3869" y="97"/>
                  </a:cubicBezTo>
                  <a:lnTo>
                    <a:pt x="45" y="484"/>
                  </a:lnTo>
                  <a:cubicBezTo>
                    <a:pt x="18" y="489"/>
                    <a:pt x="1" y="511"/>
                    <a:pt x="5" y="533"/>
                  </a:cubicBezTo>
                  <a:cubicBezTo>
                    <a:pt x="5" y="558"/>
                    <a:pt x="24" y="579"/>
                    <a:pt x="48" y="579"/>
                  </a:cubicBezTo>
                  <a:cubicBezTo>
                    <a:pt x="50" y="579"/>
                    <a:pt x="52" y="579"/>
                    <a:pt x="54" y="578"/>
                  </a:cubicBezTo>
                  <a:lnTo>
                    <a:pt x="3883" y="284"/>
                  </a:lnTo>
                  <a:cubicBezTo>
                    <a:pt x="4360" y="251"/>
                    <a:pt x="4838" y="231"/>
                    <a:pt x="5314" y="231"/>
                  </a:cubicBezTo>
                  <a:cubicBezTo>
                    <a:pt x="6110" y="231"/>
                    <a:pt x="6902" y="286"/>
                    <a:pt x="7685" y="422"/>
                  </a:cubicBezTo>
                  <a:cubicBezTo>
                    <a:pt x="8936" y="626"/>
                    <a:pt x="10156" y="1006"/>
                    <a:pt x="11305" y="1535"/>
                  </a:cubicBezTo>
                  <a:cubicBezTo>
                    <a:pt x="12458" y="2056"/>
                    <a:pt x="13531" y="2742"/>
                    <a:pt x="14497" y="3548"/>
                  </a:cubicBezTo>
                  <a:lnTo>
                    <a:pt x="14501" y="3556"/>
                  </a:lnTo>
                  <a:cubicBezTo>
                    <a:pt x="14544" y="3590"/>
                    <a:pt x="14596" y="3606"/>
                    <a:pt x="14648" y="3606"/>
                  </a:cubicBezTo>
                  <a:cubicBezTo>
                    <a:pt x="14718" y="3606"/>
                    <a:pt x="14789" y="3576"/>
                    <a:pt x="14835" y="3517"/>
                  </a:cubicBezTo>
                  <a:cubicBezTo>
                    <a:pt x="14915" y="3414"/>
                    <a:pt x="14897" y="3267"/>
                    <a:pt x="14795" y="3182"/>
                  </a:cubicBezTo>
                  <a:cubicBezTo>
                    <a:pt x="13775" y="2372"/>
                    <a:pt x="12653" y="1695"/>
                    <a:pt x="11461" y="1187"/>
                  </a:cubicBezTo>
                  <a:cubicBezTo>
                    <a:pt x="10267" y="676"/>
                    <a:pt x="9012" y="320"/>
                    <a:pt x="7729" y="141"/>
                  </a:cubicBezTo>
                  <a:cubicBezTo>
                    <a:pt x="7067" y="42"/>
                    <a:pt x="6398" y="1"/>
                    <a:pt x="5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1671769" y="1820974"/>
              <a:ext cx="108541" cy="83730"/>
            </a:xfrm>
            <a:custGeom>
              <a:rect b="b" l="l" r="r" t="t"/>
              <a:pathLst>
                <a:path extrusionOk="0" h="4232" w="5486">
                  <a:moveTo>
                    <a:pt x="1663" y="1"/>
                  </a:moveTo>
                  <a:cubicBezTo>
                    <a:pt x="1599" y="1"/>
                    <a:pt x="1535" y="4"/>
                    <a:pt x="1470" y="10"/>
                  </a:cubicBezTo>
                  <a:cubicBezTo>
                    <a:pt x="718" y="90"/>
                    <a:pt x="1" y="781"/>
                    <a:pt x="116" y="1533"/>
                  </a:cubicBezTo>
                  <a:cubicBezTo>
                    <a:pt x="201" y="2112"/>
                    <a:pt x="718" y="2526"/>
                    <a:pt x="1248" y="2776"/>
                  </a:cubicBezTo>
                  <a:cubicBezTo>
                    <a:pt x="1978" y="3118"/>
                    <a:pt x="2779" y="3243"/>
                    <a:pt x="3549" y="3448"/>
                  </a:cubicBezTo>
                  <a:cubicBezTo>
                    <a:pt x="3919" y="3545"/>
                    <a:pt x="4297" y="3648"/>
                    <a:pt x="4640" y="3818"/>
                  </a:cubicBezTo>
                  <a:cubicBezTo>
                    <a:pt x="4874" y="3934"/>
                    <a:pt x="5137" y="4232"/>
                    <a:pt x="5397" y="4232"/>
                  </a:cubicBezTo>
                  <a:cubicBezTo>
                    <a:pt x="5404" y="4232"/>
                    <a:pt x="5412" y="4232"/>
                    <a:pt x="5419" y="4231"/>
                  </a:cubicBezTo>
                  <a:cubicBezTo>
                    <a:pt x="5486" y="3011"/>
                    <a:pt x="4417" y="1560"/>
                    <a:pt x="3536" y="812"/>
                  </a:cubicBezTo>
                  <a:cubicBezTo>
                    <a:pt x="3007" y="360"/>
                    <a:pt x="2350" y="1"/>
                    <a:pt x="1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529719" y="1147235"/>
              <a:ext cx="430759" cy="705217"/>
            </a:xfrm>
            <a:custGeom>
              <a:rect b="b" l="l" r="r" t="t"/>
              <a:pathLst>
                <a:path extrusionOk="0" h="35644" w="21772">
                  <a:moveTo>
                    <a:pt x="18376" y="1"/>
                  </a:moveTo>
                  <a:cubicBezTo>
                    <a:pt x="17683" y="1"/>
                    <a:pt x="16986" y="291"/>
                    <a:pt x="16425" y="725"/>
                  </a:cubicBezTo>
                  <a:cubicBezTo>
                    <a:pt x="14849" y="1927"/>
                    <a:pt x="14261" y="3980"/>
                    <a:pt x="13441" y="5774"/>
                  </a:cubicBezTo>
                  <a:cubicBezTo>
                    <a:pt x="12636" y="7538"/>
                    <a:pt x="11187" y="9352"/>
                    <a:pt x="9271" y="9352"/>
                  </a:cubicBezTo>
                  <a:cubicBezTo>
                    <a:pt x="9228" y="9352"/>
                    <a:pt x="9184" y="9351"/>
                    <a:pt x="9141" y="9349"/>
                  </a:cubicBezTo>
                  <a:cubicBezTo>
                    <a:pt x="7774" y="9296"/>
                    <a:pt x="6590" y="8303"/>
                    <a:pt x="5223" y="8205"/>
                  </a:cubicBezTo>
                  <a:cubicBezTo>
                    <a:pt x="5152" y="8199"/>
                    <a:pt x="5081" y="8197"/>
                    <a:pt x="5010" y="8197"/>
                  </a:cubicBezTo>
                  <a:cubicBezTo>
                    <a:pt x="3490" y="8197"/>
                    <a:pt x="2111" y="9361"/>
                    <a:pt x="1537" y="10778"/>
                  </a:cubicBezTo>
                  <a:cubicBezTo>
                    <a:pt x="940" y="12269"/>
                    <a:pt x="1073" y="13957"/>
                    <a:pt x="1492" y="15502"/>
                  </a:cubicBezTo>
                  <a:cubicBezTo>
                    <a:pt x="1751" y="16468"/>
                    <a:pt x="2115" y="17425"/>
                    <a:pt x="2133" y="18427"/>
                  </a:cubicBezTo>
                  <a:cubicBezTo>
                    <a:pt x="2156" y="19433"/>
                    <a:pt x="1728" y="20528"/>
                    <a:pt x="820" y="20947"/>
                  </a:cubicBezTo>
                  <a:cubicBezTo>
                    <a:pt x="553" y="21068"/>
                    <a:pt x="276" y="21121"/>
                    <a:pt x="0" y="21130"/>
                  </a:cubicBezTo>
                  <a:cubicBezTo>
                    <a:pt x="450" y="22581"/>
                    <a:pt x="971" y="23997"/>
                    <a:pt x="1558" y="25381"/>
                  </a:cubicBezTo>
                  <a:cubicBezTo>
                    <a:pt x="1675" y="25649"/>
                    <a:pt x="1786" y="25916"/>
                    <a:pt x="1905" y="26179"/>
                  </a:cubicBezTo>
                  <a:cubicBezTo>
                    <a:pt x="1986" y="26361"/>
                    <a:pt x="2071" y="26544"/>
                    <a:pt x="2151" y="26726"/>
                  </a:cubicBezTo>
                  <a:cubicBezTo>
                    <a:pt x="2209" y="26842"/>
                    <a:pt x="2267" y="26966"/>
                    <a:pt x="2316" y="27087"/>
                  </a:cubicBezTo>
                  <a:cubicBezTo>
                    <a:pt x="3522" y="29629"/>
                    <a:pt x="4938" y="32047"/>
                    <a:pt x="6563" y="34312"/>
                  </a:cubicBezTo>
                  <a:cubicBezTo>
                    <a:pt x="6630" y="34411"/>
                    <a:pt x="6701" y="34509"/>
                    <a:pt x="6763" y="34602"/>
                  </a:cubicBezTo>
                  <a:cubicBezTo>
                    <a:pt x="7022" y="34953"/>
                    <a:pt x="7285" y="35306"/>
                    <a:pt x="7547" y="35644"/>
                  </a:cubicBezTo>
                  <a:cubicBezTo>
                    <a:pt x="7645" y="35493"/>
                    <a:pt x="7734" y="35333"/>
                    <a:pt x="7809" y="35167"/>
                  </a:cubicBezTo>
                  <a:cubicBezTo>
                    <a:pt x="8019" y="34727"/>
                    <a:pt x="8166" y="34259"/>
                    <a:pt x="8263" y="33783"/>
                  </a:cubicBezTo>
                  <a:cubicBezTo>
                    <a:pt x="8295" y="33632"/>
                    <a:pt x="8326" y="33480"/>
                    <a:pt x="8343" y="33324"/>
                  </a:cubicBezTo>
                  <a:cubicBezTo>
                    <a:pt x="8433" y="32759"/>
                    <a:pt x="8464" y="32181"/>
                    <a:pt x="8460" y="31606"/>
                  </a:cubicBezTo>
                  <a:cubicBezTo>
                    <a:pt x="8446" y="30239"/>
                    <a:pt x="8326" y="28636"/>
                    <a:pt x="9354" y="27750"/>
                  </a:cubicBezTo>
                  <a:cubicBezTo>
                    <a:pt x="9773" y="27393"/>
                    <a:pt x="10299" y="27225"/>
                    <a:pt x="10819" y="27069"/>
                  </a:cubicBezTo>
                  <a:cubicBezTo>
                    <a:pt x="11923" y="26744"/>
                    <a:pt x="13050" y="26485"/>
                    <a:pt x="14185" y="26290"/>
                  </a:cubicBezTo>
                  <a:cubicBezTo>
                    <a:pt x="16135" y="25961"/>
                    <a:pt x="18281" y="25755"/>
                    <a:pt x="19680" y="24344"/>
                  </a:cubicBezTo>
                  <a:cubicBezTo>
                    <a:pt x="20734" y="23275"/>
                    <a:pt x="21131" y="21682"/>
                    <a:pt x="21015" y="20177"/>
                  </a:cubicBezTo>
                  <a:cubicBezTo>
                    <a:pt x="20970" y="19545"/>
                    <a:pt x="20845" y="18931"/>
                    <a:pt x="20668" y="18329"/>
                  </a:cubicBezTo>
                  <a:cubicBezTo>
                    <a:pt x="20428" y="17497"/>
                    <a:pt x="20089" y="16695"/>
                    <a:pt x="19733" y="15907"/>
                  </a:cubicBezTo>
                  <a:cubicBezTo>
                    <a:pt x="19723" y="15898"/>
                    <a:pt x="19723" y="15885"/>
                    <a:pt x="19719" y="15876"/>
                  </a:cubicBezTo>
                  <a:cubicBezTo>
                    <a:pt x="19573" y="15569"/>
                    <a:pt x="19430" y="15253"/>
                    <a:pt x="19287" y="14936"/>
                  </a:cubicBezTo>
                  <a:cubicBezTo>
                    <a:pt x="18771" y="13757"/>
                    <a:pt x="18352" y="12524"/>
                    <a:pt x="18624" y="11295"/>
                  </a:cubicBezTo>
                  <a:cubicBezTo>
                    <a:pt x="18944" y="9906"/>
                    <a:pt x="20066" y="8864"/>
                    <a:pt x="20757" y="7617"/>
                  </a:cubicBezTo>
                  <a:cubicBezTo>
                    <a:pt x="21696" y="5911"/>
                    <a:pt x="21772" y="3762"/>
                    <a:pt x="20952" y="1998"/>
                  </a:cubicBezTo>
                  <a:cubicBezTo>
                    <a:pt x="20552" y="1139"/>
                    <a:pt x="19893" y="338"/>
                    <a:pt x="18981" y="79"/>
                  </a:cubicBezTo>
                  <a:cubicBezTo>
                    <a:pt x="18782" y="26"/>
                    <a:pt x="18579" y="1"/>
                    <a:pt x="18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572277" y="1152122"/>
              <a:ext cx="338442" cy="531029"/>
            </a:xfrm>
            <a:custGeom>
              <a:rect b="b" l="l" r="r" t="t"/>
              <a:pathLst>
                <a:path extrusionOk="0" h="26840" w="17106">
                  <a:moveTo>
                    <a:pt x="16898" y="0"/>
                  </a:moveTo>
                  <a:cubicBezTo>
                    <a:pt x="16833" y="0"/>
                    <a:pt x="16769" y="37"/>
                    <a:pt x="16740" y="99"/>
                  </a:cubicBezTo>
                  <a:cubicBezTo>
                    <a:pt x="13036" y="7659"/>
                    <a:pt x="8633" y="14930"/>
                    <a:pt x="3646" y="21719"/>
                  </a:cubicBezTo>
                  <a:cubicBezTo>
                    <a:pt x="2952" y="22668"/>
                    <a:pt x="2244" y="23603"/>
                    <a:pt x="1523" y="24534"/>
                  </a:cubicBezTo>
                  <a:cubicBezTo>
                    <a:pt x="1416" y="24676"/>
                    <a:pt x="1304" y="24818"/>
                    <a:pt x="1197" y="24961"/>
                  </a:cubicBezTo>
                  <a:lnTo>
                    <a:pt x="1193" y="24961"/>
                  </a:lnTo>
                  <a:cubicBezTo>
                    <a:pt x="802" y="25473"/>
                    <a:pt x="405" y="25976"/>
                    <a:pt x="0" y="26479"/>
                  </a:cubicBezTo>
                  <a:cubicBezTo>
                    <a:pt x="58" y="26595"/>
                    <a:pt x="116" y="26719"/>
                    <a:pt x="165" y="26840"/>
                  </a:cubicBezTo>
                  <a:cubicBezTo>
                    <a:pt x="722" y="26141"/>
                    <a:pt x="1277" y="25442"/>
                    <a:pt x="1821" y="24729"/>
                  </a:cubicBezTo>
                  <a:cubicBezTo>
                    <a:pt x="1887" y="24645"/>
                    <a:pt x="1950" y="24565"/>
                    <a:pt x="2021" y="24475"/>
                  </a:cubicBezTo>
                  <a:cubicBezTo>
                    <a:pt x="2662" y="23634"/>
                    <a:pt x="3299" y="22784"/>
                    <a:pt x="3931" y="21924"/>
                  </a:cubicBezTo>
                  <a:cubicBezTo>
                    <a:pt x="8931" y="15125"/>
                    <a:pt x="13343" y="7833"/>
                    <a:pt x="17061" y="255"/>
                  </a:cubicBezTo>
                  <a:cubicBezTo>
                    <a:pt x="17105" y="166"/>
                    <a:pt x="17065" y="59"/>
                    <a:pt x="16976" y="19"/>
                  </a:cubicBezTo>
                  <a:cubicBezTo>
                    <a:pt x="16952" y="6"/>
                    <a:pt x="16925" y="0"/>
                    <a:pt x="16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560544" y="1438589"/>
              <a:ext cx="385313" cy="413863"/>
            </a:xfrm>
            <a:custGeom>
              <a:rect b="b" l="l" r="r" t="t"/>
              <a:pathLst>
                <a:path extrusionOk="0" h="20918" w="19475">
                  <a:moveTo>
                    <a:pt x="2116" y="10055"/>
                  </a:moveTo>
                  <a:cubicBezTo>
                    <a:pt x="1376" y="10162"/>
                    <a:pt x="664" y="10353"/>
                    <a:pt x="0" y="10655"/>
                  </a:cubicBezTo>
                  <a:cubicBezTo>
                    <a:pt x="117" y="10923"/>
                    <a:pt x="228" y="11190"/>
                    <a:pt x="347" y="11453"/>
                  </a:cubicBezTo>
                  <a:cubicBezTo>
                    <a:pt x="428" y="11635"/>
                    <a:pt x="513" y="11818"/>
                    <a:pt x="593" y="12000"/>
                  </a:cubicBezTo>
                  <a:cubicBezTo>
                    <a:pt x="998" y="11497"/>
                    <a:pt x="1395" y="10994"/>
                    <a:pt x="1786" y="10482"/>
                  </a:cubicBezTo>
                  <a:lnTo>
                    <a:pt x="1790" y="10482"/>
                  </a:lnTo>
                  <a:cubicBezTo>
                    <a:pt x="1897" y="10339"/>
                    <a:pt x="2009" y="10197"/>
                    <a:pt x="2116" y="10055"/>
                  </a:cubicBezTo>
                  <a:close/>
                  <a:moveTo>
                    <a:pt x="14693" y="1"/>
                  </a:moveTo>
                  <a:cubicBezTo>
                    <a:pt x="14479" y="1"/>
                    <a:pt x="14261" y="23"/>
                    <a:pt x="14043" y="73"/>
                  </a:cubicBezTo>
                  <a:cubicBezTo>
                    <a:pt x="12547" y="416"/>
                    <a:pt x="11603" y="1947"/>
                    <a:pt x="11305" y="3457"/>
                  </a:cubicBezTo>
                  <a:cubicBezTo>
                    <a:pt x="11006" y="4957"/>
                    <a:pt x="11180" y="6515"/>
                    <a:pt x="11024" y="8042"/>
                  </a:cubicBezTo>
                  <a:cubicBezTo>
                    <a:pt x="10944" y="8816"/>
                    <a:pt x="10739" y="9663"/>
                    <a:pt x="10130" y="10144"/>
                  </a:cubicBezTo>
                  <a:cubicBezTo>
                    <a:pt x="9724" y="10468"/>
                    <a:pt x="9230" y="10575"/>
                    <a:pt x="8709" y="10575"/>
                  </a:cubicBezTo>
                  <a:cubicBezTo>
                    <a:pt x="8148" y="10575"/>
                    <a:pt x="7552" y="10450"/>
                    <a:pt x="7004" y="10331"/>
                  </a:cubicBezTo>
                  <a:cubicBezTo>
                    <a:pt x="5936" y="10099"/>
                    <a:pt x="4804" y="9948"/>
                    <a:pt x="3692" y="9948"/>
                  </a:cubicBezTo>
                  <a:cubicBezTo>
                    <a:pt x="3331" y="9948"/>
                    <a:pt x="2971" y="9965"/>
                    <a:pt x="2614" y="9996"/>
                  </a:cubicBezTo>
                  <a:cubicBezTo>
                    <a:pt x="2543" y="10086"/>
                    <a:pt x="2480" y="10166"/>
                    <a:pt x="2414" y="10250"/>
                  </a:cubicBezTo>
                  <a:cubicBezTo>
                    <a:pt x="1870" y="10963"/>
                    <a:pt x="1315" y="11662"/>
                    <a:pt x="758" y="12361"/>
                  </a:cubicBezTo>
                  <a:cubicBezTo>
                    <a:pt x="1964" y="14903"/>
                    <a:pt x="3380" y="17321"/>
                    <a:pt x="5005" y="19586"/>
                  </a:cubicBezTo>
                  <a:cubicBezTo>
                    <a:pt x="5072" y="19685"/>
                    <a:pt x="5143" y="19783"/>
                    <a:pt x="5205" y="19876"/>
                  </a:cubicBezTo>
                  <a:cubicBezTo>
                    <a:pt x="5464" y="20227"/>
                    <a:pt x="5727" y="20580"/>
                    <a:pt x="5989" y="20918"/>
                  </a:cubicBezTo>
                  <a:cubicBezTo>
                    <a:pt x="6087" y="20767"/>
                    <a:pt x="6176" y="20607"/>
                    <a:pt x="6251" y="20441"/>
                  </a:cubicBezTo>
                  <a:cubicBezTo>
                    <a:pt x="6461" y="20001"/>
                    <a:pt x="6608" y="19533"/>
                    <a:pt x="6705" y="19057"/>
                  </a:cubicBezTo>
                  <a:cubicBezTo>
                    <a:pt x="6737" y="18906"/>
                    <a:pt x="6768" y="18754"/>
                    <a:pt x="6785" y="18598"/>
                  </a:cubicBezTo>
                  <a:cubicBezTo>
                    <a:pt x="6871" y="18073"/>
                    <a:pt x="6902" y="17535"/>
                    <a:pt x="6902" y="17000"/>
                  </a:cubicBezTo>
                  <a:lnTo>
                    <a:pt x="6902" y="16880"/>
                  </a:lnTo>
                  <a:cubicBezTo>
                    <a:pt x="6898" y="16582"/>
                    <a:pt x="6888" y="16270"/>
                    <a:pt x="6888" y="15959"/>
                  </a:cubicBezTo>
                  <a:cubicBezTo>
                    <a:pt x="6888" y="14845"/>
                    <a:pt x="6991" y="13719"/>
                    <a:pt x="7796" y="13024"/>
                  </a:cubicBezTo>
                  <a:cubicBezTo>
                    <a:pt x="8215" y="12667"/>
                    <a:pt x="8741" y="12499"/>
                    <a:pt x="9261" y="12343"/>
                  </a:cubicBezTo>
                  <a:cubicBezTo>
                    <a:pt x="10365" y="12018"/>
                    <a:pt x="11492" y="11759"/>
                    <a:pt x="12627" y="11564"/>
                  </a:cubicBezTo>
                  <a:cubicBezTo>
                    <a:pt x="14577" y="11235"/>
                    <a:pt x="16723" y="11029"/>
                    <a:pt x="18122" y="9618"/>
                  </a:cubicBezTo>
                  <a:cubicBezTo>
                    <a:pt x="19061" y="8666"/>
                    <a:pt x="19474" y="7298"/>
                    <a:pt x="19474" y="5945"/>
                  </a:cubicBezTo>
                  <a:cubicBezTo>
                    <a:pt x="19474" y="5847"/>
                    <a:pt x="19474" y="5744"/>
                    <a:pt x="19470" y="5647"/>
                  </a:cubicBezTo>
                  <a:cubicBezTo>
                    <a:pt x="19466" y="5580"/>
                    <a:pt x="19462" y="5518"/>
                    <a:pt x="19457" y="5451"/>
                  </a:cubicBezTo>
                  <a:cubicBezTo>
                    <a:pt x="19439" y="5175"/>
                    <a:pt x="19404" y="4899"/>
                    <a:pt x="19355" y="4627"/>
                  </a:cubicBezTo>
                  <a:cubicBezTo>
                    <a:pt x="19293" y="4279"/>
                    <a:pt x="19207" y="3937"/>
                    <a:pt x="19110" y="3603"/>
                  </a:cubicBezTo>
                  <a:cubicBezTo>
                    <a:pt x="18870" y="2771"/>
                    <a:pt x="18531" y="1969"/>
                    <a:pt x="18175" y="1181"/>
                  </a:cubicBezTo>
                  <a:cubicBezTo>
                    <a:pt x="17039" y="669"/>
                    <a:pt x="15886" y="1"/>
                    <a:pt x="14693" y="1"/>
                  </a:cubicBezTo>
                  <a:close/>
                </a:path>
              </a:pathLst>
            </a:custGeom>
            <a:solidFill>
              <a:srgbClr val="4269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6"/>
            <p:cNvSpPr/>
            <p:nvPr/>
          </p:nvSpPr>
          <p:spPr>
            <a:xfrm>
              <a:off x="572277" y="1636360"/>
              <a:ext cx="39985" cy="46792"/>
            </a:xfrm>
            <a:custGeom>
              <a:rect b="b" l="l" r="r" t="t"/>
              <a:pathLst>
                <a:path extrusionOk="0" h="2365" w="2021">
                  <a:moveTo>
                    <a:pt x="2021" y="0"/>
                  </a:moveTo>
                  <a:lnTo>
                    <a:pt x="2021" y="0"/>
                  </a:lnTo>
                  <a:cubicBezTo>
                    <a:pt x="1936" y="5"/>
                    <a:pt x="1856" y="18"/>
                    <a:pt x="1776" y="27"/>
                  </a:cubicBezTo>
                  <a:cubicBezTo>
                    <a:pt x="1687" y="36"/>
                    <a:pt x="1607" y="45"/>
                    <a:pt x="1523" y="59"/>
                  </a:cubicBezTo>
                  <a:cubicBezTo>
                    <a:pt x="1416" y="201"/>
                    <a:pt x="1304" y="343"/>
                    <a:pt x="1197" y="486"/>
                  </a:cubicBezTo>
                  <a:lnTo>
                    <a:pt x="1193" y="486"/>
                  </a:lnTo>
                  <a:cubicBezTo>
                    <a:pt x="802" y="998"/>
                    <a:pt x="405" y="1501"/>
                    <a:pt x="0" y="2004"/>
                  </a:cubicBezTo>
                  <a:cubicBezTo>
                    <a:pt x="58" y="2120"/>
                    <a:pt x="116" y="2244"/>
                    <a:pt x="165" y="2365"/>
                  </a:cubicBezTo>
                  <a:cubicBezTo>
                    <a:pt x="722" y="1666"/>
                    <a:pt x="1277" y="967"/>
                    <a:pt x="1821" y="254"/>
                  </a:cubicBezTo>
                  <a:cubicBezTo>
                    <a:pt x="1887" y="170"/>
                    <a:pt x="1950" y="90"/>
                    <a:pt x="20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567409" y="1425610"/>
              <a:ext cx="673462" cy="535283"/>
            </a:xfrm>
            <a:custGeom>
              <a:rect b="b" l="l" r="r" t="t"/>
              <a:pathLst>
                <a:path extrusionOk="0" h="27055" w="34039">
                  <a:moveTo>
                    <a:pt x="31205" y="1"/>
                  </a:moveTo>
                  <a:cubicBezTo>
                    <a:pt x="30876" y="1"/>
                    <a:pt x="30546" y="48"/>
                    <a:pt x="30232" y="132"/>
                  </a:cubicBezTo>
                  <a:cubicBezTo>
                    <a:pt x="28317" y="653"/>
                    <a:pt x="26999" y="2331"/>
                    <a:pt x="25557" y="3689"/>
                  </a:cubicBezTo>
                  <a:cubicBezTo>
                    <a:pt x="24454" y="4734"/>
                    <a:pt x="22971" y="5654"/>
                    <a:pt x="21527" y="5654"/>
                  </a:cubicBezTo>
                  <a:cubicBezTo>
                    <a:pt x="21088" y="5654"/>
                    <a:pt x="20652" y="5569"/>
                    <a:pt x="20232" y="5377"/>
                  </a:cubicBezTo>
                  <a:cubicBezTo>
                    <a:pt x="19667" y="5118"/>
                    <a:pt x="19207" y="4700"/>
                    <a:pt x="18763" y="4259"/>
                  </a:cubicBezTo>
                  <a:cubicBezTo>
                    <a:pt x="18224" y="3725"/>
                    <a:pt x="17707" y="3168"/>
                    <a:pt x="17031" y="2839"/>
                  </a:cubicBezTo>
                  <a:cubicBezTo>
                    <a:pt x="16593" y="2621"/>
                    <a:pt x="16117" y="2522"/>
                    <a:pt x="15637" y="2522"/>
                  </a:cubicBezTo>
                  <a:cubicBezTo>
                    <a:pt x="14545" y="2522"/>
                    <a:pt x="13425" y="3034"/>
                    <a:pt x="12646" y="3832"/>
                  </a:cubicBezTo>
                  <a:cubicBezTo>
                    <a:pt x="11532" y="4980"/>
                    <a:pt x="11025" y="6597"/>
                    <a:pt x="10825" y="8186"/>
                  </a:cubicBezTo>
                  <a:cubicBezTo>
                    <a:pt x="10700" y="9179"/>
                    <a:pt x="10673" y="10203"/>
                    <a:pt x="10312" y="11138"/>
                  </a:cubicBezTo>
                  <a:cubicBezTo>
                    <a:pt x="9952" y="12078"/>
                    <a:pt x="9146" y="12932"/>
                    <a:pt x="8148" y="12972"/>
                  </a:cubicBezTo>
                  <a:cubicBezTo>
                    <a:pt x="8116" y="12973"/>
                    <a:pt x="8084" y="12974"/>
                    <a:pt x="8053" y="12974"/>
                  </a:cubicBezTo>
                  <a:cubicBezTo>
                    <a:pt x="6688" y="12974"/>
                    <a:pt x="5729" y="11574"/>
                    <a:pt x="4467" y="11013"/>
                  </a:cubicBezTo>
                  <a:cubicBezTo>
                    <a:pt x="4048" y="10829"/>
                    <a:pt x="3606" y="10745"/>
                    <a:pt x="3160" y="10745"/>
                  </a:cubicBezTo>
                  <a:cubicBezTo>
                    <a:pt x="2794" y="10745"/>
                    <a:pt x="2426" y="10802"/>
                    <a:pt x="2067" y="10906"/>
                  </a:cubicBezTo>
                  <a:cubicBezTo>
                    <a:pt x="1853" y="10968"/>
                    <a:pt x="1644" y="11049"/>
                    <a:pt x="1443" y="11138"/>
                  </a:cubicBezTo>
                  <a:lnTo>
                    <a:pt x="1439" y="11138"/>
                  </a:lnTo>
                  <a:cubicBezTo>
                    <a:pt x="909" y="11379"/>
                    <a:pt x="424" y="11712"/>
                    <a:pt x="0" y="12109"/>
                  </a:cubicBezTo>
                  <a:cubicBezTo>
                    <a:pt x="81" y="12291"/>
                    <a:pt x="166" y="12474"/>
                    <a:pt x="246" y="12656"/>
                  </a:cubicBezTo>
                  <a:cubicBezTo>
                    <a:pt x="304" y="12772"/>
                    <a:pt x="362" y="12896"/>
                    <a:pt x="411" y="13017"/>
                  </a:cubicBezTo>
                  <a:cubicBezTo>
                    <a:pt x="1617" y="15559"/>
                    <a:pt x="3033" y="17977"/>
                    <a:pt x="4658" y="20242"/>
                  </a:cubicBezTo>
                  <a:cubicBezTo>
                    <a:pt x="4725" y="20341"/>
                    <a:pt x="4796" y="20439"/>
                    <a:pt x="4858" y="20532"/>
                  </a:cubicBezTo>
                  <a:cubicBezTo>
                    <a:pt x="5117" y="20883"/>
                    <a:pt x="5380" y="21236"/>
                    <a:pt x="5642" y="21574"/>
                  </a:cubicBezTo>
                  <a:cubicBezTo>
                    <a:pt x="7143" y="23528"/>
                    <a:pt x="8789" y="25358"/>
                    <a:pt x="10579" y="27054"/>
                  </a:cubicBezTo>
                  <a:cubicBezTo>
                    <a:pt x="10819" y="26632"/>
                    <a:pt x="11025" y="26182"/>
                    <a:pt x="11207" y="25728"/>
                  </a:cubicBezTo>
                  <a:cubicBezTo>
                    <a:pt x="11701" y="24459"/>
                    <a:pt x="12196" y="22932"/>
                    <a:pt x="13491" y="22496"/>
                  </a:cubicBezTo>
                  <a:cubicBezTo>
                    <a:pt x="13774" y="22402"/>
                    <a:pt x="14069" y="22371"/>
                    <a:pt x="14368" y="22371"/>
                  </a:cubicBezTo>
                  <a:cubicBezTo>
                    <a:pt x="14611" y="22371"/>
                    <a:pt x="14857" y="22392"/>
                    <a:pt x="15099" y="22416"/>
                  </a:cubicBezTo>
                  <a:cubicBezTo>
                    <a:pt x="16248" y="22531"/>
                    <a:pt x="17382" y="22718"/>
                    <a:pt x="18513" y="22967"/>
                  </a:cubicBezTo>
                  <a:cubicBezTo>
                    <a:pt x="19773" y="23250"/>
                    <a:pt x="21093" y="23612"/>
                    <a:pt x="22363" y="23612"/>
                  </a:cubicBezTo>
                  <a:cubicBezTo>
                    <a:pt x="23038" y="23612"/>
                    <a:pt x="23698" y="23510"/>
                    <a:pt x="24328" y="23240"/>
                  </a:cubicBezTo>
                  <a:cubicBezTo>
                    <a:pt x="25713" y="22647"/>
                    <a:pt x="26679" y="21316"/>
                    <a:pt x="27141" y="19882"/>
                  </a:cubicBezTo>
                  <a:cubicBezTo>
                    <a:pt x="27609" y="18448"/>
                    <a:pt x="27628" y="16913"/>
                    <a:pt x="27560" y="15412"/>
                  </a:cubicBezTo>
                  <a:cubicBezTo>
                    <a:pt x="27494" y="13810"/>
                    <a:pt x="27369" y="12068"/>
                    <a:pt x="28282" y="10755"/>
                  </a:cubicBezTo>
                  <a:cubicBezTo>
                    <a:pt x="29097" y="9584"/>
                    <a:pt x="30534" y="9045"/>
                    <a:pt x="31643" y="8151"/>
                  </a:cubicBezTo>
                  <a:cubicBezTo>
                    <a:pt x="33157" y="6926"/>
                    <a:pt x="34039" y="4962"/>
                    <a:pt x="33941" y="3022"/>
                  </a:cubicBezTo>
                  <a:cubicBezTo>
                    <a:pt x="33896" y="2077"/>
                    <a:pt x="33589" y="1080"/>
                    <a:pt x="32837" y="506"/>
                  </a:cubicBezTo>
                  <a:cubicBezTo>
                    <a:pt x="32374" y="152"/>
                    <a:pt x="31793" y="1"/>
                    <a:pt x="31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659568" y="1438826"/>
              <a:ext cx="560252" cy="393009"/>
            </a:xfrm>
            <a:custGeom>
              <a:rect b="b" l="l" r="r" t="t"/>
              <a:pathLst>
                <a:path extrusionOk="0" h="19864" w="28317">
                  <a:moveTo>
                    <a:pt x="28118" y="0"/>
                  </a:moveTo>
                  <a:cubicBezTo>
                    <a:pt x="28076" y="0"/>
                    <a:pt x="28034" y="16"/>
                    <a:pt x="28000" y="47"/>
                  </a:cubicBezTo>
                  <a:cubicBezTo>
                    <a:pt x="21718" y="5648"/>
                    <a:pt x="14892" y="10719"/>
                    <a:pt x="7720" y="15127"/>
                  </a:cubicBezTo>
                  <a:cubicBezTo>
                    <a:pt x="5761" y="16325"/>
                    <a:pt x="3771" y="17482"/>
                    <a:pt x="1780" y="18586"/>
                  </a:cubicBezTo>
                  <a:cubicBezTo>
                    <a:pt x="1188" y="18925"/>
                    <a:pt x="592" y="19254"/>
                    <a:pt x="0" y="19574"/>
                  </a:cubicBezTo>
                  <a:cubicBezTo>
                    <a:pt x="67" y="19673"/>
                    <a:pt x="138" y="19771"/>
                    <a:pt x="200" y="19864"/>
                  </a:cubicBezTo>
                  <a:cubicBezTo>
                    <a:pt x="699" y="19592"/>
                    <a:pt x="1198" y="19317"/>
                    <a:pt x="1700" y="19045"/>
                  </a:cubicBezTo>
                  <a:cubicBezTo>
                    <a:pt x="3780" y="17891"/>
                    <a:pt x="5859" y="16685"/>
                    <a:pt x="7903" y="15429"/>
                  </a:cubicBezTo>
                  <a:cubicBezTo>
                    <a:pt x="15098" y="11017"/>
                    <a:pt x="21936" y="5929"/>
                    <a:pt x="28236" y="310"/>
                  </a:cubicBezTo>
                  <a:cubicBezTo>
                    <a:pt x="28307" y="248"/>
                    <a:pt x="28317" y="132"/>
                    <a:pt x="28249" y="61"/>
                  </a:cubicBezTo>
                  <a:cubicBezTo>
                    <a:pt x="28214" y="20"/>
                    <a:pt x="28166" y="0"/>
                    <a:pt x="28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6"/>
            <p:cNvSpPr/>
            <p:nvPr/>
          </p:nvSpPr>
          <p:spPr>
            <a:xfrm>
              <a:off x="487438" y="364817"/>
              <a:ext cx="1320886" cy="1073099"/>
            </a:xfrm>
            <a:custGeom>
              <a:rect b="b" l="l" r="r" t="t"/>
              <a:pathLst>
                <a:path extrusionOk="0" h="54238" w="66762">
                  <a:moveTo>
                    <a:pt x="42702" y="1"/>
                  </a:moveTo>
                  <a:cubicBezTo>
                    <a:pt x="42257" y="32"/>
                    <a:pt x="41815" y="81"/>
                    <a:pt x="41379" y="129"/>
                  </a:cubicBezTo>
                  <a:cubicBezTo>
                    <a:pt x="41322" y="138"/>
                    <a:pt x="41273" y="143"/>
                    <a:pt x="41219" y="151"/>
                  </a:cubicBezTo>
                  <a:cubicBezTo>
                    <a:pt x="39363" y="375"/>
                    <a:pt x="37547" y="699"/>
                    <a:pt x="35765" y="1135"/>
                  </a:cubicBezTo>
                  <a:cubicBezTo>
                    <a:pt x="35716" y="1144"/>
                    <a:pt x="35667" y="1153"/>
                    <a:pt x="35618" y="1171"/>
                  </a:cubicBezTo>
                  <a:cubicBezTo>
                    <a:pt x="32925" y="1834"/>
                    <a:pt x="30320" y="2730"/>
                    <a:pt x="27836" y="3833"/>
                  </a:cubicBezTo>
                  <a:cubicBezTo>
                    <a:pt x="27796" y="3856"/>
                    <a:pt x="27756" y="3874"/>
                    <a:pt x="27720" y="3887"/>
                  </a:cubicBezTo>
                  <a:cubicBezTo>
                    <a:pt x="26598" y="4390"/>
                    <a:pt x="25503" y="4933"/>
                    <a:pt x="24435" y="5516"/>
                  </a:cubicBezTo>
                  <a:cubicBezTo>
                    <a:pt x="23584" y="5984"/>
                    <a:pt x="22742" y="6469"/>
                    <a:pt x="21928" y="6990"/>
                  </a:cubicBezTo>
                  <a:cubicBezTo>
                    <a:pt x="21897" y="7008"/>
                    <a:pt x="21860" y="7026"/>
                    <a:pt x="21829" y="7048"/>
                  </a:cubicBezTo>
                  <a:cubicBezTo>
                    <a:pt x="19782" y="8344"/>
                    <a:pt x="17836" y="9795"/>
                    <a:pt x="16020" y="11389"/>
                  </a:cubicBezTo>
                  <a:cubicBezTo>
                    <a:pt x="15993" y="11412"/>
                    <a:pt x="15957" y="11442"/>
                    <a:pt x="15930" y="11469"/>
                  </a:cubicBezTo>
                  <a:cubicBezTo>
                    <a:pt x="12907" y="14118"/>
                    <a:pt x="10236" y="17159"/>
                    <a:pt x="7979" y="20503"/>
                  </a:cubicBezTo>
                  <a:cubicBezTo>
                    <a:pt x="7961" y="20534"/>
                    <a:pt x="7934" y="20570"/>
                    <a:pt x="7916" y="20601"/>
                  </a:cubicBezTo>
                  <a:cubicBezTo>
                    <a:pt x="7200" y="21665"/>
                    <a:pt x="6532" y="22761"/>
                    <a:pt x="5904" y="23882"/>
                  </a:cubicBezTo>
                  <a:cubicBezTo>
                    <a:pt x="5886" y="23918"/>
                    <a:pt x="5864" y="23953"/>
                    <a:pt x="5850" y="23994"/>
                  </a:cubicBezTo>
                  <a:cubicBezTo>
                    <a:pt x="4332" y="26723"/>
                    <a:pt x="3086" y="29621"/>
                    <a:pt x="2137" y="32653"/>
                  </a:cubicBezTo>
                  <a:cubicBezTo>
                    <a:pt x="2119" y="32698"/>
                    <a:pt x="2102" y="32746"/>
                    <a:pt x="2092" y="32795"/>
                  </a:cubicBezTo>
                  <a:cubicBezTo>
                    <a:pt x="730" y="37176"/>
                    <a:pt x="0" y="41838"/>
                    <a:pt x="0" y="46664"/>
                  </a:cubicBezTo>
                  <a:cubicBezTo>
                    <a:pt x="0" y="49242"/>
                    <a:pt x="210" y="51771"/>
                    <a:pt x="615" y="54238"/>
                  </a:cubicBezTo>
                  <a:cubicBezTo>
                    <a:pt x="2333" y="48383"/>
                    <a:pt x="2279" y="41855"/>
                    <a:pt x="4626" y="36389"/>
                  </a:cubicBezTo>
                  <a:cubicBezTo>
                    <a:pt x="4644" y="36344"/>
                    <a:pt x="4662" y="36309"/>
                    <a:pt x="4684" y="36264"/>
                  </a:cubicBezTo>
                  <a:cubicBezTo>
                    <a:pt x="5174" y="35133"/>
                    <a:pt x="5779" y="34046"/>
                    <a:pt x="6523" y="33023"/>
                  </a:cubicBezTo>
                  <a:cubicBezTo>
                    <a:pt x="7663" y="31451"/>
                    <a:pt x="9194" y="30058"/>
                    <a:pt x="11082" y="29621"/>
                  </a:cubicBezTo>
                  <a:cubicBezTo>
                    <a:pt x="11808" y="29456"/>
                    <a:pt x="12564" y="29429"/>
                    <a:pt x="13304" y="29359"/>
                  </a:cubicBezTo>
                  <a:cubicBezTo>
                    <a:pt x="13361" y="29353"/>
                    <a:pt x="13415" y="29345"/>
                    <a:pt x="13472" y="29341"/>
                  </a:cubicBezTo>
                  <a:cubicBezTo>
                    <a:pt x="14021" y="29279"/>
                    <a:pt x="14551" y="29185"/>
                    <a:pt x="15054" y="28967"/>
                  </a:cubicBezTo>
                  <a:cubicBezTo>
                    <a:pt x="16314" y="28432"/>
                    <a:pt x="17093" y="27329"/>
                    <a:pt x="17631" y="26041"/>
                  </a:cubicBezTo>
                  <a:cubicBezTo>
                    <a:pt x="17654" y="26001"/>
                    <a:pt x="17666" y="25966"/>
                    <a:pt x="17680" y="25926"/>
                  </a:cubicBezTo>
                  <a:cubicBezTo>
                    <a:pt x="18085" y="24941"/>
                    <a:pt x="18357" y="23856"/>
                    <a:pt x="18611" y="22845"/>
                  </a:cubicBezTo>
                  <a:cubicBezTo>
                    <a:pt x="19024" y="21148"/>
                    <a:pt x="19737" y="19261"/>
                    <a:pt x="20993" y="18174"/>
                  </a:cubicBezTo>
                  <a:cubicBezTo>
                    <a:pt x="21024" y="18148"/>
                    <a:pt x="21050" y="18121"/>
                    <a:pt x="21086" y="18098"/>
                  </a:cubicBezTo>
                  <a:cubicBezTo>
                    <a:pt x="21567" y="17698"/>
                    <a:pt x="22133" y="17422"/>
                    <a:pt x="22787" y="17315"/>
                  </a:cubicBezTo>
                  <a:cubicBezTo>
                    <a:pt x="22977" y="17285"/>
                    <a:pt x="23166" y="17271"/>
                    <a:pt x="23355" y="17271"/>
                  </a:cubicBezTo>
                  <a:cubicBezTo>
                    <a:pt x="25321" y="17271"/>
                    <a:pt x="27254" y="18766"/>
                    <a:pt x="29160" y="18766"/>
                  </a:cubicBezTo>
                  <a:cubicBezTo>
                    <a:pt x="29467" y="18766"/>
                    <a:pt x="29774" y="18727"/>
                    <a:pt x="30080" y="18637"/>
                  </a:cubicBezTo>
                  <a:lnTo>
                    <a:pt x="30084" y="18637"/>
                  </a:lnTo>
                  <a:cubicBezTo>
                    <a:pt x="30124" y="18628"/>
                    <a:pt x="30155" y="18620"/>
                    <a:pt x="30195" y="18606"/>
                  </a:cubicBezTo>
                  <a:lnTo>
                    <a:pt x="30200" y="18602"/>
                  </a:lnTo>
                  <a:cubicBezTo>
                    <a:pt x="33112" y="17622"/>
                    <a:pt x="32973" y="12974"/>
                    <a:pt x="35605" y="11424"/>
                  </a:cubicBezTo>
                  <a:cubicBezTo>
                    <a:pt x="35636" y="11402"/>
                    <a:pt x="35677" y="11385"/>
                    <a:pt x="35708" y="11367"/>
                  </a:cubicBezTo>
                  <a:cubicBezTo>
                    <a:pt x="36247" y="11074"/>
                    <a:pt x="36819" y="10949"/>
                    <a:pt x="37403" y="10949"/>
                  </a:cubicBezTo>
                  <a:cubicBezTo>
                    <a:pt x="38933" y="10949"/>
                    <a:pt x="40543" y="11805"/>
                    <a:pt x="41838" y="12743"/>
                  </a:cubicBezTo>
                  <a:cubicBezTo>
                    <a:pt x="42930" y="13533"/>
                    <a:pt x="44226" y="14432"/>
                    <a:pt x="45486" y="14432"/>
                  </a:cubicBezTo>
                  <a:cubicBezTo>
                    <a:pt x="45828" y="14432"/>
                    <a:pt x="46168" y="14365"/>
                    <a:pt x="46500" y="14212"/>
                  </a:cubicBezTo>
                  <a:cubicBezTo>
                    <a:pt x="47318" y="13833"/>
                    <a:pt x="47760" y="13085"/>
                    <a:pt x="48129" y="12248"/>
                  </a:cubicBezTo>
                  <a:cubicBezTo>
                    <a:pt x="48146" y="12203"/>
                    <a:pt x="48160" y="12168"/>
                    <a:pt x="48179" y="12123"/>
                  </a:cubicBezTo>
                  <a:cubicBezTo>
                    <a:pt x="48610" y="11126"/>
                    <a:pt x="48962" y="10031"/>
                    <a:pt x="49718" y="9297"/>
                  </a:cubicBezTo>
                  <a:cubicBezTo>
                    <a:pt x="50150" y="8878"/>
                    <a:pt x="50653" y="8624"/>
                    <a:pt x="51206" y="8486"/>
                  </a:cubicBezTo>
                  <a:cubicBezTo>
                    <a:pt x="51251" y="8473"/>
                    <a:pt x="51294" y="8463"/>
                    <a:pt x="51344" y="8455"/>
                  </a:cubicBezTo>
                  <a:cubicBezTo>
                    <a:pt x="51682" y="8380"/>
                    <a:pt x="52037" y="8347"/>
                    <a:pt x="52399" y="8347"/>
                  </a:cubicBezTo>
                  <a:cubicBezTo>
                    <a:pt x="53609" y="8347"/>
                    <a:pt x="54916" y="8709"/>
                    <a:pt x="56080" y="9065"/>
                  </a:cubicBezTo>
                  <a:cubicBezTo>
                    <a:pt x="58654" y="9848"/>
                    <a:pt x="61277" y="10467"/>
                    <a:pt x="63926" y="10917"/>
                  </a:cubicBezTo>
                  <a:cubicBezTo>
                    <a:pt x="63993" y="10935"/>
                    <a:pt x="64059" y="10943"/>
                    <a:pt x="64131" y="10953"/>
                  </a:cubicBezTo>
                  <a:lnTo>
                    <a:pt x="64135" y="10953"/>
                  </a:lnTo>
                  <a:cubicBezTo>
                    <a:pt x="65008" y="11099"/>
                    <a:pt x="65884" y="11229"/>
                    <a:pt x="66762" y="11336"/>
                  </a:cubicBezTo>
                  <a:cubicBezTo>
                    <a:pt x="64789" y="7974"/>
                    <a:pt x="61753" y="5204"/>
                    <a:pt x="58271" y="3451"/>
                  </a:cubicBezTo>
                  <a:cubicBezTo>
                    <a:pt x="57190" y="2903"/>
                    <a:pt x="56068" y="2458"/>
                    <a:pt x="54919" y="2084"/>
                  </a:cubicBezTo>
                  <a:cubicBezTo>
                    <a:pt x="54830" y="2057"/>
                    <a:pt x="54740" y="2025"/>
                    <a:pt x="54652" y="1999"/>
                  </a:cubicBezTo>
                  <a:lnTo>
                    <a:pt x="54647" y="1999"/>
                  </a:lnTo>
                  <a:cubicBezTo>
                    <a:pt x="52853" y="1438"/>
                    <a:pt x="51001" y="1051"/>
                    <a:pt x="49144" y="739"/>
                  </a:cubicBezTo>
                  <a:cubicBezTo>
                    <a:pt x="47012" y="383"/>
                    <a:pt x="44861" y="129"/>
                    <a:pt x="42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6"/>
            <p:cNvSpPr/>
            <p:nvPr/>
          </p:nvSpPr>
          <p:spPr>
            <a:xfrm>
              <a:off x="528829" y="1010857"/>
              <a:ext cx="51283" cy="73917"/>
            </a:xfrm>
            <a:custGeom>
              <a:rect b="b" l="l" r="r" t="t"/>
              <a:pathLst>
                <a:path extrusionOk="0" h="3736" w="2592">
                  <a:moveTo>
                    <a:pt x="45" y="0"/>
                  </a:moveTo>
                  <a:cubicBezTo>
                    <a:pt x="27" y="45"/>
                    <a:pt x="10" y="93"/>
                    <a:pt x="0" y="142"/>
                  </a:cubicBezTo>
                  <a:cubicBezTo>
                    <a:pt x="824" y="1349"/>
                    <a:pt x="1675" y="2551"/>
                    <a:pt x="2534" y="3736"/>
                  </a:cubicBezTo>
                  <a:cubicBezTo>
                    <a:pt x="2552" y="3691"/>
                    <a:pt x="2570" y="3656"/>
                    <a:pt x="2592" y="3611"/>
                  </a:cubicBezTo>
                  <a:cubicBezTo>
                    <a:pt x="1728" y="2422"/>
                    <a:pt x="878" y="1215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6"/>
            <p:cNvSpPr/>
            <p:nvPr/>
          </p:nvSpPr>
          <p:spPr>
            <a:xfrm>
              <a:off x="603181" y="837323"/>
              <a:ext cx="150821" cy="108362"/>
            </a:xfrm>
            <a:custGeom>
              <a:rect b="b" l="l" r="r" t="t"/>
              <a:pathLst>
                <a:path extrusionOk="0" h="5477" w="7623">
                  <a:moveTo>
                    <a:pt x="54" y="0"/>
                  </a:moveTo>
                  <a:cubicBezTo>
                    <a:pt x="36" y="36"/>
                    <a:pt x="14" y="71"/>
                    <a:pt x="0" y="112"/>
                  </a:cubicBezTo>
                  <a:cubicBezTo>
                    <a:pt x="2525" y="1848"/>
                    <a:pt x="5010" y="3638"/>
                    <a:pt x="7454" y="5477"/>
                  </a:cubicBezTo>
                  <a:cubicBezTo>
                    <a:pt x="7511" y="5471"/>
                    <a:pt x="7565" y="5463"/>
                    <a:pt x="7622" y="5459"/>
                  </a:cubicBezTo>
                  <a:cubicBezTo>
                    <a:pt x="5148" y="3593"/>
                    <a:pt x="2623" y="1768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6"/>
            <p:cNvSpPr/>
            <p:nvPr/>
          </p:nvSpPr>
          <p:spPr>
            <a:xfrm>
              <a:off x="644037" y="770450"/>
              <a:ext cx="193220" cy="109589"/>
            </a:xfrm>
            <a:custGeom>
              <a:rect b="b" l="l" r="r" t="t"/>
              <a:pathLst>
                <a:path extrusionOk="0" h="5539" w="9766">
                  <a:moveTo>
                    <a:pt x="64" y="1"/>
                  </a:moveTo>
                  <a:cubicBezTo>
                    <a:pt x="46" y="32"/>
                    <a:pt x="19" y="68"/>
                    <a:pt x="1" y="99"/>
                  </a:cubicBezTo>
                  <a:cubicBezTo>
                    <a:pt x="3212" y="1955"/>
                    <a:pt x="6453" y="3772"/>
                    <a:pt x="9716" y="5539"/>
                  </a:cubicBezTo>
                  <a:cubicBezTo>
                    <a:pt x="9739" y="5499"/>
                    <a:pt x="9751" y="5464"/>
                    <a:pt x="9765" y="5424"/>
                  </a:cubicBezTo>
                  <a:cubicBezTo>
                    <a:pt x="6506" y="3660"/>
                    <a:pt x="3270" y="1848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6"/>
            <p:cNvSpPr/>
            <p:nvPr/>
          </p:nvSpPr>
          <p:spPr>
            <a:xfrm>
              <a:off x="802594" y="590149"/>
              <a:ext cx="102031" cy="134261"/>
            </a:xfrm>
            <a:custGeom>
              <a:rect b="b" l="l" r="r" t="t"/>
              <a:pathLst>
                <a:path extrusionOk="0" h="6786" w="5157">
                  <a:moveTo>
                    <a:pt x="91" y="0"/>
                  </a:moveTo>
                  <a:cubicBezTo>
                    <a:pt x="64" y="23"/>
                    <a:pt x="28" y="53"/>
                    <a:pt x="1" y="80"/>
                  </a:cubicBezTo>
                  <a:lnTo>
                    <a:pt x="5064" y="6785"/>
                  </a:lnTo>
                  <a:cubicBezTo>
                    <a:pt x="5095" y="6759"/>
                    <a:pt x="5121" y="6732"/>
                    <a:pt x="5157" y="6709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6"/>
            <p:cNvSpPr/>
            <p:nvPr/>
          </p:nvSpPr>
          <p:spPr>
            <a:xfrm>
              <a:off x="919325" y="503095"/>
              <a:ext cx="165640" cy="230475"/>
            </a:xfrm>
            <a:custGeom>
              <a:rect b="b" l="l" r="r" t="t"/>
              <a:pathLst>
                <a:path extrusionOk="0" h="11649" w="8372">
                  <a:moveTo>
                    <a:pt x="99" y="1"/>
                  </a:moveTo>
                  <a:cubicBezTo>
                    <a:pt x="68" y="19"/>
                    <a:pt x="31" y="37"/>
                    <a:pt x="0" y="59"/>
                  </a:cubicBezTo>
                  <a:cubicBezTo>
                    <a:pt x="2703" y="3954"/>
                    <a:pt x="5460" y="7832"/>
                    <a:pt x="8251" y="11648"/>
                  </a:cubicBezTo>
                  <a:lnTo>
                    <a:pt x="8255" y="11648"/>
                  </a:lnTo>
                  <a:cubicBezTo>
                    <a:pt x="8295" y="11639"/>
                    <a:pt x="8326" y="11631"/>
                    <a:pt x="8366" y="11617"/>
                  </a:cubicBezTo>
                  <a:lnTo>
                    <a:pt x="8371" y="11613"/>
                  </a:lnTo>
                  <a:cubicBezTo>
                    <a:pt x="5571" y="7784"/>
                    <a:pt x="2805" y="3901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6"/>
            <p:cNvSpPr/>
            <p:nvPr/>
          </p:nvSpPr>
          <p:spPr>
            <a:xfrm>
              <a:off x="1035879" y="440653"/>
              <a:ext cx="158043" cy="150208"/>
            </a:xfrm>
            <a:custGeom>
              <a:rect b="b" l="l" r="r" t="t"/>
              <a:pathLst>
                <a:path extrusionOk="0" h="7592" w="7988">
                  <a:moveTo>
                    <a:pt x="116" y="0"/>
                  </a:moveTo>
                  <a:cubicBezTo>
                    <a:pt x="76" y="23"/>
                    <a:pt x="36" y="41"/>
                    <a:pt x="0" y="54"/>
                  </a:cubicBezTo>
                  <a:cubicBezTo>
                    <a:pt x="2667" y="2525"/>
                    <a:pt x="5298" y="5041"/>
                    <a:pt x="7885" y="7591"/>
                  </a:cubicBezTo>
                  <a:cubicBezTo>
                    <a:pt x="7916" y="7569"/>
                    <a:pt x="7957" y="7552"/>
                    <a:pt x="7988" y="7534"/>
                  </a:cubicBezTo>
                  <a:cubicBezTo>
                    <a:pt x="5409" y="4987"/>
                    <a:pt x="2778" y="2467"/>
                    <a:pt x="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6"/>
            <p:cNvSpPr/>
            <p:nvPr/>
          </p:nvSpPr>
          <p:spPr>
            <a:xfrm>
              <a:off x="1192121" y="387273"/>
              <a:ext cx="248539" cy="219890"/>
            </a:xfrm>
            <a:custGeom>
              <a:rect b="b" l="l" r="r" t="t"/>
              <a:pathLst>
                <a:path extrusionOk="0" h="11114" w="12562">
                  <a:moveTo>
                    <a:pt x="148" y="0"/>
                  </a:moveTo>
                  <a:cubicBezTo>
                    <a:pt x="99" y="9"/>
                    <a:pt x="50" y="18"/>
                    <a:pt x="1" y="36"/>
                  </a:cubicBezTo>
                  <a:cubicBezTo>
                    <a:pt x="4369" y="3496"/>
                    <a:pt x="8545" y="7195"/>
                    <a:pt x="12512" y="11113"/>
                  </a:cubicBezTo>
                  <a:cubicBezTo>
                    <a:pt x="12529" y="11068"/>
                    <a:pt x="12543" y="11033"/>
                    <a:pt x="12562" y="10988"/>
                  </a:cubicBezTo>
                  <a:cubicBezTo>
                    <a:pt x="8625" y="7106"/>
                    <a:pt x="4476" y="3434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6"/>
            <p:cNvSpPr/>
            <p:nvPr/>
          </p:nvSpPr>
          <p:spPr>
            <a:xfrm>
              <a:off x="1302956" y="367350"/>
              <a:ext cx="200323" cy="165363"/>
            </a:xfrm>
            <a:custGeom>
              <a:rect b="b" l="l" r="r" t="t"/>
              <a:pathLst>
                <a:path extrusionOk="0" h="8358" w="10125">
                  <a:moveTo>
                    <a:pt x="160" y="1"/>
                  </a:moveTo>
                  <a:cubicBezTo>
                    <a:pt x="103" y="10"/>
                    <a:pt x="54" y="15"/>
                    <a:pt x="0" y="23"/>
                  </a:cubicBezTo>
                  <a:cubicBezTo>
                    <a:pt x="3424" y="2677"/>
                    <a:pt x="6759" y="5464"/>
                    <a:pt x="9987" y="8358"/>
                  </a:cubicBezTo>
                  <a:cubicBezTo>
                    <a:pt x="10032" y="8345"/>
                    <a:pt x="10075" y="8335"/>
                    <a:pt x="10125" y="8327"/>
                  </a:cubicBezTo>
                  <a:cubicBezTo>
                    <a:pt x="6906" y="5433"/>
                    <a:pt x="3571" y="2651"/>
                    <a:pt x="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6"/>
            <p:cNvSpPr/>
            <p:nvPr/>
          </p:nvSpPr>
          <p:spPr>
            <a:xfrm>
              <a:off x="1568709" y="404348"/>
              <a:ext cx="187661" cy="177194"/>
            </a:xfrm>
            <a:custGeom>
              <a:rect b="b" l="l" r="r" t="t"/>
              <a:pathLst>
                <a:path extrusionOk="0" h="8956" w="9485">
                  <a:moveTo>
                    <a:pt x="1" y="1"/>
                  </a:moveTo>
                  <a:cubicBezTo>
                    <a:pt x="3122" y="2935"/>
                    <a:pt x="6225" y="5918"/>
                    <a:pt x="9279" y="8919"/>
                  </a:cubicBezTo>
                  <a:cubicBezTo>
                    <a:pt x="9346" y="8937"/>
                    <a:pt x="9412" y="8945"/>
                    <a:pt x="9484" y="8955"/>
                  </a:cubicBezTo>
                  <a:cubicBezTo>
                    <a:pt x="6447" y="5972"/>
                    <a:pt x="3367" y="3007"/>
                    <a:pt x="268" y="86"/>
                  </a:cubicBezTo>
                  <a:cubicBezTo>
                    <a:pt x="179" y="59"/>
                    <a:pt x="94" y="2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6"/>
            <p:cNvSpPr/>
            <p:nvPr/>
          </p:nvSpPr>
          <p:spPr>
            <a:xfrm>
              <a:off x="2082960" y="933161"/>
              <a:ext cx="258471" cy="826281"/>
            </a:xfrm>
            <a:custGeom>
              <a:rect b="b" l="l" r="r" t="t"/>
              <a:pathLst>
                <a:path extrusionOk="0" h="41763" w="13064">
                  <a:moveTo>
                    <a:pt x="9507" y="0"/>
                  </a:moveTo>
                  <a:cubicBezTo>
                    <a:pt x="8576" y="2057"/>
                    <a:pt x="8535" y="4528"/>
                    <a:pt x="9653" y="6483"/>
                  </a:cubicBezTo>
                  <a:cubicBezTo>
                    <a:pt x="8892" y="6416"/>
                    <a:pt x="8100" y="6362"/>
                    <a:pt x="7312" y="6362"/>
                  </a:cubicBezTo>
                  <a:cubicBezTo>
                    <a:pt x="5316" y="6362"/>
                    <a:pt x="3350" y="6713"/>
                    <a:pt x="2009" y="8107"/>
                  </a:cubicBezTo>
                  <a:cubicBezTo>
                    <a:pt x="788" y="9377"/>
                    <a:pt x="406" y="11238"/>
                    <a:pt x="308" y="13001"/>
                  </a:cubicBezTo>
                  <a:cubicBezTo>
                    <a:pt x="1" y="18584"/>
                    <a:pt x="2071" y="24256"/>
                    <a:pt x="5905" y="28317"/>
                  </a:cubicBezTo>
                  <a:cubicBezTo>
                    <a:pt x="2926" y="28623"/>
                    <a:pt x="963" y="32007"/>
                    <a:pt x="1413" y="34964"/>
                  </a:cubicBezTo>
                  <a:cubicBezTo>
                    <a:pt x="1853" y="37866"/>
                    <a:pt x="4053" y="40235"/>
                    <a:pt x="6564" y="41762"/>
                  </a:cubicBezTo>
                  <a:cubicBezTo>
                    <a:pt x="10691" y="34781"/>
                    <a:pt x="13064" y="26634"/>
                    <a:pt x="13064" y="17938"/>
                  </a:cubicBezTo>
                  <a:cubicBezTo>
                    <a:pt x="13064" y="11585"/>
                    <a:pt x="11800" y="5526"/>
                    <a:pt x="9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6"/>
            <p:cNvSpPr/>
            <p:nvPr/>
          </p:nvSpPr>
          <p:spPr>
            <a:xfrm>
              <a:off x="1946345" y="854615"/>
              <a:ext cx="172228" cy="124467"/>
            </a:xfrm>
            <a:custGeom>
              <a:rect b="b" l="l" r="r" t="t"/>
              <a:pathLst>
                <a:path extrusionOk="0" h="6291" w="8705">
                  <a:moveTo>
                    <a:pt x="1718" y="0"/>
                  </a:moveTo>
                  <a:cubicBezTo>
                    <a:pt x="1137" y="0"/>
                    <a:pt x="557" y="68"/>
                    <a:pt x="0" y="204"/>
                  </a:cubicBezTo>
                  <a:cubicBezTo>
                    <a:pt x="129" y="1882"/>
                    <a:pt x="926" y="3498"/>
                    <a:pt x="2182" y="4620"/>
                  </a:cubicBezTo>
                  <a:cubicBezTo>
                    <a:pt x="3376" y="5683"/>
                    <a:pt x="4973" y="6291"/>
                    <a:pt x="6571" y="6291"/>
                  </a:cubicBezTo>
                  <a:cubicBezTo>
                    <a:pt x="6653" y="6291"/>
                    <a:pt x="6735" y="6289"/>
                    <a:pt x="6817" y="6286"/>
                  </a:cubicBezTo>
                  <a:cubicBezTo>
                    <a:pt x="7480" y="6263"/>
                    <a:pt x="8157" y="6130"/>
                    <a:pt x="8704" y="5756"/>
                  </a:cubicBezTo>
                  <a:cubicBezTo>
                    <a:pt x="8322" y="3930"/>
                    <a:pt x="7017" y="2024"/>
                    <a:pt x="5437" y="1032"/>
                  </a:cubicBezTo>
                  <a:cubicBezTo>
                    <a:pt x="4345" y="344"/>
                    <a:pt x="3027" y="0"/>
                    <a:pt x="1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6"/>
            <p:cNvSpPr/>
            <p:nvPr/>
          </p:nvSpPr>
          <p:spPr>
            <a:xfrm>
              <a:off x="1073846" y="478245"/>
              <a:ext cx="176878" cy="118967"/>
            </a:xfrm>
            <a:custGeom>
              <a:rect b="b" l="l" r="r" t="t"/>
              <a:pathLst>
                <a:path extrusionOk="0" h="6013" w="8940">
                  <a:moveTo>
                    <a:pt x="6461" y="0"/>
                  </a:moveTo>
                  <a:cubicBezTo>
                    <a:pt x="5625" y="0"/>
                    <a:pt x="4790" y="155"/>
                    <a:pt x="4016" y="465"/>
                  </a:cubicBezTo>
                  <a:cubicBezTo>
                    <a:pt x="2453" y="1092"/>
                    <a:pt x="1149" y="2339"/>
                    <a:pt x="454" y="3871"/>
                  </a:cubicBezTo>
                  <a:cubicBezTo>
                    <a:pt x="182" y="4476"/>
                    <a:pt x="0" y="5144"/>
                    <a:pt x="93" y="5798"/>
                  </a:cubicBezTo>
                  <a:cubicBezTo>
                    <a:pt x="644" y="5942"/>
                    <a:pt x="1238" y="6012"/>
                    <a:pt x="1845" y="6012"/>
                  </a:cubicBezTo>
                  <a:cubicBezTo>
                    <a:pt x="3226" y="6012"/>
                    <a:pt x="4667" y="5649"/>
                    <a:pt x="5775" y="4974"/>
                  </a:cubicBezTo>
                  <a:cubicBezTo>
                    <a:pt x="7368" y="4008"/>
                    <a:pt x="8531" y="2299"/>
                    <a:pt x="8940" y="478"/>
                  </a:cubicBezTo>
                  <a:cubicBezTo>
                    <a:pt x="8156" y="159"/>
                    <a:pt x="7308" y="0"/>
                    <a:pt x="64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6"/>
            <p:cNvSpPr/>
            <p:nvPr/>
          </p:nvSpPr>
          <p:spPr>
            <a:xfrm>
              <a:off x="1376161" y="1968906"/>
              <a:ext cx="128978" cy="174523"/>
            </a:xfrm>
            <a:custGeom>
              <a:rect b="b" l="l" r="r" t="t"/>
              <a:pathLst>
                <a:path extrusionOk="0" h="8821" w="6519">
                  <a:moveTo>
                    <a:pt x="6032" y="0"/>
                  </a:moveTo>
                  <a:cubicBezTo>
                    <a:pt x="4359" y="165"/>
                    <a:pt x="2761" y="997"/>
                    <a:pt x="1670" y="2275"/>
                  </a:cubicBezTo>
                  <a:cubicBezTo>
                    <a:pt x="574" y="3557"/>
                    <a:pt x="0" y="5267"/>
                    <a:pt x="98" y="6946"/>
                  </a:cubicBezTo>
                  <a:cubicBezTo>
                    <a:pt x="138" y="7604"/>
                    <a:pt x="285" y="8282"/>
                    <a:pt x="673" y="8820"/>
                  </a:cubicBezTo>
                  <a:cubicBezTo>
                    <a:pt x="2489" y="8401"/>
                    <a:pt x="4363" y="7053"/>
                    <a:pt x="5321" y="5454"/>
                  </a:cubicBezTo>
                  <a:cubicBezTo>
                    <a:pt x="6282" y="3856"/>
                    <a:pt x="6519" y="1799"/>
                    <a:pt x="6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5" name="Google Shape;925;p36"/>
          <p:cNvGrpSpPr/>
          <p:nvPr/>
        </p:nvGrpSpPr>
        <p:grpSpPr>
          <a:xfrm>
            <a:off x="6913583" y="2993542"/>
            <a:ext cx="1767868" cy="1738655"/>
            <a:chOff x="2613535" y="306234"/>
            <a:chExt cx="1993537" cy="1960595"/>
          </a:xfrm>
        </p:grpSpPr>
        <p:sp>
          <p:nvSpPr>
            <p:cNvPr id="926" name="Google Shape;926;p36"/>
            <p:cNvSpPr/>
            <p:nvPr/>
          </p:nvSpPr>
          <p:spPr>
            <a:xfrm>
              <a:off x="2613535" y="306234"/>
              <a:ext cx="1993537" cy="1960595"/>
            </a:xfrm>
            <a:custGeom>
              <a:rect b="b" l="l" r="r" t="t"/>
              <a:pathLst>
                <a:path extrusionOk="0" h="99095" w="100760">
                  <a:moveTo>
                    <a:pt x="51695" y="1"/>
                  </a:moveTo>
                  <a:cubicBezTo>
                    <a:pt x="42292" y="1"/>
                    <a:pt x="33018" y="2672"/>
                    <a:pt x="24870" y="7729"/>
                  </a:cubicBezTo>
                  <a:cubicBezTo>
                    <a:pt x="16633" y="12846"/>
                    <a:pt x="10129" y="20049"/>
                    <a:pt x="6060" y="28562"/>
                  </a:cubicBezTo>
                  <a:cubicBezTo>
                    <a:pt x="5045" y="30685"/>
                    <a:pt x="4180" y="32912"/>
                    <a:pt x="3490" y="35169"/>
                  </a:cubicBezTo>
                  <a:cubicBezTo>
                    <a:pt x="2854" y="37230"/>
                    <a:pt x="2351" y="39381"/>
                    <a:pt x="1999" y="41553"/>
                  </a:cubicBezTo>
                  <a:cubicBezTo>
                    <a:pt x="0" y="53775"/>
                    <a:pt x="2988" y="66891"/>
                    <a:pt x="10186" y="77536"/>
                  </a:cubicBezTo>
                  <a:cubicBezTo>
                    <a:pt x="10930" y="78645"/>
                    <a:pt x="11732" y="79731"/>
                    <a:pt x="12564" y="80773"/>
                  </a:cubicBezTo>
                  <a:cubicBezTo>
                    <a:pt x="13041" y="81374"/>
                    <a:pt x="13557" y="81989"/>
                    <a:pt x="14101" y="82608"/>
                  </a:cubicBezTo>
                  <a:cubicBezTo>
                    <a:pt x="14198" y="82719"/>
                    <a:pt x="14296" y="82826"/>
                    <a:pt x="14394" y="82932"/>
                  </a:cubicBezTo>
                  <a:lnTo>
                    <a:pt x="14541" y="83093"/>
                  </a:lnTo>
                  <a:cubicBezTo>
                    <a:pt x="14929" y="83520"/>
                    <a:pt x="15315" y="83943"/>
                    <a:pt x="15716" y="84358"/>
                  </a:cubicBezTo>
                  <a:cubicBezTo>
                    <a:pt x="15858" y="84509"/>
                    <a:pt x="16006" y="84656"/>
                    <a:pt x="16157" y="84798"/>
                  </a:cubicBezTo>
                  <a:lnTo>
                    <a:pt x="16335" y="84977"/>
                  </a:lnTo>
                  <a:cubicBezTo>
                    <a:pt x="16686" y="85328"/>
                    <a:pt x="17039" y="85675"/>
                    <a:pt x="17399" y="86018"/>
                  </a:cubicBezTo>
                  <a:cubicBezTo>
                    <a:pt x="17604" y="86210"/>
                    <a:pt x="17808" y="86397"/>
                    <a:pt x="18018" y="86584"/>
                  </a:cubicBezTo>
                  <a:lnTo>
                    <a:pt x="18165" y="86717"/>
                  </a:lnTo>
                  <a:cubicBezTo>
                    <a:pt x="18490" y="87007"/>
                    <a:pt x="18815" y="87301"/>
                    <a:pt x="19149" y="87581"/>
                  </a:cubicBezTo>
                  <a:lnTo>
                    <a:pt x="19242" y="87670"/>
                  </a:lnTo>
                  <a:cubicBezTo>
                    <a:pt x="19327" y="87741"/>
                    <a:pt x="19407" y="87817"/>
                    <a:pt x="19505" y="87897"/>
                  </a:cubicBezTo>
                  <a:cubicBezTo>
                    <a:pt x="19661" y="88026"/>
                    <a:pt x="19817" y="88151"/>
                    <a:pt x="19977" y="88275"/>
                  </a:cubicBezTo>
                  <a:lnTo>
                    <a:pt x="20280" y="88520"/>
                  </a:lnTo>
                  <a:cubicBezTo>
                    <a:pt x="20444" y="88653"/>
                    <a:pt x="20609" y="88787"/>
                    <a:pt x="20779" y="88916"/>
                  </a:cubicBezTo>
                  <a:cubicBezTo>
                    <a:pt x="20818" y="88953"/>
                    <a:pt x="20863" y="88984"/>
                    <a:pt x="20886" y="89001"/>
                  </a:cubicBezTo>
                  <a:cubicBezTo>
                    <a:pt x="21317" y="89339"/>
                    <a:pt x="21776" y="89682"/>
                    <a:pt x="22283" y="90048"/>
                  </a:cubicBezTo>
                  <a:cubicBezTo>
                    <a:pt x="22364" y="90106"/>
                    <a:pt x="22653" y="90305"/>
                    <a:pt x="22653" y="90305"/>
                  </a:cubicBezTo>
                  <a:cubicBezTo>
                    <a:pt x="23107" y="90626"/>
                    <a:pt x="23570" y="90938"/>
                    <a:pt x="24033" y="91245"/>
                  </a:cubicBezTo>
                  <a:cubicBezTo>
                    <a:pt x="24176" y="91339"/>
                    <a:pt x="24318" y="91432"/>
                    <a:pt x="24465" y="91521"/>
                  </a:cubicBezTo>
                  <a:cubicBezTo>
                    <a:pt x="25128" y="91945"/>
                    <a:pt x="25689" y="92286"/>
                    <a:pt x="26228" y="92598"/>
                  </a:cubicBezTo>
                  <a:cubicBezTo>
                    <a:pt x="26726" y="92884"/>
                    <a:pt x="27252" y="93173"/>
                    <a:pt x="27844" y="93484"/>
                  </a:cubicBezTo>
                  <a:cubicBezTo>
                    <a:pt x="27986" y="93560"/>
                    <a:pt x="28129" y="93632"/>
                    <a:pt x="28276" y="93708"/>
                  </a:cubicBezTo>
                  <a:lnTo>
                    <a:pt x="28440" y="93788"/>
                  </a:lnTo>
                  <a:cubicBezTo>
                    <a:pt x="28783" y="93961"/>
                    <a:pt x="29126" y="94135"/>
                    <a:pt x="29461" y="94295"/>
                  </a:cubicBezTo>
                  <a:cubicBezTo>
                    <a:pt x="29461" y="94295"/>
                    <a:pt x="29683" y="94406"/>
                    <a:pt x="29767" y="94442"/>
                  </a:cubicBezTo>
                  <a:cubicBezTo>
                    <a:pt x="29905" y="94509"/>
                    <a:pt x="30043" y="94571"/>
                    <a:pt x="30182" y="94629"/>
                  </a:cubicBezTo>
                  <a:cubicBezTo>
                    <a:pt x="30182" y="94629"/>
                    <a:pt x="30733" y="94878"/>
                    <a:pt x="30885" y="94945"/>
                  </a:cubicBezTo>
                  <a:cubicBezTo>
                    <a:pt x="31175" y="95070"/>
                    <a:pt x="31464" y="95190"/>
                    <a:pt x="31753" y="95310"/>
                  </a:cubicBezTo>
                  <a:lnTo>
                    <a:pt x="31918" y="95377"/>
                  </a:lnTo>
                  <a:cubicBezTo>
                    <a:pt x="32069" y="95444"/>
                    <a:pt x="32221" y="95506"/>
                    <a:pt x="32377" y="95568"/>
                  </a:cubicBezTo>
                  <a:cubicBezTo>
                    <a:pt x="32630" y="95666"/>
                    <a:pt x="32889" y="95765"/>
                    <a:pt x="33147" y="95862"/>
                  </a:cubicBezTo>
                  <a:lnTo>
                    <a:pt x="33409" y="95960"/>
                  </a:lnTo>
                  <a:cubicBezTo>
                    <a:pt x="33556" y="96018"/>
                    <a:pt x="33703" y="96071"/>
                    <a:pt x="33855" y="96129"/>
                  </a:cubicBezTo>
                  <a:cubicBezTo>
                    <a:pt x="34323" y="96293"/>
                    <a:pt x="34790" y="96459"/>
                    <a:pt x="35262" y="96610"/>
                  </a:cubicBezTo>
                  <a:cubicBezTo>
                    <a:pt x="35391" y="96650"/>
                    <a:pt x="35525" y="96690"/>
                    <a:pt x="35653" y="96731"/>
                  </a:cubicBezTo>
                  <a:lnTo>
                    <a:pt x="35840" y="96788"/>
                  </a:lnTo>
                  <a:cubicBezTo>
                    <a:pt x="36156" y="96891"/>
                    <a:pt x="36473" y="96988"/>
                    <a:pt x="36793" y="97082"/>
                  </a:cubicBezTo>
                  <a:cubicBezTo>
                    <a:pt x="36918" y="97117"/>
                    <a:pt x="37305" y="97224"/>
                    <a:pt x="37305" y="97224"/>
                  </a:cubicBezTo>
                  <a:cubicBezTo>
                    <a:pt x="37648" y="97318"/>
                    <a:pt x="37987" y="97411"/>
                    <a:pt x="38338" y="97501"/>
                  </a:cubicBezTo>
                  <a:lnTo>
                    <a:pt x="38828" y="97625"/>
                  </a:lnTo>
                  <a:cubicBezTo>
                    <a:pt x="39175" y="97709"/>
                    <a:pt x="39522" y="97789"/>
                    <a:pt x="39874" y="97865"/>
                  </a:cubicBezTo>
                  <a:cubicBezTo>
                    <a:pt x="40048" y="97906"/>
                    <a:pt x="40217" y="97945"/>
                    <a:pt x="40395" y="97982"/>
                  </a:cubicBezTo>
                  <a:cubicBezTo>
                    <a:pt x="40395" y="97982"/>
                    <a:pt x="40671" y="98044"/>
                    <a:pt x="40769" y="98062"/>
                  </a:cubicBezTo>
                  <a:cubicBezTo>
                    <a:pt x="41005" y="98106"/>
                    <a:pt x="41236" y="98151"/>
                    <a:pt x="41446" y="98190"/>
                  </a:cubicBezTo>
                  <a:cubicBezTo>
                    <a:pt x="42207" y="98333"/>
                    <a:pt x="42972" y="98463"/>
                    <a:pt x="43716" y="98569"/>
                  </a:cubicBezTo>
                  <a:lnTo>
                    <a:pt x="44139" y="98623"/>
                  </a:lnTo>
                  <a:cubicBezTo>
                    <a:pt x="44696" y="98698"/>
                    <a:pt x="45253" y="98765"/>
                    <a:pt x="45809" y="98823"/>
                  </a:cubicBezTo>
                  <a:lnTo>
                    <a:pt x="45938" y="98837"/>
                  </a:lnTo>
                  <a:cubicBezTo>
                    <a:pt x="46108" y="98849"/>
                    <a:pt x="46272" y="98868"/>
                    <a:pt x="46445" y="98885"/>
                  </a:cubicBezTo>
                  <a:cubicBezTo>
                    <a:pt x="47166" y="98948"/>
                    <a:pt x="47813" y="98992"/>
                    <a:pt x="48418" y="99024"/>
                  </a:cubicBezTo>
                  <a:cubicBezTo>
                    <a:pt x="48547" y="99032"/>
                    <a:pt x="48681" y="99036"/>
                    <a:pt x="48810" y="99041"/>
                  </a:cubicBezTo>
                  <a:lnTo>
                    <a:pt x="49010" y="99045"/>
                  </a:lnTo>
                  <a:cubicBezTo>
                    <a:pt x="49517" y="99067"/>
                    <a:pt x="50025" y="99077"/>
                    <a:pt x="50542" y="99086"/>
                  </a:cubicBezTo>
                  <a:lnTo>
                    <a:pt x="50639" y="99086"/>
                  </a:lnTo>
                  <a:cubicBezTo>
                    <a:pt x="50733" y="99090"/>
                    <a:pt x="50826" y="99090"/>
                    <a:pt x="50920" y="99094"/>
                  </a:cubicBezTo>
                  <a:lnTo>
                    <a:pt x="50925" y="99094"/>
                  </a:lnTo>
                  <a:cubicBezTo>
                    <a:pt x="51045" y="99094"/>
                    <a:pt x="51873" y="99081"/>
                    <a:pt x="51873" y="99081"/>
                  </a:cubicBezTo>
                  <a:cubicBezTo>
                    <a:pt x="52340" y="99072"/>
                    <a:pt x="52808" y="99063"/>
                    <a:pt x="53275" y="99041"/>
                  </a:cubicBezTo>
                  <a:lnTo>
                    <a:pt x="53672" y="99028"/>
                  </a:lnTo>
                  <a:cubicBezTo>
                    <a:pt x="54607" y="98979"/>
                    <a:pt x="55568" y="98899"/>
                    <a:pt x="56530" y="98796"/>
                  </a:cubicBezTo>
                  <a:cubicBezTo>
                    <a:pt x="56645" y="98783"/>
                    <a:pt x="57038" y="98738"/>
                    <a:pt x="57038" y="98738"/>
                  </a:cubicBezTo>
                  <a:cubicBezTo>
                    <a:pt x="57362" y="98698"/>
                    <a:pt x="57683" y="98658"/>
                    <a:pt x="58008" y="98618"/>
                  </a:cubicBezTo>
                  <a:cubicBezTo>
                    <a:pt x="58235" y="98582"/>
                    <a:pt x="58466" y="98551"/>
                    <a:pt x="58694" y="98516"/>
                  </a:cubicBezTo>
                  <a:lnTo>
                    <a:pt x="59050" y="98467"/>
                  </a:lnTo>
                  <a:cubicBezTo>
                    <a:pt x="59139" y="98453"/>
                    <a:pt x="59450" y="98395"/>
                    <a:pt x="59450" y="98395"/>
                  </a:cubicBezTo>
                  <a:cubicBezTo>
                    <a:pt x="59718" y="98356"/>
                    <a:pt x="59985" y="98307"/>
                    <a:pt x="60252" y="98262"/>
                  </a:cubicBezTo>
                  <a:cubicBezTo>
                    <a:pt x="60533" y="98208"/>
                    <a:pt x="60813" y="98155"/>
                    <a:pt x="61094" y="98097"/>
                  </a:cubicBezTo>
                  <a:lnTo>
                    <a:pt x="61174" y="98083"/>
                  </a:lnTo>
                  <a:cubicBezTo>
                    <a:pt x="61383" y="98039"/>
                    <a:pt x="61597" y="97999"/>
                    <a:pt x="61811" y="97955"/>
                  </a:cubicBezTo>
                  <a:cubicBezTo>
                    <a:pt x="62068" y="97896"/>
                    <a:pt x="62327" y="97839"/>
                    <a:pt x="62586" y="97777"/>
                  </a:cubicBezTo>
                  <a:lnTo>
                    <a:pt x="62773" y="97736"/>
                  </a:lnTo>
                  <a:cubicBezTo>
                    <a:pt x="62977" y="97688"/>
                    <a:pt x="63177" y="97643"/>
                    <a:pt x="63387" y="97590"/>
                  </a:cubicBezTo>
                  <a:cubicBezTo>
                    <a:pt x="63591" y="97540"/>
                    <a:pt x="63800" y="97483"/>
                    <a:pt x="64006" y="97429"/>
                  </a:cubicBezTo>
                  <a:lnTo>
                    <a:pt x="64343" y="97341"/>
                  </a:lnTo>
                  <a:cubicBezTo>
                    <a:pt x="64540" y="97287"/>
                    <a:pt x="64735" y="97238"/>
                    <a:pt x="64896" y="97193"/>
                  </a:cubicBezTo>
                  <a:cubicBezTo>
                    <a:pt x="64922" y="97185"/>
                    <a:pt x="64980" y="97171"/>
                    <a:pt x="65007" y="97162"/>
                  </a:cubicBezTo>
                  <a:cubicBezTo>
                    <a:pt x="65065" y="97144"/>
                    <a:pt x="65128" y="97127"/>
                    <a:pt x="65212" y="97100"/>
                  </a:cubicBezTo>
                  <a:cubicBezTo>
                    <a:pt x="65759" y="96940"/>
                    <a:pt x="66303" y="96774"/>
                    <a:pt x="66850" y="96597"/>
                  </a:cubicBezTo>
                  <a:cubicBezTo>
                    <a:pt x="67033" y="96539"/>
                    <a:pt x="67215" y="96476"/>
                    <a:pt x="67407" y="96410"/>
                  </a:cubicBezTo>
                  <a:cubicBezTo>
                    <a:pt x="67875" y="96254"/>
                    <a:pt x="68342" y="96085"/>
                    <a:pt x="68810" y="95911"/>
                  </a:cubicBezTo>
                  <a:lnTo>
                    <a:pt x="68970" y="95853"/>
                  </a:lnTo>
                  <a:cubicBezTo>
                    <a:pt x="69094" y="95808"/>
                    <a:pt x="69215" y="95765"/>
                    <a:pt x="69334" y="95715"/>
                  </a:cubicBezTo>
                  <a:cubicBezTo>
                    <a:pt x="69958" y="95475"/>
                    <a:pt x="70563" y="95230"/>
                    <a:pt x="71124" y="94985"/>
                  </a:cubicBezTo>
                  <a:cubicBezTo>
                    <a:pt x="71231" y="94941"/>
                    <a:pt x="71338" y="94892"/>
                    <a:pt x="71445" y="94842"/>
                  </a:cubicBezTo>
                  <a:lnTo>
                    <a:pt x="71592" y="94776"/>
                  </a:lnTo>
                  <a:cubicBezTo>
                    <a:pt x="72046" y="94571"/>
                    <a:pt x="72496" y="94366"/>
                    <a:pt x="72950" y="94144"/>
                  </a:cubicBezTo>
                  <a:lnTo>
                    <a:pt x="73008" y="94121"/>
                  </a:lnTo>
                  <a:cubicBezTo>
                    <a:pt x="73079" y="94086"/>
                    <a:pt x="73154" y="94055"/>
                    <a:pt x="73239" y="94010"/>
                  </a:cubicBezTo>
                  <a:cubicBezTo>
                    <a:pt x="73319" y="93975"/>
                    <a:pt x="73399" y="93930"/>
                    <a:pt x="73475" y="93889"/>
                  </a:cubicBezTo>
                  <a:lnTo>
                    <a:pt x="73559" y="93845"/>
                  </a:lnTo>
                  <a:cubicBezTo>
                    <a:pt x="73983" y="93632"/>
                    <a:pt x="74406" y="93414"/>
                    <a:pt x="74820" y="93186"/>
                  </a:cubicBezTo>
                  <a:cubicBezTo>
                    <a:pt x="74820" y="93186"/>
                    <a:pt x="75158" y="93008"/>
                    <a:pt x="75261" y="92950"/>
                  </a:cubicBezTo>
                  <a:cubicBezTo>
                    <a:pt x="75906" y="92594"/>
                    <a:pt x="76467" y="92269"/>
                    <a:pt x="76970" y="91957"/>
                  </a:cubicBezTo>
                  <a:cubicBezTo>
                    <a:pt x="77393" y="91699"/>
                    <a:pt x="77812" y="91432"/>
                    <a:pt x="78221" y="91164"/>
                  </a:cubicBezTo>
                  <a:cubicBezTo>
                    <a:pt x="78377" y="91063"/>
                    <a:pt x="78533" y="90956"/>
                    <a:pt x="78698" y="90844"/>
                  </a:cubicBezTo>
                  <a:lnTo>
                    <a:pt x="78912" y="90702"/>
                  </a:lnTo>
                  <a:cubicBezTo>
                    <a:pt x="78978" y="90657"/>
                    <a:pt x="79201" y="90502"/>
                    <a:pt x="79201" y="90502"/>
                  </a:cubicBezTo>
                  <a:cubicBezTo>
                    <a:pt x="79486" y="90301"/>
                    <a:pt x="79775" y="90101"/>
                    <a:pt x="80060" y="89892"/>
                  </a:cubicBezTo>
                  <a:cubicBezTo>
                    <a:pt x="80184" y="89802"/>
                    <a:pt x="80595" y="89495"/>
                    <a:pt x="80595" y="89495"/>
                  </a:cubicBezTo>
                  <a:cubicBezTo>
                    <a:pt x="80844" y="89308"/>
                    <a:pt x="81093" y="89126"/>
                    <a:pt x="81329" y="88939"/>
                  </a:cubicBezTo>
                  <a:cubicBezTo>
                    <a:pt x="81462" y="88836"/>
                    <a:pt x="81592" y="88734"/>
                    <a:pt x="81721" y="88627"/>
                  </a:cubicBezTo>
                  <a:lnTo>
                    <a:pt x="82015" y="88392"/>
                  </a:lnTo>
                  <a:cubicBezTo>
                    <a:pt x="82206" y="88240"/>
                    <a:pt x="82393" y="88088"/>
                    <a:pt x="82580" y="87932"/>
                  </a:cubicBezTo>
                  <a:cubicBezTo>
                    <a:pt x="82745" y="87794"/>
                    <a:pt x="82909" y="87656"/>
                    <a:pt x="83069" y="87514"/>
                  </a:cubicBezTo>
                  <a:lnTo>
                    <a:pt x="83230" y="87376"/>
                  </a:lnTo>
                  <a:cubicBezTo>
                    <a:pt x="83484" y="87153"/>
                    <a:pt x="83737" y="86935"/>
                    <a:pt x="83987" y="86713"/>
                  </a:cubicBezTo>
                  <a:cubicBezTo>
                    <a:pt x="84316" y="86415"/>
                    <a:pt x="84641" y="86116"/>
                    <a:pt x="84953" y="85817"/>
                  </a:cubicBezTo>
                  <a:cubicBezTo>
                    <a:pt x="85056" y="85725"/>
                    <a:pt x="85153" y="85626"/>
                    <a:pt x="85251" y="85528"/>
                  </a:cubicBezTo>
                  <a:lnTo>
                    <a:pt x="85381" y="85400"/>
                  </a:lnTo>
                  <a:cubicBezTo>
                    <a:pt x="85630" y="85159"/>
                    <a:pt x="85874" y="84919"/>
                    <a:pt x="86120" y="84673"/>
                  </a:cubicBezTo>
                  <a:cubicBezTo>
                    <a:pt x="86227" y="84562"/>
                    <a:pt x="86328" y="84455"/>
                    <a:pt x="86435" y="84344"/>
                  </a:cubicBezTo>
                  <a:lnTo>
                    <a:pt x="86565" y="84206"/>
                  </a:lnTo>
                  <a:cubicBezTo>
                    <a:pt x="86792" y="83970"/>
                    <a:pt x="87019" y="83734"/>
                    <a:pt x="87242" y="83493"/>
                  </a:cubicBezTo>
                  <a:cubicBezTo>
                    <a:pt x="87357" y="83369"/>
                    <a:pt x="87469" y="83240"/>
                    <a:pt x="87584" y="83111"/>
                  </a:cubicBezTo>
                  <a:lnTo>
                    <a:pt x="87682" y="83004"/>
                  </a:lnTo>
                  <a:cubicBezTo>
                    <a:pt x="87896" y="82764"/>
                    <a:pt x="88114" y="82523"/>
                    <a:pt x="88323" y="82278"/>
                  </a:cubicBezTo>
                  <a:cubicBezTo>
                    <a:pt x="88471" y="82109"/>
                    <a:pt x="88613" y="81940"/>
                    <a:pt x="88759" y="81767"/>
                  </a:cubicBezTo>
                  <a:cubicBezTo>
                    <a:pt x="88965" y="81521"/>
                    <a:pt x="89165" y="81276"/>
                    <a:pt x="89370" y="81027"/>
                  </a:cubicBezTo>
                  <a:cubicBezTo>
                    <a:pt x="89507" y="80853"/>
                    <a:pt x="89646" y="80680"/>
                    <a:pt x="89788" y="80501"/>
                  </a:cubicBezTo>
                  <a:cubicBezTo>
                    <a:pt x="89984" y="80248"/>
                    <a:pt x="90181" y="79994"/>
                    <a:pt x="90372" y="79741"/>
                  </a:cubicBezTo>
                  <a:cubicBezTo>
                    <a:pt x="90505" y="79567"/>
                    <a:pt x="90639" y="79389"/>
                    <a:pt x="90773" y="79202"/>
                  </a:cubicBezTo>
                  <a:cubicBezTo>
                    <a:pt x="90964" y="78944"/>
                    <a:pt x="91151" y="78685"/>
                    <a:pt x="91342" y="78418"/>
                  </a:cubicBezTo>
                  <a:cubicBezTo>
                    <a:pt x="91342" y="78418"/>
                    <a:pt x="91613" y="78031"/>
                    <a:pt x="91716" y="77879"/>
                  </a:cubicBezTo>
                  <a:cubicBezTo>
                    <a:pt x="91903" y="77608"/>
                    <a:pt x="92086" y="77336"/>
                    <a:pt x="92264" y="77065"/>
                  </a:cubicBezTo>
                  <a:cubicBezTo>
                    <a:pt x="92264" y="77065"/>
                    <a:pt x="92526" y="76673"/>
                    <a:pt x="92620" y="76525"/>
                  </a:cubicBezTo>
                  <a:cubicBezTo>
                    <a:pt x="92803" y="76241"/>
                    <a:pt x="92980" y="75952"/>
                    <a:pt x="93163" y="75658"/>
                  </a:cubicBezTo>
                  <a:cubicBezTo>
                    <a:pt x="93163" y="75658"/>
                    <a:pt x="93403" y="75266"/>
                    <a:pt x="93475" y="75150"/>
                  </a:cubicBezTo>
                  <a:cubicBezTo>
                    <a:pt x="93666" y="74830"/>
                    <a:pt x="93853" y="74505"/>
                    <a:pt x="94040" y="74180"/>
                  </a:cubicBezTo>
                  <a:cubicBezTo>
                    <a:pt x="94040" y="74180"/>
                    <a:pt x="94236" y="73846"/>
                    <a:pt x="94289" y="73747"/>
                  </a:cubicBezTo>
                  <a:cubicBezTo>
                    <a:pt x="94552" y="73276"/>
                    <a:pt x="94811" y="72799"/>
                    <a:pt x="95055" y="72319"/>
                  </a:cubicBezTo>
                  <a:cubicBezTo>
                    <a:pt x="97798" y="67025"/>
                    <a:pt x="99578" y="61411"/>
                    <a:pt x="100345" y="55627"/>
                  </a:cubicBezTo>
                  <a:cubicBezTo>
                    <a:pt x="100607" y="53646"/>
                    <a:pt x="100745" y="51607"/>
                    <a:pt x="100759" y="49550"/>
                  </a:cubicBezTo>
                  <a:cubicBezTo>
                    <a:pt x="100759" y="48632"/>
                    <a:pt x="100737" y="47822"/>
                    <a:pt x="100696" y="47087"/>
                  </a:cubicBezTo>
                  <a:cubicBezTo>
                    <a:pt x="99882" y="30588"/>
                    <a:pt x="90011" y="14586"/>
                    <a:pt x="75546" y="6309"/>
                  </a:cubicBezTo>
                  <a:lnTo>
                    <a:pt x="75403" y="6225"/>
                  </a:lnTo>
                  <a:cubicBezTo>
                    <a:pt x="75292" y="6153"/>
                    <a:pt x="75180" y="6082"/>
                    <a:pt x="75065" y="6015"/>
                  </a:cubicBezTo>
                  <a:cubicBezTo>
                    <a:pt x="74927" y="5935"/>
                    <a:pt x="74784" y="5868"/>
                    <a:pt x="74638" y="5810"/>
                  </a:cubicBezTo>
                  <a:cubicBezTo>
                    <a:pt x="73921" y="5419"/>
                    <a:pt x="73271" y="5085"/>
                    <a:pt x="72656" y="4787"/>
                  </a:cubicBezTo>
                  <a:cubicBezTo>
                    <a:pt x="66071" y="1612"/>
                    <a:pt x="59014" y="1"/>
                    <a:pt x="516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42863" rotWithShape="0" algn="bl" dir="3600000" dist="76200">
                <a:srgbClr val="000000">
                  <a:alpha val="2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6"/>
            <p:cNvSpPr/>
            <p:nvPr/>
          </p:nvSpPr>
          <p:spPr>
            <a:xfrm>
              <a:off x="2665925" y="362503"/>
              <a:ext cx="1880446" cy="1847959"/>
            </a:xfrm>
            <a:custGeom>
              <a:rect b="b" l="l" r="r" t="t"/>
              <a:pathLst>
                <a:path extrusionOk="0" h="93402" w="95044">
                  <a:moveTo>
                    <a:pt x="48822" y="0"/>
                  </a:moveTo>
                  <a:cubicBezTo>
                    <a:pt x="30857" y="0"/>
                    <a:pt x="13614" y="10498"/>
                    <a:pt x="5757" y="26947"/>
                  </a:cubicBezTo>
                  <a:cubicBezTo>
                    <a:pt x="4809" y="28932"/>
                    <a:pt x="3999" y="31007"/>
                    <a:pt x="3340" y="33162"/>
                  </a:cubicBezTo>
                  <a:cubicBezTo>
                    <a:pt x="2739" y="35103"/>
                    <a:pt x="2272" y="37106"/>
                    <a:pt x="1933" y="39167"/>
                  </a:cubicBezTo>
                  <a:cubicBezTo>
                    <a:pt x="1" y="51020"/>
                    <a:pt x="3028" y="63277"/>
                    <a:pt x="9676" y="73103"/>
                  </a:cubicBezTo>
                  <a:cubicBezTo>
                    <a:pt x="10379" y="74149"/>
                    <a:pt x="11132" y="75169"/>
                    <a:pt x="11915" y="76157"/>
                  </a:cubicBezTo>
                  <a:cubicBezTo>
                    <a:pt x="13865" y="78597"/>
                    <a:pt x="16052" y="80850"/>
                    <a:pt x="18456" y="82867"/>
                  </a:cubicBezTo>
                  <a:cubicBezTo>
                    <a:pt x="18883" y="83224"/>
                    <a:pt x="19319" y="83575"/>
                    <a:pt x="19765" y="83913"/>
                  </a:cubicBezTo>
                  <a:cubicBezTo>
                    <a:pt x="21354" y="85151"/>
                    <a:pt x="23028" y="86282"/>
                    <a:pt x="24783" y="87293"/>
                  </a:cubicBezTo>
                  <a:cubicBezTo>
                    <a:pt x="25864" y="87916"/>
                    <a:pt x="26973" y="88490"/>
                    <a:pt x="28099" y="89020"/>
                  </a:cubicBezTo>
                  <a:cubicBezTo>
                    <a:pt x="29778" y="89804"/>
                    <a:pt x="31509" y="90484"/>
                    <a:pt x="33272" y="91059"/>
                  </a:cubicBezTo>
                  <a:cubicBezTo>
                    <a:pt x="34973" y="91616"/>
                    <a:pt x="36697" y="92070"/>
                    <a:pt x="38446" y="92426"/>
                  </a:cubicBezTo>
                  <a:cubicBezTo>
                    <a:pt x="38691" y="92475"/>
                    <a:pt x="38931" y="92520"/>
                    <a:pt x="39172" y="92564"/>
                  </a:cubicBezTo>
                  <a:cubicBezTo>
                    <a:pt x="42097" y="93120"/>
                    <a:pt x="45075" y="93396"/>
                    <a:pt x="48054" y="93401"/>
                  </a:cubicBezTo>
                  <a:cubicBezTo>
                    <a:pt x="48922" y="93401"/>
                    <a:pt x="49791" y="93383"/>
                    <a:pt x="50654" y="93343"/>
                  </a:cubicBezTo>
                  <a:cubicBezTo>
                    <a:pt x="52359" y="93250"/>
                    <a:pt x="54061" y="93076"/>
                    <a:pt x="55743" y="92808"/>
                  </a:cubicBezTo>
                  <a:cubicBezTo>
                    <a:pt x="57635" y="92515"/>
                    <a:pt x="59510" y="92105"/>
                    <a:pt x="61358" y="91585"/>
                  </a:cubicBezTo>
                  <a:cubicBezTo>
                    <a:pt x="64019" y="90827"/>
                    <a:pt x="66620" y="89843"/>
                    <a:pt x="69105" y="88620"/>
                  </a:cubicBezTo>
                  <a:cubicBezTo>
                    <a:pt x="70302" y="88027"/>
                    <a:pt x="71482" y="87381"/>
                    <a:pt x="72621" y="86682"/>
                  </a:cubicBezTo>
                  <a:cubicBezTo>
                    <a:pt x="73241" y="86308"/>
                    <a:pt x="73846" y="85916"/>
                    <a:pt x="74438" y="85507"/>
                  </a:cubicBezTo>
                  <a:cubicBezTo>
                    <a:pt x="80863" y="81135"/>
                    <a:pt x="86085" y="75076"/>
                    <a:pt x="89660" y="68166"/>
                  </a:cubicBezTo>
                  <a:cubicBezTo>
                    <a:pt x="92212" y="63246"/>
                    <a:pt x="93930" y="57894"/>
                    <a:pt x="94655" y="52409"/>
                  </a:cubicBezTo>
                  <a:cubicBezTo>
                    <a:pt x="94905" y="50521"/>
                    <a:pt x="95034" y="48616"/>
                    <a:pt x="95043" y="46706"/>
                  </a:cubicBezTo>
                  <a:cubicBezTo>
                    <a:pt x="95043" y="45931"/>
                    <a:pt x="95029" y="45161"/>
                    <a:pt x="94986" y="44386"/>
                  </a:cubicBezTo>
                  <a:cubicBezTo>
                    <a:pt x="94162" y="27672"/>
                    <a:pt x="83627" y="11782"/>
                    <a:pt x="68548" y="4507"/>
                  </a:cubicBezTo>
                  <a:cubicBezTo>
                    <a:pt x="62164" y="1427"/>
                    <a:pt x="55444" y="0"/>
                    <a:pt x="48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6"/>
            <p:cNvSpPr/>
            <p:nvPr/>
          </p:nvSpPr>
          <p:spPr>
            <a:xfrm>
              <a:off x="3745791" y="1094884"/>
              <a:ext cx="746468" cy="147319"/>
            </a:xfrm>
            <a:custGeom>
              <a:rect b="b" l="l" r="r" t="t"/>
              <a:pathLst>
                <a:path extrusionOk="0" h="7446" w="37729">
                  <a:moveTo>
                    <a:pt x="19395" y="1"/>
                  </a:moveTo>
                  <a:cubicBezTo>
                    <a:pt x="19389" y="1"/>
                    <a:pt x="19383" y="1"/>
                    <a:pt x="19377" y="1"/>
                  </a:cubicBezTo>
                  <a:cubicBezTo>
                    <a:pt x="15272" y="13"/>
                    <a:pt x="11421" y="2649"/>
                    <a:pt x="9431" y="6233"/>
                  </a:cubicBezTo>
                  <a:cubicBezTo>
                    <a:pt x="8274" y="5207"/>
                    <a:pt x="6732" y="4641"/>
                    <a:pt x="5189" y="4641"/>
                  </a:cubicBezTo>
                  <a:cubicBezTo>
                    <a:pt x="4833" y="4641"/>
                    <a:pt x="4476" y="4671"/>
                    <a:pt x="4123" y="4733"/>
                  </a:cubicBezTo>
                  <a:cubicBezTo>
                    <a:pt x="2463" y="5031"/>
                    <a:pt x="936" y="6042"/>
                    <a:pt x="1" y="7445"/>
                  </a:cubicBezTo>
                  <a:lnTo>
                    <a:pt x="37729" y="7445"/>
                  </a:lnTo>
                  <a:cubicBezTo>
                    <a:pt x="36697" y="6296"/>
                    <a:pt x="35258" y="5512"/>
                    <a:pt x="33732" y="5294"/>
                  </a:cubicBezTo>
                  <a:cubicBezTo>
                    <a:pt x="33437" y="5253"/>
                    <a:pt x="33141" y="5233"/>
                    <a:pt x="32845" y="5233"/>
                  </a:cubicBezTo>
                  <a:cubicBezTo>
                    <a:pt x="31211" y="5233"/>
                    <a:pt x="29581" y="5845"/>
                    <a:pt x="28371" y="6942"/>
                  </a:cubicBezTo>
                  <a:cubicBezTo>
                    <a:pt x="27562" y="2922"/>
                    <a:pt x="23490" y="1"/>
                    <a:pt x="193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6"/>
            <p:cNvSpPr/>
            <p:nvPr/>
          </p:nvSpPr>
          <p:spPr>
            <a:xfrm>
              <a:off x="2956982" y="532792"/>
              <a:ext cx="746389" cy="147299"/>
            </a:xfrm>
            <a:custGeom>
              <a:rect b="b" l="l" r="r" t="t"/>
              <a:pathLst>
                <a:path extrusionOk="0" h="7445" w="37725">
                  <a:moveTo>
                    <a:pt x="19399" y="0"/>
                  </a:moveTo>
                  <a:cubicBezTo>
                    <a:pt x="19390" y="0"/>
                    <a:pt x="19381" y="0"/>
                    <a:pt x="19372" y="0"/>
                  </a:cubicBezTo>
                  <a:cubicBezTo>
                    <a:pt x="15271" y="10"/>
                    <a:pt x="11420" y="2645"/>
                    <a:pt x="9425" y="6234"/>
                  </a:cubicBezTo>
                  <a:cubicBezTo>
                    <a:pt x="8274" y="5208"/>
                    <a:pt x="6733" y="4640"/>
                    <a:pt x="5192" y="4640"/>
                  </a:cubicBezTo>
                  <a:cubicBezTo>
                    <a:pt x="4833" y="4640"/>
                    <a:pt x="4473" y="4671"/>
                    <a:pt x="4119" y="4734"/>
                  </a:cubicBezTo>
                  <a:cubicBezTo>
                    <a:pt x="2458" y="5032"/>
                    <a:pt x="936" y="6037"/>
                    <a:pt x="1" y="7445"/>
                  </a:cubicBezTo>
                  <a:lnTo>
                    <a:pt x="37724" y="7445"/>
                  </a:lnTo>
                  <a:cubicBezTo>
                    <a:pt x="36695" y="6296"/>
                    <a:pt x="35257" y="5513"/>
                    <a:pt x="33726" y="5295"/>
                  </a:cubicBezTo>
                  <a:cubicBezTo>
                    <a:pt x="33431" y="5254"/>
                    <a:pt x="33133" y="5233"/>
                    <a:pt x="32835" y="5233"/>
                  </a:cubicBezTo>
                  <a:cubicBezTo>
                    <a:pt x="31203" y="5233"/>
                    <a:pt x="29575" y="5842"/>
                    <a:pt x="28370" y="6937"/>
                  </a:cubicBezTo>
                  <a:cubicBezTo>
                    <a:pt x="27557" y="2926"/>
                    <a:pt x="23494" y="0"/>
                    <a:pt x="19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6"/>
            <p:cNvSpPr/>
            <p:nvPr/>
          </p:nvSpPr>
          <p:spPr>
            <a:xfrm>
              <a:off x="2732007" y="895629"/>
              <a:ext cx="319765" cy="123003"/>
            </a:xfrm>
            <a:custGeom>
              <a:rect b="b" l="l" r="r" t="t"/>
              <a:pathLst>
                <a:path extrusionOk="0" h="6217" w="16162">
                  <a:moveTo>
                    <a:pt x="2417" y="1"/>
                  </a:moveTo>
                  <a:cubicBezTo>
                    <a:pt x="1469" y="1986"/>
                    <a:pt x="659" y="4061"/>
                    <a:pt x="0" y="6216"/>
                  </a:cubicBezTo>
                  <a:lnTo>
                    <a:pt x="16162" y="6216"/>
                  </a:lnTo>
                  <a:cubicBezTo>
                    <a:pt x="15133" y="5068"/>
                    <a:pt x="13700" y="4288"/>
                    <a:pt x="12168" y="4070"/>
                  </a:cubicBezTo>
                  <a:cubicBezTo>
                    <a:pt x="11869" y="4027"/>
                    <a:pt x="11567" y="4006"/>
                    <a:pt x="11266" y="4006"/>
                  </a:cubicBezTo>
                  <a:cubicBezTo>
                    <a:pt x="9636" y="4006"/>
                    <a:pt x="8014" y="4615"/>
                    <a:pt x="6808" y="5713"/>
                  </a:cubicBezTo>
                  <a:cubicBezTo>
                    <a:pt x="6313" y="3255"/>
                    <a:pt x="4603" y="1211"/>
                    <a:pt x="2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6"/>
            <p:cNvSpPr/>
            <p:nvPr/>
          </p:nvSpPr>
          <p:spPr>
            <a:xfrm>
              <a:off x="2811642" y="1377572"/>
              <a:ext cx="746468" cy="147280"/>
            </a:xfrm>
            <a:custGeom>
              <a:rect b="b" l="l" r="r" t="t"/>
              <a:pathLst>
                <a:path extrusionOk="0" h="7444" w="37729">
                  <a:moveTo>
                    <a:pt x="19401" y="0"/>
                  </a:moveTo>
                  <a:cubicBezTo>
                    <a:pt x="19391" y="0"/>
                    <a:pt x="19382" y="0"/>
                    <a:pt x="19372" y="0"/>
                  </a:cubicBezTo>
                  <a:cubicBezTo>
                    <a:pt x="15271" y="9"/>
                    <a:pt x="11420" y="2645"/>
                    <a:pt x="9425" y="6233"/>
                  </a:cubicBezTo>
                  <a:cubicBezTo>
                    <a:pt x="8273" y="5208"/>
                    <a:pt x="6732" y="4639"/>
                    <a:pt x="5193" y="4639"/>
                  </a:cubicBezTo>
                  <a:cubicBezTo>
                    <a:pt x="4834" y="4639"/>
                    <a:pt x="4476" y="4669"/>
                    <a:pt x="4123" y="4733"/>
                  </a:cubicBezTo>
                  <a:cubicBezTo>
                    <a:pt x="2458" y="5031"/>
                    <a:pt x="935" y="6037"/>
                    <a:pt x="0" y="7444"/>
                  </a:cubicBezTo>
                  <a:lnTo>
                    <a:pt x="37728" y="7444"/>
                  </a:lnTo>
                  <a:cubicBezTo>
                    <a:pt x="36695" y="6295"/>
                    <a:pt x="35257" y="5512"/>
                    <a:pt x="33726" y="5294"/>
                  </a:cubicBezTo>
                  <a:cubicBezTo>
                    <a:pt x="33431" y="5253"/>
                    <a:pt x="33135" y="5232"/>
                    <a:pt x="32838" y="5232"/>
                  </a:cubicBezTo>
                  <a:cubicBezTo>
                    <a:pt x="31205" y="5232"/>
                    <a:pt x="29576" y="5843"/>
                    <a:pt x="28370" y="6936"/>
                  </a:cubicBezTo>
                  <a:cubicBezTo>
                    <a:pt x="27557" y="2926"/>
                    <a:pt x="23495" y="0"/>
                    <a:pt x="19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6"/>
            <p:cNvSpPr/>
            <p:nvPr/>
          </p:nvSpPr>
          <p:spPr>
            <a:xfrm>
              <a:off x="2901664" y="622359"/>
              <a:ext cx="1538185" cy="1588102"/>
            </a:xfrm>
            <a:custGeom>
              <a:rect b="b" l="l" r="r" t="t"/>
              <a:pathLst>
                <a:path extrusionOk="0" h="80268" w="77745">
                  <a:moveTo>
                    <a:pt x="34210" y="1"/>
                  </a:moveTo>
                  <a:cubicBezTo>
                    <a:pt x="30467" y="1"/>
                    <a:pt x="26942" y="1207"/>
                    <a:pt x="23654" y="3047"/>
                  </a:cubicBezTo>
                  <a:cubicBezTo>
                    <a:pt x="22965" y="3429"/>
                    <a:pt x="22288" y="3844"/>
                    <a:pt x="21624" y="4280"/>
                  </a:cubicBezTo>
                  <a:cubicBezTo>
                    <a:pt x="19666" y="5554"/>
                    <a:pt x="17804" y="7032"/>
                    <a:pt x="16033" y="8572"/>
                  </a:cubicBezTo>
                  <a:cubicBezTo>
                    <a:pt x="16020" y="8581"/>
                    <a:pt x="16006" y="8589"/>
                    <a:pt x="15993" y="8603"/>
                  </a:cubicBezTo>
                  <a:cubicBezTo>
                    <a:pt x="15971" y="8626"/>
                    <a:pt x="15952" y="8639"/>
                    <a:pt x="15934" y="8657"/>
                  </a:cubicBezTo>
                  <a:cubicBezTo>
                    <a:pt x="15930" y="8657"/>
                    <a:pt x="15926" y="8661"/>
                    <a:pt x="15926" y="8661"/>
                  </a:cubicBezTo>
                  <a:cubicBezTo>
                    <a:pt x="13864" y="10469"/>
                    <a:pt x="12030" y="12579"/>
                    <a:pt x="10779" y="15019"/>
                  </a:cubicBezTo>
                  <a:cubicBezTo>
                    <a:pt x="9519" y="17490"/>
                    <a:pt x="8882" y="20326"/>
                    <a:pt x="9274" y="23074"/>
                  </a:cubicBezTo>
                  <a:cubicBezTo>
                    <a:pt x="9465" y="24431"/>
                    <a:pt x="9902" y="25776"/>
                    <a:pt x="9839" y="27147"/>
                  </a:cubicBezTo>
                  <a:cubicBezTo>
                    <a:pt x="9769" y="28714"/>
                    <a:pt x="9042" y="30223"/>
                    <a:pt x="9136" y="31791"/>
                  </a:cubicBezTo>
                  <a:cubicBezTo>
                    <a:pt x="9261" y="33941"/>
                    <a:pt x="10979" y="35798"/>
                    <a:pt x="12707" y="37187"/>
                  </a:cubicBezTo>
                  <a:cubicBezTo>
                    <a:pt x="12872" y="37325"/>
                    <a:pt x="13036" y="37458"/>
                    <a:pt x="13197" y="37583"/>
                  </a:cubicBezTo>
                  <a:cubicBezTo>
                    <a:pt x="13192" y="37619"/>
                    <a:pt x="13188" y="37654"/>
                    <a:pt x="13183" y="37690"/>
                  </a:cubicBezTo>
                  <a:cubicBezTo>
                    <a:pt x="12494" y="42592"/>
                    <a:pt x="10449" y="47285"/>
                    <a:pt x="7333" y="51127"/>
                  </a:cubicBezTo>
                  <a:cubicBezTo>
                    <a:pt x="6056" y="52703"/>
                    <a:pt x="4608" y="54136"/>
                    <a:pt x="3411" y="55771"/>
                  </a:cubicBezTo>
                  <a:cubicBezTo>
                    <a:pt x="1812" y="57948"/>
                    <a:pt x="721" y="60419"/>
                    <a:pt x="0" y="63023"/>
                  </a:cubicBezTo>
                  <a:cubicBezTo>
                    <a:pt x="3545" y="67466"/>
                    <a:pt x="7885" y="71282"/>
                    <a:pt x="12868" y="74159"/>
                  </a:cubicBezTo>
                  <a:cubicBezTo>
                    <a:pt x="19937" y="78235"/>
                    <a:pt x="28090" y="80267"/>
                    <a:pt x="36244" y="80267"/>
                  </a:cubicBezTo>
                  <a:cubicBezTo>
                    <a:pt x="44815" y="80267"/>
                    <a:pt x="53387" y="78023"/>
                    <a:pt x="60706" y="73548"/>
                  </a:cubicBezTo>
                  <a:cubicBezTo>
                    <a:pt x="67968" y="69114"/>
                    <a:pt x="73836" y="62583"/>
                    <a:pt x="77745" y="55032"/>
                  </a:cubicBezTo>
                  <a:cubicBezTo>
                    <a:pt x="77545" y="54608"/>
                    <a:pt x="77336" y="54199"/>
                    <a:pt x="77114" y="53789"/>
                  </a:cubicBezTo>
                  <a:cubicBezTo>
                    <a:pt x="75114" y="50108"/>
                    <a:pt x="72420" y="46853"/>
                    <a:pt x="69971" y="43446"/>
                  </a:cubicBezTo>
                  <a:cubicBezTo>
                    <a:pt x="65337" y="36991"/>
                    <a:pt x="61548" y="29929"/>
                    <a:pt x="58729" y="22494"/>
                  </a:cubicBezTo>
                  <a:cubicBezTo>
                    <a:pt x="57759" y="19930"/>
                    <a:pt x="56896" y="17308"/>
                    <a:pt x="55782" y="14805"/>
                  </a:cubicBezTo>
                  <a:cubicBezTo>
                    <a:pt x="55778" y="14792"/>
                    <a:pt x="55774" y="14783"/>
                    <a:pt x="55760" y="14770"/>
                  </a:cubicBezTo>
                  <a:cubicBezTo>
                    <a:pt x="55283" y="13697"/>
                    <a:pt x="54759" y="12646"/>
                    <a:pt x="54153" y="11635"/>
                  </a:cubicBezTo>
                  <a:cubicBezTo>
                    <a:pt x="54091" y="11528"/>
                    <a:pt x="54033" y="11426"/>
                    <a:pt x="53970" y="11324"/>
                  </a:cubicBezTo>
                  <a:cubicBezTo>
                    <a:pt x="52478" y="8902"/>
                    <a:pt x="50542" y="6778"/>
                    <a:pt x="48298" y="5042"/>
                  </a:cubicBezTo>
                  <a:cubicBezTo>
                    <a:pt x="44657" y="2232"/>
                    <a:pt x="40217" y="438"/>
                    <a:pt x="35632" y="59"/>
                  </a:cubicBezTo>
                  <a:cubicBezTo>
                    <a:pt x="35154" y="20"/>
                    <a:pt x="34681" y="1"/>
                    <a:pt x="342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6"/>
            <p:cNvSpPr/>
            <p:nvPr/>
          </p:nvSpPr>
          <p:spPr>
            <a:xfrm>
              <a:off x="3109822" y="559917"/>
              <a:ext cx="272736" cy="248618"/>
            </a:xfrm>
            <a:custGeom>
              <a:rect b="b" l="l" r="r" t="t"/>
              <a:pathLst>
                <a:path extrusionOk="0" h="12566" w="13785">
                  <a:moveTo>
                    <a:pt x="8455" y="0"/>
                  </a:moveTo>
                  <a:cubicBezTo>
                    <a:pt x="8422" y="0"/>
                    <a:pt x="8390" y="1"/>
                    <a:pt x="8357" y="1"/>
                  </a:cubicBezTo>
                  <a:cubicBezTo>
                    <a:pt x="7119" y="28"/>
                    <a:pt x="5912" y="451"/>
                    <a:pt x="4808" y="1007"/>
                  </a:cubicBezTo>
                  <a:cubicBezTo>
                    <a:pt x="2956" y="1937"/>
                    <a:pt x="1237" y="3357"/>
                    <a:pt x="539" y="5303"/>
                  </a:cubicBezTo>
                  <a:cubicBezTo>
                    <a:pt x="0" y="6817"/>
                    <a:pt x="236" y="8714"/>
                    <a:pt x="1331" y="9929"/>
                  </a:cubicBezTo>
                  <a:cubicBezTo>
                    <a:pt x="2462" y="11194"/>
                    <a:pt x="4412" y="11297"/>
                    <a:pt x="5926" y="11871"/>
                  </a:cubicBezTo>
                  <a:cubicBezTo>
                    <a:pt x="6734" y="12178"/>
                    <a:pt x="7530" y="12565"/>
                    <a:pt x="8361" y="12565"/>
                  </a:cubicBezTo>
                  <a:cubicBezTo>
                    <a:pt x="8662" y="12565"/>
                    <a:pt x="8966" y="12515"/>
                    <a:pt x="9278" y="12392"/>
                  </a:cubicBezTo>
                  <a:cubicBezTo>
                    <a:pt x="12595" y="11096"/>
                    <a:pt x="13784" y="6398"/>
                    <a:pt x="12845" y="3304"/>
                  </a:cubicBezTo>
                  <a:cubicBezTo>
                    <a:pt x="12617" y="2566"/>
                    <a:pt x="12274" y="1844"/>
                    <a:pt x="11740" y="1283"/>
                  </a:cubicBezTo>
                  <a:cubicBezTo>
                    <a:pt x="10908" y="407"/>
                    <a:pt x="9666" y="0"/>
                    <a:pt x="84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6"/>
            <p:cNvSpPr/>
            <p:nvPr/>
          </p:nvSpPr>
          <p:spPr>
            <a:xfrm>
              <a:off x="3821983" y="646615"/>
              <a:ext cx="309655" cy="269017"/>
            </a:xfrm>
            <a:custGeom>
              <a:rect b="b" l="l" r="r" t="t"/>
              <a:pathLst>
                <a:path extrusionOk="0" h="13597" w="15651">
                  <a:moveTo>
                    <a:pt x="9516" y="0"/>
                  </a:moveTo>
                  <a:cubicBezTo>
                    <a:pt x="7727" y="0"/>
                    <a:pt x="6016" y="800"/>
                    <a:pt x="4534" y="1763"/>
                  </a:cubicBezTo>
                  <a:cubicBezTo>
                    <a:pt x="3563" y="2390"/>
                    <a:pt x="2557" y="3050"/>
                    <a:pt x="1782" y="3816"/>
                  </a:cubicBezTo>
                  <a:cubicBezTo>
                    <a:pt x="625" y="4959"/>
                    <a:pt x="1" y="6348"/>
                    <a:pt x="812" y="8241"/>
                  </a:cubicBezTo>
                  <a:cubicBezTo>
                    <a:pt x="2031" y="11106"/>
                    <a:pt x="5221" y="13596"/>
                    <a:pt x="8432" y="13596"/>
                  </a:cubicBezTo>
                  <a:cubicBezTo>
                    <a:pt x="8586" y="13596"/>
                    <a:pt x="8739" y="13591"/>
                    <a:pt x="8892" y="13579"/>
                  </a:cubicBezTo>
                  <a:cubicBezTo>
                    <a:pt x="9003" y="13571"/>
                    <a:pt x="9120" y="13561"/>
                    <a:pt x="9231" y="13548"/>
                  </a:cubicBezTo>
                  <a:cubicBezTo>
                    <a:pt x="9235" y="13548"/>
                    <a:pt x="9240" y="13548"/>
                    <a:pt x="9244" y="13544"/>
                  </a:cubicBezTo>
                  <a:cubicBezTo>
                    <a:pt x="10148" y="13419"/>
                    <a:pt x="11017" y="13090"/>
                    <a:pt x="11795" y="12631"/>
                  </a:cubicBezTo>
                  <a:cubicBezTo>
                    <a:pt x="12886" y="11990"/>
                    <a:pt x="13808" y="11060"/>
                    <a:pt x="14467" y="9973"/>
                  </a:cubicBezTo>
                  <a:cubicBezTo>
                    <a:pt x="15250" y="8682"/>
                    <a:pt x="15651" y="7168"/>
                    <a:pt x="15509" y="5668"/>
                  </a:cubicBezTo>
                  <a:cubicBezTo>
                    <a:pt x="15246" y="2902"/>
                    <a:pt x="12988" y="378"/>
                    <a:pt x="10232" y="44"/>
                  </a:cubicBezTo>
                  <a:cubicBezTo>
                    <a:pt x="9992" y="14"/>
                    <a:pt x="9753" y="0"/>
                    <a:pt x="95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6"/>
            <p:cNvSpPr/>
            <p:nvPr/>
          </p:nvSpPr>
          <p:spPr>
            <a:xfrm>
              <a:off x="3509637" y="1067106"/>
              <a:ext cx="539636" cy="434241"/>
            </a:xfrm>
            <a:custGeom>
              <a:rect b="b" l="l" r="r" t="t"/>
              <a:pathLst>
                <a:path extrusionOk="0" h="21948" w="27275">
                  <a:moveTo>
                    <a:pt x="26657" y="1"/>
                  </a:moveTo>
                  <a:cubicBezTo>
                    <a:pt x="26653" y="1"/>
                    <a:pt x="26648" y="1"/>
                    <a:pt x="26643" y="2"/>
                  </a:cubicBezTo>
                  <a:cubicBezTo>
                    <a:pt x="26576" y="7"/>
                    <a:pt x="26527" y="65"/>
                    <a:pt x="26536" y="131"/>
                  </a:cubicBezTo>
                  <a:cubicBezTo>
                    <a:pt x="27030" y="5313"/>
                    <a:pt x="25543" y="10687"/>
                    <a:pt x="22449" y="14877"/>
                  </a:cubicBezTo>
                  <a:cubicBezTo>
                    <a:pt x="21033" y="16792"/>
                    <a:pt x="19474" y="18185"/>
                    <a:pt x="17818" y="19017"/>
                  </a:cubicBezTo>
                  <a:cubicBezTo>
                    <a:pt x="16135" y="19862"/>
                    <a:pt x="14115" y="20274"/>
                    <a:pt x="11643" y="20274"/>
                  </a:cubicBezTo>
                  <a:cubicBezTo>
                    <a:pt x="11480" y="20274"/>
                    <a:pt x="11316" y="20272"/>
                    <a:pt x="11149" y="20269"/>
                  </a:cubicBezTo>
                  <a:cubicBezTo>
                    <a:pt x="9715" y="20242"/>
                    <a:pt x="8259" y="20086"/>
                    <a:pt x="6853" y="19935"/>
                  </a:cubicBezTo>
                  <a:cubicBezTo>
                    <a:pt x="6007" y="19845"/>
                    <a:pt x="5134" y="19753"/>
                    <a:pt x="4274" y="19689"/>
                  </a:cubicBezTo>
                  <a:cubicBezTo>
                    <a:pt x="3947" y="19664"/>
                    <a:pt x="3612" y="19643"/>
                    <a:pt x="3277" y="19643"/>
                  </a:cubicBezTo>
                  <a:cubicBezTo>
                    <a:pt x="2736" y="19643"/>
                    <a:pt x="2194" y="19699"/>
                    <a:pt x="1683" y="19886"/>
                  </a:cubicBezTo>
                  <a:cubicBezTo>
                    <a:pt x="904" y="20162"/>
                    <a:pt x="85" y="20870"/>
                    <a:pt x="5" y="21818"/>
                  </a:cubicBezTo>
                  <a:cubicBezTo>
                    <a:pt x="0" y="21885"/>
                    <a:pt x="49" y="21943"/>
                    <a:pt x="111" y="21947"/>
                  </a:cubicBezTo>
                  <a:lnTo>
                    <a:pt x="125" y="21947"/>
                  </a:lnTo>
                  <a:cubicBezTo>
                    <a:pt x="187" y="21947"/>
                    <a:pt x="236" y="21898"/>
                    <a:pt x="241" y="21840"/>
                  </a:cubicBezTo>
                  <a:cubicBezTo>
                    <a:pt x="317" y="20994"/>
                    <a:pt x="1056" y="20357"/>
                    <a:pt x="1763" y="20108"/>
                  </a:cubicBezTo>
                  <a:cubicBezTo>
                    <a:pt x="2248" y="19933"/>
                    <a:pt x="2765" y="19879"/>
                    <a:pt x="3285" y="19879"/>
                  </a:cubicBezTo>
                  <a:cubicBezTo>
                    <a:pt x="3610" y="19879"/>
                    <a:pt x="3937" y="19900"/>
                    <a:pt x="4257" y="19926"/>
                  </a:cubicBezTo>
                  <a:cubicBezTo>
                    <a:pt x="5112" y="19989"/>
                    <a:pt x="5984" y="20082"/>
                    <a:pt x="6826" y="20170"/>
                  </a:cubicBezTo>
                  <a:cubicBezTo>
                    <a:pt x="8238" y="20322"/>
                    <a:pt x="9697" y="20478"/>
                    <a:pt x="11144" y="20509"/>
                  </a:cubicBezTo>
                  <a:cubicBezTo>
                    <a:pt x="11300" y="20512"/>
                    <a:pt x="11454" y="20514"/>
                    <a:pt x="11607" y="20514"/>
                  </a:cubicBezTo>
                  <a:cubicBezTo>
                    <a:pt x="14126" y="20514"/>
                    <a:pt x="16200" y="20097"/>
                    <a:pt x="17921" y="19231"/>
                  </a:cubicBezTo>
                  <a:cubicBezTo>
                    <a:pt x="19618" y="18381"/>
                    <a:pt x="21202" y="16960"/>
                    <a:pt x="22640" y="15020"/>
                  </a:cubicBezTo>
                  <a:cubicBezTo>
                    <a:pt x="25766" y="10781"/>
                    <a:pt x="27275" y="5350"/>
                    <a:pt x="26771" y="108"/>
                  </a:cubicBezTo>
                  <a:cubicBezTo>
                    <a:pt x="26764" y="47"/>
                    <a:pt x="26714" y="1"/>
                    <a:pt x="26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6"/>
            <p:cNvSpPr/>
            <p:nvPr/>
          </p:nvSpPr>
          <p:spPr>
            <a:xfrm>
              <a:off x="3150955" y="1358044"/>
              <a:ext cx="110202" cy="113625"/>
            </a:xfrm>
            <a:custGeom>
              <a:rect b="b" l="l" r="r" t="t"/>
              <a:pathLst>
                <a:path extrusionOk="0" h="5743" w="5570">
                  <a:moveTo>
                    <a:pt x="136" y="0"/>
                  </a:moveTo>
                  <a:cubicBezTo>
                    <a:pt x="92" y="0"/>
                    <a:pt x="49" y="24"/>
                    <a:pt x="27" y="65"/>
                  </a:cubicBezTo>
                  <a:cubicBezTo>
                    <a:pt x="0" y="123"/>
                    <a:pt x="22" y="194"/>
                    <a:pt x="81" y="225"/>
                  </a:cubicBezTo>
                  <a:cubicBezTo>
                    <a:pt x="2355" y="1419"/>
                    <a:pt x="4221" y="3355"/>
                    <a:pt x="5329" y="5675"/>
                  </a:cubicBezTo>
                  <a:cubicBezTo>
                    <a:pt x="5347" y="5720"/>
                    <a:pt x="5391" y="5742"/>
                    <a:pt x="5436" y="5742"/>
                  </a:cubicBezTo>
                  <a:cubicBezTo>
                    <a:pt x="5454" y="5742"/>
                    <a:pt x="5471" y="5738"/>
                    <a:pt x="5485" y="5732"/>
                  </a:cubicBezTo>
                  <a:cubicBezTo>
                    <a:pt x="5547" y="5701"/>
                    <a:pt x="5570" y="5631"/>
                    <a:pt x="5543" y="5572"/>
                  </a:cubicBezTo>
                  <a:cubicBezTo>
                    <a:pt x="4412" y="3209"/>
                    <a:pt x="2511" y="1232"/>
                    <a:pt x="187" y="11"/>
                  </a:cubicBezTo>
                  <a:cubicBezTo>
                    <a:pt x="171" y="4"/>
                    <a:pt x="153" y="0"/>
                    <a:pt x="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6"/>
            <p:cNvSpPr/>
            <p:nvPr/>
          </p:nvSpPr>
          <p:spPr>
            <a:xfrm>
              <a:off x="3247149" y="1193670"/>
              <a:ext cx="296696" cy="390576"/>
            </a:xfrm>
            <a:custGeom>
              <a:rect b="b" l="l" r="r" t="t"/>
              <a:pathLst>
                <a:path extrusionOk="0" h="19741" w="14996">
                  <a:moveTo>
                    <a:pt x="7701" y="1"/>
                  </a:moveTo>
                  <a:cubicBezTo>
                    <a:pt x="5990" y="1"/>
                    <a:pt x="4280" y="584"/>
                    <a:pt x="3005" y="1789"/>
                  </a:cubicBezTo>
                  <a:cubicBezTo>
                    <a:pt x="1678" y="3040"/>
                    <a:pt x="886" y="4780"/>
                    <a:pt x="485" y="6561"/>
                  </a:cubicBezTo>
                  <a:cubicBezTo>
                    <a:pt x="80" y="8346"/>
                    <a:pt x="36" y="10185"/>
                    <a:pt x="5" y="12016"/>
                  </a:cubicBezTo>
                  <a:cubicBezTo>
                    <a:pt x="0" y="12229"/>
                    <a:pt x="0" y="12433"/>
                    <a:pt x="0" y="12647"/>
                  </a:cubicBezTo>
                  <a:cubicBezTo>
                    <a:pt x="0" y="12807"/>
                    <a:pt x="0" y="12963"/>
                    <a:pt x="5" y="13119"/>
                  </a:cubicBezTo>
                  <a:cubicBezTo>
                    <a:pt x="17" y="13765"/>
                    <a:pt x="67" y="14402"/>
                    <a:pt x="231" y="15016"/>
                  </a:cubicBezTo>
                  <a:cubicBezTo>
                    <a:pt x="695" y="16757"/>
                    <a:pt x="2030" y="18208"/>
                    <a:pt x="3655" y="18988"/>
                  </a:cubicBezTo>
                  <a:cubicBezTo>
                    <a:pt x="4412" y="19348"/>
                    <a:pt x="5236" y="19576"/>
                    <a:pt x="6069" y="19668"/>
                  </a:cubicBezTo>
                  <a:cubicBezTo>
                    <a:pt x="6161" y="19691"/>
                    <a:pt x="6264" y="19699"/>
                    <a:pt x="6358" y="19704"/>
                  </a:cubicBezTo>
                  <a:cubicBezTo>
                    <a:pt x="6625" y="19729"/>
                    <a:pt x="6894" y="19741"/>
                    <a:pt x="7163" y="19741"/>
                  </a:cubicBezTo>
                  <a:cubicBezTo>
                    <a:pt x="7762" y="19741"/>
                    <a:pt x="8362" y="19681"/>
                    <a:pt x="8949" y="19570"/>
                  </a:cubicBezTo>
                  <a:cubicBezTo>
                    <a:pt x="10561" y="19268"/>
                    <a:pt x="12176" y="18502"/>
                    <a:pt x="13063" y="17122"/>
                  </a:cubicBezTo>
                  <a:cubicBezTo>
                    <a:pt x="13544" y="16374"/>
                    <a:pt x="13771" y="15497"/>
                    <a:pt x="13989" y="14638"/>
                  </a:cubicBezTo>
                  <a:cubicBezTo>
                    <a:pt x="14015" y="14535"/>
                    <a:pt x="14042" y="14424"/>
                    <a:pt x="14069" y="14321"/>
                  </a:cubicBezTo>
                  <a:cubicBezTo>
                    <a:pt x="14100" y="14188"/>
                    <a:pt x="14136" y="14050"/>
                    <a:pt x="14167" y="13917"/>
                  </a:cubicBezTo>
                  <a:cubicBezTo>
                    <a:pt x="14590" y="12171"/>
                    <a:pt x="14946" y="10407"/>
                    <a:pt x="14964" y="8623"/>
                  </a:cubicBezTo>
                  <a:cubicBezTo>
                    <a:pt x="14995" y="6583"/>
                    <a:pt x="14554" y="4491"/>
                    <a:pt x="13392" y="2816"/>
                  </a:cubicBezTo>
                  <a:cubicBezTo>
                    <a:pt x="12109" y="967"/>
                    <a:pt x="9904" y="1"/>
                    <a:pt x="77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6"/>
            <p:cNvSpPr/>
            <p:nvPr/>
          </p:nvSpPr>
          <p:spPr>
            <a:xfrm>
              <a:off x="3260366" y="1384675"/>
              <a:ext cx="178540" cy="142076"/>
            </a:xfrm>
            <a:custGeom>
              <a:rect b="b" l="l" r="r" t="t"/>
              <a:pathLst>
                <a:path extrusionOk="0" h="7181" w="9024">
                  <a:moveTo>
                    <a:pt x="4226" y="0"/>
                  </a:moveTo>
                  <a:cubicBezTo>
                    <a:pt x="3576" y="0"/>
                    <a:pt x="2951" y="85"/>
                    <a:pt x="2426" y="237"/>
                  </a:cubicBezTo>
                  <a:cubicBezTo>
                    <a:pt x="1420" y="531"/>
                    <a:pt x="476" y="1271"/>
                    <a:pt x="235" y="2294"/>
                  </a:cubicBezTo>
                  <a:cubicBezTo>
                    <a:pt x="0" y="3297"/>
                    <a:pt x="467" y="4333"/>
                    <a:pt x="1100" y="5140"/>
                  </a:cubicBezTo>
                  <a:cubicBezTo>
                    <a:pt x="2008" y="6300"/>
                    <a:pt x="3430" y="7181"/>
                    <a:pt x="4858" y="7181"/>
                  </a:cubicBezTo>
                  <a:cubicBezTo>
                    <a:pt x="5193" y="7181"/>
                    <a:pt x="5529" y="7132"/>
                    <a:pt x="5859" y="7027"/>
                  </a:cubicBezTo>
                  <a:cubicBezTo>
                    <a:pt x="6660" y="6774"/>
                    <a:pt x="7337" y="6213"/>
                    <a:pt x="7854" y="5553"/>
                  </a:cubicBezTo>
                  <a:cubicBezTo>
                    <a:pt x="8588" y="4610"/>
                    <a:pt x="9024" y="3318"/>
                    <a:pt x="8575" y="2214"/>
                  </a:cubicBezTo>
                  <a:cubicBezTo>
                    <a:pt x="7934" y="624"/>
                    <a:pt x="5988" y="0"/>
                    <a:pt x="4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6"/>
            <p:cNvSpPr/>
            <p:nvPr/>
          </p:nvSpPr>
          <p:spPr>
            <a:xfrm>
              <a:off x="3336182" y="1477447"/>
              <a:ext cx="36780" cy="106067"/>
            </a:xfrm>
            <a:custGeom>
              <a:rect b="b" l="l" r="r" t="t"/>
              <a:pathLst>
                <a:path extrusionOk="0" h="5361" w="1859">
                  <a:moveTo>
                    <a:pt x="120" y="1"/>
                  </a:moveTo>
                  <a:cubicBezTo>
                    <a:pt x="117" y="1"/>
                    <a:pt x="115" y="1"/>
                    <a:pt x="112" y="1"/>
                  </a:cubicBezTo>
                  <a:cubicBezTo>
                    <a:pt x="46" y="5"/>
                    <a:pt x="1" y="63"/>
                    <a:pt x="5" y="130"/>
                  </a:cubicBezTo>
                  <a:cubicBezTo>
                    <a:pt x="73" y="909"/>
                    <a:pt x="210" y="1680"/>
                    <a:pt x="410" y="2440"/>
                  </a:cubicBezTo>
                  <a:cubicBezTo>
                    <a:pt x="683" y="3443"/>
                    <a:pt x="1069" y="4417"/>
                    <a:pt x="1569" y="5325"/>
                  </a:cubicBezTo>
                  <a:cubicBezTo>
                    <a:pt x="1661" y="5348"/>
                    <a:pt x="1764" y="5356"/>
                    <a:pt x="1858" y="5361"/>
                  </a:cubicBezTo>
                  <a:cubicBezTo>
                    <a:pt x="1345" y="4452"/>
                    <a:pt x="950" y="3478"/>
                    <a:pt x="669" y="2471"/>
                  </a:cubicBezTo>
                  <a:cubicBezTo>
                    <a:pt x="451" y="1697"/>
                    <a:pt x="309" y="909"/>
                    <a:pt x="241" y="112"/>
                  </a:cubicBezTo>
                  <a:cubicBezTo>
                    <a:pt x="233" y="48"/>
                    <a:pt x="180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6"/>
            <p:cNvSpPr/>
            <p:nvPr/>
          </p:nvSpPr>
          <p:spPr>
            <a:xfrm>
              <a:off x="3197627" y="1170027"/>
              <a:ext cx="67071" cy="67051"/>
            </a:xfrm>
            <a:custGeom>
              <a:rect b="b" l="l" r="r" t="t"/>
              <a:pathLst>
                <a:path extrusionOk="0" h="3389" w="3390">
                  <a:moveTo>
                    <a:pt x="1697" y="0"/>
                  </a:moveTo>
                  <a:cubicBezTo>
                    <a:pt x="757" y="0"/>
                    <a:pt x="1" y="757"/>
                    <a:pt x="1" y="1697"/>
                  </a:cubicBezTo>
                  <a:cubicBezTo>
                    <a:pt x="1" y="2632"/>
                    <a:pt x="757" y="3389"/>
                    <a:pt x="1697" y="3389"/>
                  </a:cubicBezTo>
                  <a:cubicBezTo>
                    <a:pt x="2631" y="3389"/>
                    <a:pt x="3389" y="2632"/>
                    <a:pt x="3389" y="1697"/>
                  </a:cubicBezTo>
                  <a:cubicBezTo>
                    <a:pt x="3389" y="757"/>
                    <a:pt x="2631" y="0"/>
                    <a:pt x="1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6"/>
            <p:cNvSpPr/>
            <p:nvPr/>
          </p:nvSpPr>
          <p:spPr>
            <a:xfrm>
              <a:off x="3548930" y="1198735"/>
              <a:ext cx="67150" cy="67131"/>
            </a:xfrm>
            <a:custGeom>
              <a:rect b="b" l="l" r="r" t="t"/>
              <a:pathLst>
                <a:path extrusionOk="0" h="3393" w="3394">
                  <a:moveTo>
                    <a:pt x="1696" y="0"/>
                  </a:moveTo>
                  <a:cubicBezTo>
                    <a:pt x="761" y="0"/>
                    <a:pt x="1" y="762"/>
                    <a:pt x="1" y="1697"/>
                  </a:cubicBezTo>
                  <a:cubicBezTo>
                    <a:pt x="1" y="2632"/>
                    <a:pt x="761" y="3393"/>
                    <a:pt x="1696" y="3393"/>
                  </a:cubicBezTo>
                  <a:cubicBezTo>
                    <a:pt x="2631" y="3393"/>
                    <a:pt x="3393" y="2632"/>
                    <a:pt x="3393" y="1697"/>
                  </a:cubicBezTo>
                  <a:cubicBezTo>
                    <a:pt x="3393" y="762"/>
                    <a:pt x="2631" y="0"/>
                    <a:pt x="16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6"/>
            <p:cNvSpPr/>
            <p:nvPr/>
          </p:nvSpPr>
          <p:spPr>
            <a:xfrm>
              <a:off x="3206867" y="702350"/>
              <a:ext cx="130047" cy="102486"/>
            </a:xfrm>
            <a:custGeom>
              <a:rect b="b" l="l" r="r" t="t"/>
              <a:pathLst>
                <a:path extrusionOk="0" h="5180" w="6573">
                  <a:moveTo>
                    <a:pt x="6438" y="0"/>
                  </a:moveTo>
                  <a:cubicBezTo>
                    <a:pt x="6422" y="0"/>
                    <a:pt x="6406" y="3"/>
                    <a:pt x="6391" y="11"/>
                  </a:cubicBezTo>
                  <a:cubicBezTo>
                    <a:pt x="3937" y="1159"/>
                    <a:pt x="1742" y="2882"/>
                    <a:pt x="46" y="4984"/>
                  </a:cubicBezTo>
                  <a:cubicBezTo>
                    <a:pt x="1" y="5037"/>
                    <a:pt x="10" y="5113"/>
                    <a:pt x="64" y="5152"/>
                  </a:cubicBezTo>
                  <a:cubicBezTo>
                    <a:pt x="86" y="5171"/>
                    <a:pt x="108" y="5179"/>
                    <a:pt x="134" y="5179"/>
                  </a:cubicBezTo>
                  <a:cubicBezTo>
                    <a:pt x="171" y="5179"/>
                    <a:pt x="206" y="5161"/>
                    <a:pt x="228" y="5134"/>
                  </a:cubicBezTo>
                  <a:cubicBezTo>
                    <a:pt x="1907" y="3056"/>
                    <a:pt x="4071" y="1359"/>
                    <a:pt x="6488" y="224"/>
                  </a:cubicBezTo>
                  <a:cubicBezTo>
                    <a:pt x="6551" y="198"/>
                    <a:pt x="6572" y="126"/>
                    <a:pt x="6546" y="68"/>
                  </a:cubicBezTo>
                  <a:cubicBezTo>
                    <a:pt x="6526" y="26"/>
                    <a:pt x="6483" y="0"/>
                    <a:pt x="6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6"/>
            <p:cNvSpPr/>
            <p:nvPr/>
          </p:nvSpPr>
          <p:spPr>
            <a:xfrm>
              <a:off x="3958440" y="739348"/>
              <a:ext cx="155846" cy="176007"/>
            </a:xfrm>
            <a:custGeom>
              <a:rect b="b" l="l" r="r" t="t"/>
              <a:pathLst>
                <a:path extrusionOk="0" h="8896" w="7877">
                  <a:moveTo>
                    <a:pt x="4232" y="1"/>
                  </a:moveTo>
                  <a:cubicBezTo>
                    <a:pt x="3111" y="1"/>
                    <a:pt x="2115" y="839"/>
                    <a:pt x="1603" y="1831"/>
                  </a:cubicBezTo>
                  <a:cubicBezTo>
                    <a:pt x="1083" y="2842"/>
                    <a:pt x="949" y="3999"/>
                    <a:pt x="816" y="5130"/>
                  </a:cubicBezTo>
                  <a:cubicBezTo>
                    <a:pt x="793" y="5326"/>
                    <a:pt x="771" y="5526"/>
                    <a:pt x="740" y="5722"/>
                  </a:cubicBezTo>
                  <a:cubicBezTo>
                    <a:pt x="641" y="6395"/>
                    <a:pt x="504" y="7053"/>
                    <a:pt x="294" y="7717"/>
                  </a:cubicBezTo>
                  <a:cubicBezTo>
                    <a:pt x="0" y="8648"/>
                    <a:pt x="290" y="8728"/>
                    <a:pt x="1239" y="8843"/>
                  </a:cubicBezTo>
                  <a:cubicBezTo>
                    <a:pt x="1492" y="8870"/>
                    <a:pt x="1737" y="8888"/>
                    <a:pt x="1995" y="8892"/>
                  </a:cubicBezTo>
                  <a:cubicBezTo>
                    <a:pt x="2056" y="8894"/>
                    <a:pt x="2117" y="8895"/>
                    <a:pt x="2179" y="8895"/>
                  </a:cubicBezTo>
                  <a:cubicBezTo>
                    <a:pt x="2241" y="8895"/>
                    <a:pt x="2305" y="8894"/>
                    <a:pt x="2369" y="8892"/>
                  </a:cubicBezTo>
                  <a:cubicBezTo>
                    <a:pt x="2365" y="8879"/>
                    <a:pt x="2361" y="8870"/>
                    <a:pt x="2347" y="8857"/>
                  </a:cubicBezTo>
                  <a:cubicBezTo>
                    <a:pt x="3251" y="8732"/>
                    <a:pt x="4120" y="8403"/>
                    <a:pt x="4898" y="7944"/>
                  </a:cubicBezTo>
                  <a:cubicBezTo>
                    <a:pt x="5989" y="7303"/>
                    <a:pt x="6911" y="6373"/>
                    <a:pt x="7570" y="5286"/>
                  </a:cubicBezTo>
                  <a:cubicBezTo>
                    <a:pt x="7877" y="4289"/>
                    <a:pt x="7854" y="3206"/>
                    <a:pt x="7383" y="2276"/>
                  </a:cubicBezTo>
                  <a:cubicBezTo>
                    <a:pt x="7116" y="1733"/>
                    <a:pt x="6719" y="1266"/>
                    <a:pt x="6265" y="874"/>
                  </a:cubicBezTo>
                  <a:cubicBezTo>
                    <a:pt x="5700" y="393"/>
                    <a:pt x="5010" y="19"/>
                    <a:pt x="4266" y="1"/>
                  </a:cubicBezTo>
                  <a:cubicBezTo>
                    <a:pt x="4255" y="1"/>
                    <a:pt x="4243" y="1"/>
                    <a:pt x="4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6"/>
            <p:cNvSpPr/>
            <p:nvPr/>
          </p:nvSpPr>
          <p:spPr>
            <a:xfrm>
              <a:off x="2834533" y="1383369"/>
              <a:ext cx="252298" cy="618657"/>
            </a:xfrm>
            <a:custGeom>
              <a:rect b="b" l="l" r="r" t="t"/>
              <a:pathLst>
                <a:path extrusionOk="0" h="31269" w="12752">
                  <a:moveTo>
                    <a:pt x="7209" y="1"/>
                  </a:moveTo>
                  <a:lnTo>
                    <a:pt x="7209" y="1"/>
                  </a:lnTo>
                  <a:cubicBezTo>
                    <a:pt x="3326" y="3059"/>
                    <a:pt x="771" y="7738"/>
                    <a:pt x="290" y="12659"/>
                  </a:cubicBezTo>
                  <a:cubicBezTo>
                    <a:pt x="1" y="15624"/>
                    <a:pt x="432" y="18598"/>
                    <a:pt x="1154" y="21505"/>
                  </a:cubicBezTo>
                  <a:cubicBezTo>
                    <a:pt x="1857" y="22551"/>
                    <a:pt x="2610" y="23571"/>
                    <a:pt x="3393" y="24559"/>
                  </a:cubicBezTo>
                  <a:cubicBezTo>
                    <a:pt x="5343" y="26999"/>
                    <a:pt x="7530" y="29252"/>
                    <a:pt x="9934" y="31269"/>
                  </a:cubicBezTo>
                  <a:cubicBezTo>
                    <a:pt x="11634" y="26131"/>
                    <a:pt x="12751" y="20833"/>
                    <a:pt x="11648" y="15614"/>
                  </a:cubicBezTo>
                  <a:cubicBezTo>
                    <a:pt x="10499" y="10214"/>
                    <a:pt x="6701" y="5494"/>
                    <a:pt x="7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6"/>
            <p:cNvSpPr/>
            <p:nvPr/>
          </p:nvSpPr>
          <p:spPr>
            <a:xfrm>
              <a:off x="3056956" y="1655215"/>
              <a:ext cx="279424" cy="468568"/>
            </a:xfrm>
            <a:custGeom>
              <a:rect b="b" l="l" r="r" t="t"/>
              <a:pathLst>
                <a:path extrusionOk="0" h="23683" w="14123">
                  <a:moveTo>
                    <a:pt x="14123" y="0"/>
                  </a:moveTo>
                  <a:cubicBezTo>
                    <a:pt x="11019" y="1550"/>
                    <a:pt x="7850" y="3148"/>
                    <a:pt x="5485" y="5682"/>
                  </a:cubicBezTo>
                  <a:cubicBezTo>
                    <a:pt x="3010" y="8343"/>
                    <a:pt x="1626" y="11839"/>
                    <a:pt x="726" y="15356"/>
                  </a:cubicBezTo>
                  <a:cubicBezTo>
                    <a:pt x="451" y="16425"/>
                    <a:pt x="219" y="17493"/>
                    <a:pt x="1" y="18575"/>
                  </a:cubicBezTo>
                  <a:cubicBezTo>
                    <a:pt x="1590" y="19813"/>
                    <a:pt x="3264" y="20944"/>
                    <a:pt x="5019" y="21955"/>
                  </a:cubicBezTo>
                  <a:cubicBezTo>
                    <a:pt x="6100" y="22578"/>
                    <a:pt x="7209" y="23152"/>
                    <a:pt x="8335" y="23682"/>
                  </a:cubicBezTo>
                  <a:cubicBezTo>
                    <a:pt x="8807" y="22760"/>
                    <a:pt x="9190" y="21786"/>
                    <a:pt x="9466" y="20771"/>
                  </a:cubicBezTo>
                  <a:cubicBezTo>
                    <a:pt x="10690" y="16171"/>
                    <a:pt x="9466" y="11202"/>
                    <a:pt x="10628" y="6590"/>
                  </a:cubicBezTo>
                  <a:cubicBezTo>
                    <a:pt x="11206" y="4274"/>
                    <a:pt x="12792" y="1986"/>
                    <a:pt x="14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6"/>
            <p:cNvSpPr/>
            <p:nvPr/>
          </p:nvSpPr>
          <p:spPr>
            <a:xfrm>
              <a:off x="3293011" y="1651792"/>
              <a:ext cx="266069" cy="539359"/>
            </a:xfrm>
            <a:custGeom>
              <a:rect b="b" l="l" r="r" t="t"/>
              <a:pathLst>
                <a:path extrusionOk="0" h="27261" w="13448">
                  <a:moveTo>
                    <a:pt x="7018" y="0"/>
                  </a:moveTo>
                  <a:cubicBezTo>
                    <a:pt x="3907" y="1607"/>
                    <a:pt x="1827" y="4799"/>
                    <a:pt x="909" y="8179"/>
                  </a:cubicBezTo>
                  <a:cubicBezTo>
                    <a:pt x="1" y="11562"/>
                    <a:pt x="126" y="15141"/>
                    <a:pt x="549" y="18614"/>
                  </a:cubicBezTo>
                  <a:cubicBezTo>
                    <a:pt x="843" y="21050"/>
                    <a:pt x="1275" y="23463"/>
                    <a:pt x="1577" y="25894"/>
                  </a:cubicBezTo>
                  <a:cubicBezTo>
                    <a:pt x="3278" y="26451"/>
                    <a:pt x="5002" y="26905"/>
                    <a:pt x="6751" y="27261"/>
                  </a:cubicBezTo>
                  <a:cubicBezTo>
                    <a:pt x="7597" y="26032"/>
                    <a:pt x="8399" y="24807"/>
                    <a:pt x="9110" y="23579"/>
                  </a:cubicBezTo>
                  <a:cubicBezTo>
                    <a:pt x="11804" y="18922"/>
                    <a:pt x="13448" y="13143"/>
                    <a:pt x="11381" y="8179"/>
                  </a:cubicBezTo>
                  <a:cubicBezTo>
                    <a:pt x="10144" y="5214"/>
                    <a:pt x="7548" y="3169"/>
                    <a:pt x="70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6"/>
            <p:cNvSpPr/>
            <p:nvPr/>
          </p:nvSpPr>
          <p:spPr>
            <a:xfrm>
              <a:off x="3532192" y="1543252"/>
              <a:ext cx="249113" cy="667210"/>
            </a:xfrm>
            <a:custGeom>
              <a:rect b="b" l="l" r="r" t="t"/>
              <a:pathLst>
                <a:path extrusionOk="0" h="33723" w="12591">
                  <a:moveTo>
                    <a:pt x="6674" y="0"/>
                  </a:moveTo>
                  <a:lnTo>
                    <a:pt x="6674" y="0"/>
                  </a:lnTo>
                  <a:cubicBezTo>
                    <a:pt x="3286" y="1372"/>
                    <a:pt x="1145" y="4911"/>
                    <a:pt x="570" y="8522"/>
                  </a:cubicBezTo>
                  <a:cubicBezTo>
                    <a:pt x="0" y="12128"/>
                    <a:pt x="757" y="15815"/>
                    <a:pt x="1728" y="19332"/>
                  </a:cubicBezTo>
                  <a:cubicBezTo>
                    <a:pt x="2707" y="22854"/>
                    <a:pt x="3913" y="26340"/>
                    <a:pt x="4270" y="29977"/>
                  </a:cubicBezTo>
                  <a:cubicBezTo>
                    <a:pt x="4390" y="31216"/>
                    <a:pt x="4404" y="32480"/>
                    <a:pt x="4270" y="33722"/>
                  </a:cubicBezTo>
                  <a:cubicBezTo>
                    <a:pt x="5138" y="33722"/>
                    <a:pt x="6007" y="33704"/>
                    <a:pt x="6870" y="33664"/>
                  </a:cubicBezTo>
                  <a:cubicBezTo>
                    <a:pt x="7391" y="32983"/>
                    <a:pt x="7889" y="32284"/>
                    <a:pt x="8335" y="31545"/>
                  </a:cubicBezTo>
                  <a:cubicBezTo>
                    <a:pt x="11865" y="25682"/>
                    <a:pt x="12591" y="17992"/>
                    <a:pt x="9412" y="11924"/>
                  </a:cubicBezTo>
                  <a:cubicBezTo>
                    <a:pt x="8531" y="10232"/>
                    <a:pt x="7365" y="8686"/>
                    <a:pt x="6679" y="6906"/>
                  </a:cubicBezTo>
                  <a:cubicBezTo>
                    <a:pt x="5851" y="4747"/>
                    <a:pt x="5966" y="2205"/>
                    <a:pt x="6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6"/>
            <p:cNvSpPr/>
            <p:nvPr/>
          </p:nvSpPr>
          <p:spPr>
            <a:xfrm>
              <a:off x="3768801" y="1586779"/>
              <a:ext cx="194862" cy="611950"/>
            </a:xfrm>
            <a:custGeom>
              <a:rect b="b" l="l" r="r" t="t"/>
              <a:pathLst>
                <a:path extrusionOk="0" h="30930" w="9849">
                  <a:moveTo>
                    <a:pt x="2288" y="0"/>
                  </a:moveTo>
                  <a:cubicBezTo>
                    <a:pt x="543" y="2462"/>
                    <a:pt x="93" y="5632"/>
                    <a:pt x="223" y="8650"/>
                  </a:cubicBezTo>
                  <a:cubicBezTo>
                    <a:pt x="348" y="11665"/>
                    <a:pt x="1002" y="14634"/>
                    <a:pt x="1251" y="17644"/>
                  </a:cubicBezTo>
                  <a:cubicBezTo>
                    <a:pt x="1612" y="22101"/>
                    <a:pt x="1064" y="26575"/>
                    <a:pt x="0" y="30929"/>
                  </a:cubicBezTo>
                  <a:cubicBezTo>
                    <a:pt x="1892" y="30636"/>
                    <a:pt x="3767" y="30226"/>
                    <a:pt x="5615" y="29706"/>
                  </a:cubicBezTo>
                  <a:cubicBezTo>
                    <a:pt x="5681" y="29599"/>
                    <a:pt x="5734" y="29501"/>
                    <a:pt x="5792" y="29394"/>
                  </a:cubicBezTo>
                  <a:cubicBezTo>
                    <a:pt x="8543" y="24479"/>
                    <a:pt x="9848" y="18508"/>
                    <a:pt x="8183" y="13125"/>
                  </a:cubicBezTo>
                  <a:cubicBezTo>
                    <a:pt x="6727" y="8410"/>
                    <a:pt x="3482" y="4786"/>
                    <a:pt x="2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6"/>
            <p:cNvSpPr/>
            <p:nvPr/>
          </p:nvSpPr>
          <p:spPr>
            <a:xfrm>
              <a:off x="3893782" y="1435621"/>
              <a:ext cx="267374" cy="680228"/>
            </a:xfrm>
            <a:custGeom>
              <a:rect b="b" l="l" r="r" t="t"/>
              <a:pathLst>
                <a:path extrusionOk="0" h="34381" w="13514">
                  <a:moveTo>
                    <a:pt x="3130" y="0"/>
                  </a:moveTo>
                  <a:cubicBezTo>
                    <a:pt x="1" y="5236"/>
                    <a:pt x="1" y="11821"/>
                    <a:pt x="1381" y="17765"/>
                  </a:cubicBezTo>
                  <a:cubicBezTo>
                    <a:pt x="2703" y="23468"/>
                    <a:pt x="5179" y="28833"/>
                    <a:pt x="7045" y="34381"/>
                  </a:cubicBezTo>
                  <a:cubicBezTo>
                    <a:pt x="8242" y="33788"/>
                    <a:pt x="9422" y="33142"/>
                    <a:pt x="10561" y="32443"/>
                  </a:cubicBezTo>
                  <a:cubicBezTo>
                    <a:pt x="11181" y="32069"/>
                    <a:pt x="11786" y="31677"/>
                    <a:pt x="12378" y="31268"/>
                  </a:cubicBezTo>
                  <a:cubicBezTo>
                    <a:pt x="12503" y="30662"/>
                    <a:pt x="12601" y="30062"/>
                    <a:pt x="12685" y="29451"/>
                  </a:cubicBezTo>
                  <a:cubicBezTo>
                    <a:pt x="13513" y="23459"/>
                    <a:pt x="12971" y="17025"/>
                    <a:pt x="9712" y="11927"/>
                  </a:cubicBezTo>
                  <a:cubicBezTo>
                    <a:pt x="8424" y="9924"/>
                    <a:pt x="6763" y="8192"/>
                    <a:pt x="5419" y="6233"/>
                  </a:cubicBezTo>
                  <a:cubicBezTo>
                    <a:pt x="4065" y="4274"/>
                    <a:pt x="2953" y="2372"/>
                    <a:pt x="3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6"/>
            <p:cNvSpPr/>
            <p:nvPr/>
          </p:nvSpPr>
          <p:spPr>
            <a:xfrm>
              <a:off x="3440923" y="1395497"/>
              <a:ext cx="1097771" cy="814964"/>
            </a:xfrm>
            <a:custGeom>
              <a:rect b="b" l="l" r="r" t="t"/>
              <a:pathLst>
                <a:path extrusionOk="0" h="41191" w="55485">
                  <a:moveTo>
                    <a:pt x="53577" y="1"/>
                  </a:moveTo>
                  <a:cubicBezTo>
                    <a:pt x="49232" y="1"/>
                    <a:pt x="45114" y="3018"/>
                    <a:pt x="43245" y="6983"/>
                  </a:cubicBezTo>
                  <a:cubicBezTo>
                    <a:pt x="41233" y="11253"/>
                    <a:pt x="41527" y="16333"/>
                    <a:pt x="43170" y="20755"/>
                  </a:cubicBezTo>
                  <a:cubicBezTo>
                    <a:pt x="42413" y="20440"/>
                    <a:pt x="41595" y="20286"/>
                    <a:pt x="40778" y="20286"/>
                  </a:cubicBezTo>
                  <a:cubicBezTo>
                    <a:pt x="39532" y="20286"/>
                    <a:pt x="38286" y="20643"/>
                    <a:pt x="37249" y="21337"/>
                  </a:cubicBezTo>
                  <a:cubicBezTo>
                    <a:pt x="35529" y="22486"/>
                    <a:pt x="34444" y="24525"/>
                    <a:pt x="34448" y="26587"/>
                  </a:cubicBezTo>
                  <a:cubicBezTo>
                    <a:pt x="32124" y="23069"/>
                    <a:pt x="29176" y="19793"/>
                    <a:pt x="25321" y="18078"/>
                  </a:cubicBezTo>
                  <a:cubicBezTo>
                    <a:pt x="23702" y="17359"/>
                    <a:pt x="21899" y="16972"/>
                    <a:pt x="20118" y="16972"/>
                  </a:cubicBezTo>
                  <a:cubicBezTo>
                    <a:pt x="17662" y="16972"/>
                    <a:pt x="15246" y="17709"/>
                    <a:pt x="13411" y="19329"/>
                  </a:cubicBezTo>
                  <a:cubicBezTo>
                    <a:pt x="11100" y="21377"/>
                    <a:pt x="9996" y="24542"/>
                    <a:pt x="9889" y="27628"/>
                  </a:cubicBezTo>
                  <a:cubicBezTo>
                    <a:pt x="9773" y="30723"/>
                    <a:pt x="10552" y="33773"/>
                    <a:pt x="11479" y="36720"/>
                  </a:cubicBezTo>
                  <a:cubicBezTo>
                    <a:pt x="10418" y="36332"/>
                    <a:pt x="9290" y="36140"/>
                    <a:pt x="8162" y="36140"/>
                  </a:cubicBezTo>
                  <a:cubicBezTo>
                    <a:pt x="6546" y="36140"/>
                    <a:pt x="4930" y="36532"/>
                    <a:pt x="3510" y="37303"/>
                  </a:cubicBezTo>
                  <a:cubicBezTo>
                    <a:pt x="2472" y="37868"/>
                    <a:pt x="949" y="39031"/>
                    <a:pt x="1" y="40353"/>
                  </a:cubicBezTo>
                  <a:cubicBezTo>
                    <a:pt x="2926" y="40909"/>
                    <a:pt x="5904" y="41185"/>
                    <a:pt x="8883" y="41190"/>
                  </a:cubicBezTo>
                  <a:cubicBezTo>
                    <a:pt x="9751" y="41190"/>
                    <a:pt x="10620" y="41172"/>
                    <a:pt x="11483" y="41132"/>
                  </a:cubicBezTo>
                  <a:cubicBezTo>
                    <a:pt x="13188" y="41039"/>
                    <a:pt x="14890" y="40865"/>
                    <a:pt x="16572" y="40597"/>
                  </a:cubicBezTo>
                  <a:cubicBezTo>
                    <a:pt x="18464" y="40304"/>
                    <a:pt x="20339" y="39894"/>
                    <a:pt x="22187" y="39374"/>
                  </a:cubicBezTo>
                  <a:cubicBezTo>
                    <a:pt x="24848" y="38616"/>
                    <a:pt x="27449" y="37632"/>
                    <a:pt x="29934" y="36409"/>
                  </a:cubicBezTo>
                  <a:cubicBezTo>
                    <a:pt x="31131" y="35816"/>
                    <a:pt x="32311" y="35170"/>
                    <a:pt x="33450" y="34471"/>
                  </a:cubicBezTo>
                  <a:cubicBezTo>
                    <a:pt x="34070" y="34097"/>
                    <a:pt x="34675" y="33705"/>
                    <a:pt x="35267" y="33296"/>
                  </a:cubicBezTo>
                  <a:cubicBezTo>
                    <a:pt x="41692" y="28924"/>
                    <a:pt x="46914" y="22865"/>
                    <a:pt x="50489" y="15955"/>
                  </a:cubicBezTo>
                  <a:cubicBezTo>
                    <a:pt x="53041" y="11035"/>
                    <a:pt x="54759" y="5683"/>
                    <a:pt x="55484" y="198"/>
                  </a:cubicBezTo>
                  <a:cubicBezTo>
                    <a:pt x="55173" y="136"/>
                    <a:pt x="54861" y="87"/>
                    <a:pt x="54549" y="51"/>
                  </a:cubicBezTo>
                  <a:cubicBezTo>
                    <a:pt x="54225" y="17"/>
                    <a:pt x="53900" y="1"/>
                    <a:pt x="53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6"/>
            <p:cNvSpPr/>
            <p:nvPr/>
          </p:nvSpPr>
          <p:spPr>
            <a:xfrm>
              <a:off x="3703886" y="468194"/>
              <a:ext cx="529684" cy="358346"/>
            </a:xfrm>
            <a:custGeom>
              <a:rect b="b" l="l" r="r" t="t"/>
              <a:pathLst>
                <a:path extrusionOk="0" h="18112" w="26772">
                  <a:moveTo>
                    <a:pt x="15603" y="1"/>
                  </a:moveTo>
                  <a:cubicBezTo>
                    <a:pt x="15389" y="1"/>
                    <a:pt x="15174" y="7"/>
                    <a:pt x="14960" y="20"/>
                  </a:cubicBezTo>
                  <a:cubicBezTo>
                    <a:pt x="14937" y="20"/>
                    <a:pt x="14919" y="24"/>
                    <a:pt x="14892" y="24"/>
                  </a:cubicBezTo>
                  <a:cubicBezTo>
                    <a:pt x="14608" y="42"/>
                    <a:pt x="14323" y="73"/>
                    <a:pt x="14047" y="118"/>
                  </a:cubicBezTo>
                  <a:cubicBezTo>
                    <a:pt x="12038" y="416"/>
                    <a:pt x="10155" y="1302"/>
                    <a:pt x="8499" y="2522"/>
                  </a:cubicBezTo>
                  <a:cubicBezTo>
                    <a:pt x="8397" y="2597"/>
                    <a:pt x="8285" y="2683"/>
                    <a:pt x="8179" y="2767"/>
                  </a:cubicBezTo>
                  <a:cubicBezTo>
                    <a:pt x="7128" y="3591"/>
                    <a:pt x="6171" y="4553"/>
                    <a:pt x="5343" y="5589"/>
                  </a:cubicBezTo>
                  <a:cubicBezTo>
                    <a:pt x="4795" y="6267"/>
                    <a:pt x="4309" y="6965"/>
                    <a:pt x="3851" y="7705"/>
                  </a:cubicBezTo>
                  <a:cubicBezTo>
                    <a:pt x="3789" y="7802"/>
                    <a:pt x="3730" y="7896"/>
                    <a:pt x="3673" y="7993"/>
                  </a:cubicBezTo>
                  <a:cubicBezTo>
                    <a:pt x="2275" y="10287"/>
                    <a:pt x="1206" y="12780"/>
                    <a:pt x="173" y="15269"/>
                  </a:cubicBezTo>
                  <a:cubicBezTo>
                    <a:pt x="173" y="15269"/>
                    <a:pt x="169" y="15273"/>
                    <a:pt x="169" y="15278"/>
                  </a:cubicBezTo>
                  <a:lnTo>
                    <a:pt x="0" y="15670"/>
                  </a:lnTo>
                  <a:cubicBezTo>
                    <a:pt x="58" y="15683"/>
                    <a:pt x="115" y="15692"/>
                    <a:pt x="173" y="15705"/>
                  </a:cubicBezTo>
                  <a:cubicBezTo>
                    <a:pt x="2421" y="16114"/>
                    <a:pt x="4617" y="16800"/>
                    <a:pt x="6834" y="17330"/>
                  </a:cubicBezTo>
                  <a:cubicBezTo>
                    <a:pt x="6941" y="17357"/>
                    <a:pt x="7048" y="17380"/>
                    <a:pt x="7155" y="17406"/>
                  </a:cubicBezTo>
                  <a:cubicBezTo>
                    <a:pt x="8633" y="17749"/>
                    <a:pt x="10115" y="18016"/>
                    <a:pt x="11633" y="18091"/>
                  </a:cubicBezTo>
                  <a:cubicBezTo>
                    <a:pt x="11750" y="18096"/>
                    <a:pt x="11874" y="18101"/>
                    <a:pt x="11990" y="18101"/>
                  </a:cubicBezTo>
                  <a:cubicBezTo>
                    <a:pt x="12126" y="18109"/>
                    <a:pt x="12261" y="18112"/>
                    <a:pt x="12397" y="18112"/>
                  </a:cubicBezTo>
                  <a:cubicBezTo>
                    <a:pt x="12475" y="18112"/>
                    <a:pt x="12553" y="18111"/>
                    <a:pt x="12631" y="18109"/>
                  </a:cubicBezTo>
                  <a:cubicBezTo>
                    <a:pt x="13365" y="18101"/>
                    <a:pt x="14095" y="18033"/>
                    <a:pt x="14808" y="17910"/>
                  </a:cubicBezTo>
                  <a:cubicBezTo>
                    <a:pt x="15907" y="17723"/>
                    <a:pt x="16986" y="17406"/>
                    <a:pt x="18005" y="16975"/>
                  </a:cubicBezTo>
                  <a:cubicBezTo>
                    <a:pt x="18445" y="16796"/>
                    <a:pt x="18873" y="16587"/>
                    <a:pt x="19296" y="16364"/>
                  </a:cubicBezTo>
                  <a:cubicBezTo>
                    <a:pt x="19452" y="16284"/>
                    <a:pt x="19603" y="16204"/>
                    <a:pt x="19750" y="16114"/>
                  </a:cubicBezTo>
                  <a:cubicBezTo>
                    <a:pt x="22012" y="14819"/>
                    <a:pt x="23935" y="12945"/>
                    <a:pt x="25222" y="10674"/>
                  </a:cubicBezTo>
                  <a:cubicBezTo>
                    <a:pt x="25672" y="9882"/>
                    <a:pt x="25997" y="9107"/>
                    <a:pt x="26255" y="8336"/>
                  </a:cubicBezTo>
                  <a:cubicBezTo>
                    <a:pt x="26299" y="8217"/>
                    <a:pt x="26340" y="8096"/>
                    <a:pt x="26375" y="7981"/>
                  </a:cubicBezTo>
                  <a:cubicBezTo>
                    <a:pt x="26522" y="7539"/>
                    <a:pt x="26646" y="7108"/>
                    <a:pt x="26771" y="6663"/>
                  </a:cubicBezTo>
                  <a:cubicBezTo>
                    <a:pt x="26455" y="6360"/>
                    <a:pt x="26126" y="6061"/>
                    <a:pt x="25796" y="5763"/>
                  </a:cubicBezTo>
                  <a:cubicBezTo>
                    <a:pt x="25288" y="5309"/>
                    <a:pt x="24772" y="4864"/>
                    <a:pt x="24238" y="4428"/>
                  </a:cubicBezTo>
                  <a:lnTo>
                    <a:pt x="24238" y="4423"/>
                  </a:lnTo>
                  <a:cubicBezTo>
                    <a:pt x="24202" y="4401"/>
                    <a:pt x="24166" y="4370"/>
                    <a:pt x="24127" y="4339"/>
                  </a:cubicBezTo>
                  <a:cubicBezTo>
                    <a:pt x="24069" y="4286"/>
                    <a:pt x="24006" y="4241"/>
                    <a:pt x="23940" y="4187"/>
                  </a:cubicBezTo>
                  <a:lnTo>
                    <a:pt x="23935" y="4183"/>
                  </a:lnTo>
                  <a:cubicBezTo>
                    <a:pt x="23757" y="4045"/>
                    <a:pt x="23578" y="3898"/>
                    <a:pt x="23397" y="3756"/>
                  </a:cubicBezTo>
                  <a:cubicBezTo>
                    <a:pt x="22947" y="3399"/>
                    <a:pt x="22479" y="3047"/>
                    <a:pt x="22008" y="2709"/>
                  </a:cubicBezTo>
                  <a:cubicBezTo>
                    <a:pt x="20818" y="1845"/>
                    <a:pt x="19585" y="1035"/>
                    <a:pt x="18294" y="287"/>
                  </a:cubicBezTo>
                  <a:cubicBezTo>
                    <a:pt x="17404" y="111"/>
                    <a:pt x="16507" y="1"/>
                    <a:pt x="156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6"/>
            <p:cNvSpPr/>
            <p:nvPr/>
          </p:nvSpPr>
          <p:spPr>
            <a:xfrm>
              <a:off x="3698762" y="550935"/>
              <a:ext cx="484673" cy="231049"/>
            </a:xfrm>
            <a:custGeom>
              <a:rect b="b" l="l" r="r" t="t"/>
              <a:pathLst>
                <a:path extrusionOk="0" h="11678" w="24497">
                  <a:moveTo>
                    <a:pt x="24194" y="1"/>
                  </a:moveTo>
                  <a:cubicBezTo>
                    <a:pt x="23682" y="192"/>
                    <a:pt x="23152" y="379"/>
                    <a:pt x="22631" y="566"/>
                  </a:cubicBezTo>
                  <a:lnTo>
                    <a:pt x="22635" y="562"/>
                  </a:lnTo>
                  <a:lnTo>
                    <a:pt x="22635" y="562"/>
                  </a:lnTo>
                  <a:cubicBezTo>
                    <a:pt x="22524" y="602"/>
                    <a:pt x="22417" y="638"/>
                    <a:pt x="22306" y="682"/>
                  </a:cubicBezTo>
                  <a:cubicBezTo>
                    <a:pt x="21620" y="922"/>
                    <a:pt x="20940" y="1162"/>
                    <a:pt x="20267" y="1394"/>
                  </a:cubicBezTo>
                  <a:cubicBezTo>
                    <a:pt x="18651" y="1960"/>
                    <a:pt x="17013" y="2539"/>
                    <a:pt x="15375" y="3149"/>
                  </a:cubicBezTo>
                  <a:lnTo>
                    <a:pt x="15369" y="3149"/>
                  </a:lnTo>
                  <a:cubicBezTo>
                    <a:pt x="15258" y="3184"/>
                    <a:pt x="15151" y="3233"/>
                    <a:pt x="15044" y="3269"/>
                  </a:cubicBezTo>
                  <a:cubicBezTo>
                    <a:pt x="13972" y="3674"/>
                    <a:pt x="12903" y="4092"/>
                    <a:pt x="11848" y="4528"/>
                  </a:cubicBezTo>
                  <a:cubicBezTo>
                    <a:pt x="11029" y="4871"/>
                    <a:pt x="10246" y="5214"/>
                    <a:pt x="9488" y="5557"/>
                  </a:cubicBezTo>
                  <a:cubicBezTo>
                    <a:pt x="9350" y="5624"/>
                    <a:pt x="9217" y="5687"/>
                    <a:pt x="9087" y="5749"/>
                  </a:cubicBezTo>
                  <a:cubicBezTo>
                    <a:pt x="5628" y="7374"/>
                    <a:pt x="2824" y="9110"/>
                    <a:pt x="432" y="11087"/>
                  </a:cubicBezTo>
                  <a:cubicBezTo>
                    <a:pt x="432" y="11087"/>
                    <a:pt x="428" y="11091"/>
                    <a:pt x="428" y="11096"/>
                  </a:cubicBezTo>
                  <a:cubicBezTo>
                    <a:pt x="308" y="11190"/>
                    <a:pt x="192" y="11287"/>
                    <a:pt x="76" y="11385"/>
                  </a:cubicBezTo>
                  <a:cubicBezTo>
                    <a:pt x="5" y="11447"/>
                    <a:pt x="0" y="11550"/>
                    <a:pt x="58" y="11621"/>
                  </a:cubicBezTo>
                  <a:cubicBezTo>
                    <a:pt x="72" y="11644"/>
                    <a:pt x="94" y="11652"/>
                    <a:pt x="112" y="11661"/>
                  </a:cubicBezTo>
                  <a:cubicBezTo>
                    <a:pt x="134" y="11672"/>
                    <a:pt x="159" y="11677"/>
                    <a:pt x="184" y="11677"/>
                  </a:cubicBezTo>
                  <a:cubicBezTo>
                    <a:pt x="222" y="11677"/>
                    <a:pt x="260" y="11664"/>
                    <a:pt x="290" y="11634"/>
                  </a:cubicBezTo>
                  <a:cubicBezTo>
                    <a:pt x="339" y="11599"/>
                    <a:pt x="379" y="11558"/>
                    <a:pt x="432" y="11523"/>
                  </a:cubicBezTo>
                  <a:cubicBezTo>
                    <a:pt x="2894" y="9448"/>
                    <a:pt x="5802" y="7650"/>
                    <a:pt x="9435" y="5958"/>
                  </a:cubicBezTo>
                  <a:lnTo>
                    <a:pt x="9435" y="5954"/>
                  </a:lnTo>
                  <a:cubicBezTo>
                    <a:pt x="9560" y="5891"/>
                    <a:pt x="9675" y="5842"/>
                    <a:pt x="9796" y="5784"/>
                  </a:cubicBezTo>
                  <a:cubicBezTo>
                    <a:pt x="10499" y="5463"/>
                    <a:pt x="11224" y="5147"/>
                    <a:pt x="11977" y="4832"/>
                  </a:cubicBezTo>
                  <a:cubicBezTo>
                    <a:pt x="13010" y="4399"/>
                    <a:pt x="14052" y="3994"/>
                    <a:pt x="15112" y="3598"/>
                  </a:cubicBezTo>
                  <a:lnTo>
                    <a:pt x="15112" y="3593"/>
                  </a:lnTo>
                  <a:lnTo>
                    <a:pt x="15116" y="3598"/>
                  </a:lnTo>
                  <a:cubicBezTo>
                    <a:pt x="15231" y="3554"/>
                    <a:pt x="15348" y="3505"/>
                    <a:pt x="15463" y="3464"/>
                  </a:cubicBezTo>
                  <a:cubicBezTo>
                    <a:pt x="17111" y="2855"/>
                    <a:pt x="18762" y="2276"/>
                    <a:pt x="20374" y="1711"/>
                  </a:cubicBezTo>
                  <a:cubicBezTo>
                    <a:pt x="21046" y="1479"/>
                    <a:pt x="21718" y="1243"/>
                    <a:pt x="22395" y="1002"/>
                  </a:cubicBezTo>
                  <a:cubicBezTo>
                    <a:pt x="22511" y="963"/>
                    <a:pt x="22627" y="922"/>
                    <a:pt x="22742" y="883"/>
                  </a:cubicBezTo>
                  <a:cubicBezTo>
                    <a:pt x="23108" y="753"/>
                    <a:pt x="23482" y="615"/>
                    <a:pt x="23847" y="478"/>
                  </a:cubicBezTo>
                  <a:cubicBezTo>
                    <a:pt x="24061" y="402"/>
                    <a:pt x="24279" y="326"/>
                    <a:pt x="24497" y="241"/>
                  </a:cubicBezTo>
                  <a:cubicBezTo>
                    <a:pt x="24461" y="219"/>
                    <a:pt x="24425" y="188"/>
                    <a:pt x="24386" y="157"/>
                  </a:cubicBezTo>
                  <a:cubicBezTo>
                    <a:pt x="24328" y="104"/>
                    <a:pt x="24265" y="59"/>
                    <a:pt x="24199" y="5"/>
                  </a:cubicBezTo>
                  <a:lnTo>
                    <a:pt x="241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6"/>
            <p:cNvSpPr/>
            <p:nvPr/>
          </p:nvSpPr>
          <p:spPr>
            <a:xfrm>
              <a:off x="3776536" y="620618"/>
              <a:ext cx="116217" cy="191974"/>
            </a:xfrm>
            <a:custGeom>
              <a:rect b="b" l="l" r="r" t="t"/>
              <a:pathLst>
                <a:path extrusionOk="0" h="9703" w="5874">
                  <a:moveTo>
                    <a:pt x="179" y="1"/>
                  </a:moveTo>
                  <a:cubicBezTo>
                    <a:pt x="117" y="94"/>
                    <a:pt x="58" y="188"/>
                    <a:pt x="1" y="285"/>
                  </a:cubicBezTo>
                  <a:cubicBezTo>
                    <a:pt x="1747" y="869"/>
                    <a:pt x="3473" y="1524"/>
                    <a:pt x="5161" y="2227"/>
                  </a:cubicBezTo>
                  <a:cubicBezTo>
                    <a:pt x="5281" y="2276"/>
                    <a:pt x="5397" y="2325"/>
                    <a:pt x="5517" y="2373"/>
                  </a:cubicBezTo>
                  <a:cubicBezTo>
                    <a:pt x="5513" y="2391"/>
                    <a:pt x="5508" y="2414"/>
                    <a:pt x="5504" y="2432"/>
                  </a:cubicBezTo>
                  <a:cubicBezTo>
                    <a:pt x="4925" y="4929"/>
                    <a:pt x="4145" y="7338"/>
                    <a:pt x="3162" y="9626"/>
                  </a:cubicBezTo>
                  <a:cubicBezTo>
                    <a:pt x="3269" y="9653"/>
                    <a:pt x="3376" y="9676"/>
                    <a:pt x="3483" y="9702"/>
                  </a:cubicBezTo>
                  <a:cubicBezTo>
                    <a:pt x="4493" y="7351"/>
                    <a:pt x="5286" y="4880"/>
                    <a:pt x="5869" y="2315"/>
                  </a:cubicBezTo>
                  <a:cubicBezTo>
                    <a:pt x="5873" y="2293"/>
                    <a:pt x="5873" y="2280"/>
                    <a:pt x="5869" y="2262"/>
                  </a:cubicBezTo>
                  <a:cubicBezTo>
                    <a:pt x="5860" y="2204"/>
                    <a:pt x="5824" y="2151"/>
                    <a:pt x="5775" y="2124"/>
                  </a:cubicBezTo>
                  <a:cubicBezTo>
                    <a:pt x="5704" y="2097"/>
                    <a:pt x="5633" y="2066"/>
                    <a:pt x="5561" y="2040"/>
                  </a:cubicBezTo>
                  <a:cubicBezTo>
                    <a:pt x="3804" y="1292"/>
                    <a:pt x="2004" y="610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6"/>
            <p:cNvSpPr/>
            <p:nvPr/>
          </p:nvSpPr>
          <p:spPr>
            <a:xfrm>
              <a:off x="3865688" y="518092"/>
              <a:ext cx="139464" cy="308231"/>
            </a:xfrm>
            <a:custGeom>
              <a:rect b="b" l="l" r="r" t="t"/>
              <a:pathLst>
                <a:path extrusionOk="0" h="15579" w="7049">
                  <a:moveTo>
                    <a:pt x="321" y="0"/>
                  </a:moveTo>
                  <a:cubicBezTo>
                    <a:pt x="214" y="81"/>
                    <a:pt x="112" y="161"/>
                    <a:pt x="1" y="245"/>
                  </a:cubicBezTo>
                  <a:cubicBezTo>
                    <a:pt x="2614" y="1069"/>
                    <a:pt x="4978" y="2730"/>
                    <a:pt x="6607" y="4924"/>
                  </a:cubicBezTo>
                  <a:cubicBezTo>
                    <a:pt x="6638" y="4969"/>
                    <a:pt x="6670" y="5013"/>
                    <a:pt x="6701" y="5058"/>
                  </a:cubicBezTo>
                  <a:cubicBezTo>
                    <a:pt x="6692" y="5120"/>
                    <a:pt x="6688" y="5187"/>
                    <a:pt x="6675" y="5253"/>
                  </a:cubicBezTo>
                  <a:cubicBezTo>
                    <a:pt x="6158" y="8789"/>
                    <a:pt x="5045" y="12355"/>
                    <a:pt x="3455" y="15569"/>
                  </a:cubicBezTo>
                  <a:cubicBezTo>
                    <a:pt x="3576" y="15574"/>
                    <a:pt x="3691" y="15579"/>
                    <a:pt x="3812" y="15579"/>
                  </a:cubicBezTo>
                  <a:cubicBezTo>
                    <a:pt x="5405" y="12310"/>
                    <a:pt x="6523" y="8704"/>
                    <a:pt x="7026" y="5124"/>
                  </a:cubicBezTo>
                  <a:lnTo>
                    <a:pt x="7031" y="5120"/>
                  </a:lnTo>
                  <a:cubicBezTo>
                    <a:pt x="7035" y="5089"/>
                    <a:pt x="7035" y="5066"/>
                    <a:pt x="7039" y="5035"/>
                  </a:cubicBezTo>
                  <a:cubicBezTo>
                    <a:pt x="7049" y="4996"/>
                    <a:pt x="7035" y="4955"/>
                    <a:pt x="7012" y="4916"/>
                  </a:cubicBezTo>
                  <a:cubicBezTo>
                    <a:pt x="6986" y="4884"/>
                    <a:pt x="6964" y="4844"/>
                    <a:pt x="6932" y="4809"/>
                  </a:cubicBezTo>
                  <a:lnTo>
                    <a:pt x="6928" y="4809"/>
                  </a:lnTo>
                  <a:cubicBezTo>
                    <a:pt x="5308" y="2578"/>
                    <a:pt x="2943" y="882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6"/>
            <p:cNvSpPr/>
            <p:nvPr/>
          </p:nvSpPr>
          <p:spPr>
            <a:xfrm>
              <a:off x="3981687" y="468669"/>
              <a:ext cx="167401" cy="323307"/>
            </a:xfrm>
            <a:custGeom>
              <a:rect b="b" l="l" r="r" t="t"/>
              <a:pathLst>
                <a:path extrusionOk="0" h="16341" w="8461">
                  <a:moveTo>
                    <a:pt x="851" y="0"/>
                  </a:moveTo>
                  <a:cubicBezTo>
                    <a:pt x="567" y="18"/>
                    <a:pt x="282" y="49"/>
                    <a:pt x="1" y="94"/>
                  </a:cubicBezTo>
                  <a:cubicBezTo>
                    <a:pt x="1003" y="370"/>
                    <a:pt x="1987" y="699"/>
                    <a:pt x="2935" y="1109"/>
                  </a:cubicBezTo>
                  <a:cubicBezTo>
                    <a:pt x="5130" y="2053"/>
                    <a:pt x="6845" y="3304"/>
                    <a:pt x="8006" y="4840"/>
                  </a:cubicBezTo>
                  <a:cubicBezTo>
                    <a:pt x="8041" y="4885"/>
                    <a:pt x="8082" y="4934"/>
                    <a:pt x="8117" y="4983"/>
                  </a:cubicBezTo>
                  <a:cubicBezTo>
                    <a:pt x="8109" y="5041"/>
                    <a:pt x="8104" y="5098"/>
                    <a:pt x="8095" y="5156"/>
                  </a:cubicBezTo>
                  <a:lnTo>
                    <a:pt x="8095" y="5160"/>
                  </a:lnTo>
                  <a:cubicBezTo>
                    <a:pt x="8074" y="5334"/>
                    <a:pt x="8051" y="5503"/>
                    <a:pt x="8020" y="5677"/>
                  </a:cubicBezTo>
                  <a:cubicBezTo>
                    <a:pt x="7525" y="9368"/>
                    <a:pt x="6599" y="12943"/>
                    <a:pt x="5255" y="16340"/>
                  </a:cubicBezTo>
                  <a:cubicBezTo>
                    <a:pt x="5411" y="16260"/>
                    <a:pt x="5562" y="16180"/>
                    <a:pt x="5709" y="16090"/>
                  </a:cubicBezTo>
                  <a:cubicBezTo>
                    <a:pt x="7018" y="12685"/>
                    <a:pt x="7922" y="9105"/>
                    <a:pt x="8389" y="5415"/>
                  </a:cubicBezTo>
                  <a:cubicBezTo>
                    <a:pt x="8407" y="5285"/>
                    <a:pt x="8425" y="5164"/>
                    <a:pt x="8438" y="5036"/>
                  </a:cubicBezTo>
                  <a:cubicBezTo>
                    <a:pt x="8442" y="5036"/>
                    <a:pt x="8442" y="5031"/>
                    <a:pt x="8442" y="5031"/>
                  </a:cubicBezTo>
                  <a:cubicBezTo>
                    <a:pt x="8447" y="5000"/>
                    <a:pt x="8452" y="4983"/>
                    <a:pt x="8452" y="4956"/>
                  </a:cubicBezTo>
                  <a:cubicBezTo>
                    <a:pt x="8460" y="4916"/>
                    <a:pt x="8452" y="4876"/>
                    <a:pt x="8425" y="4840"/>
                  </a:cubicBezTo>
                  <a:cubicBezTo>
                    <a:pt x="8394" y="4800"/>
                    <a:pt x="8367" y="4760"/>
                    <a:pt x="8335" y="4724"/>
                  </a:cubicBezTo>
                  <a:lnTo>
                    <a:pt x="8331" y="4720"/>
                  </a:lnTo>
                  <a:cubicBezTo>
                    <a:pt x="7129" y="3099"/>
                    <a:pt x="5353" y="1786"/>
                    <a:pt x="3064" y="802"/>
                  </a:cubicBezTo>
                  <a:cubicBezTo>
                    <a:pt x="2339" y="495"/>
                    <a:pt x="1603" y="232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6"/>
            <p:cNvSpPr/>
            <p:nvPr/>
          </p:nvSpPr>
          <p:spPr>
            <a:xfrm>
              <a:off x="4094620" y="555703"/>
              <a:ext cx="138950" cy="231326"/>
            </a:xfrm>
            <a:custGeom>
              <a:rect b="b" l="l" r="r" t="t"/>
              <a:pathLst>
                <a:path extrusionOk="0" h="11692" w="7023">
                  <a:moveTo>
                    <a:pt x="4489" y="0"/>
                  </a:moveTo>
                  <a:cubicBezTo>
                    <a:pt x="4271" y="85"/>
                    <a:pt x="4053" y="161"/>
                    <a:pt x="3839" y="237"/>
                  </a:cubicBezTo>
                  <a:cubicBezTo>
                    <a:pt x="3447" y="490"/>
                    <a:pt x="3060" y="748"/>
                    <a:pt x="2681" y="1016"/>
                  </a:cubicBezTo>
                  <a:cubicBezTo>
                    <a:pt x="2214" y="4706"/>
                    <a:pt x="1310" y="8286"/>
                    <a:pt x="1" y="11691"/>
                  </a:cubicBezTo>
                  <a:cubicBezTo>
                    <a:pt x="2263" y="10396"/>
                    <a:pt x="4186" y="8522"/>
                    <a:pt x="5473" y="6251"/>
                  </a:cubicBezTo>
                  <a:cubicBezTo>
                    <a:pt x="5923" y="5459"/>
                    <a:pt x="6248" y="4684"/>
                    <a:pt x="6506" y="3913"/>
                  </a:cubicBezTo>
                  <a:cubicBezTo>
                    <a:pt x="6550" y="3794"/>
                    <a:pt x="6591" y="3673"/>
                    <a:pt x="6626" y="3558"/>
                  </a:cubicBezTo>
                  <a:cubicBezTo>
                    <a:pt x="6773" y="3116"/>
                    <a:pt x="6897" y="2685"/>
                    <a:pt x="7022" y="2240"/>
                  </a:cubicBezTo>
                  <a:cubicBezTo>
                    <a:pt x="6706" y="1937"/>
                    <a:pt x="6377" y="1638"/>
                    <a:pt x="6047" y="1340"/>
                  </a:cubicBezTo>
                  <a:cubicBezTo>
                    <a:pt x="5539" y="886"/>
                    <a:pt x="5023" y="441"/>
                    <a:pt x="4489" y="5"/>
                  </a:cubicBezTo>
                  <a:lnTo>
                    <a:pt x="4489" y="0"/>
                  </a:lnTo>
                  <a:close/>
                </a:path>
              </a:pathLst>
            </a:custGeom>
            <a:solidFill>
              <a:srgbClr val="609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6"/>
            <p:cNvSpPr/>
            <p:nvPr/>
          </p:nvSpPr>
          <p:spPr>
            <a:xfrm>
              <a:off x="4170574" y="554021"/>
              <a:ext cx="12860" cy="6371"/>
            </a:xfrm>
            <a:custGeom>
              <a:rect b="b" l="l" r="r" t="t"/>
              <a:pathLst>
                <a:path extrusionOk="0" h="322" w="650">
                  <a:moveTo>
                    <a:pt x="539" y="1"/>
                  </a:moveTo>
                  <a:cubicBezTo>
                    <a:pt x="352" y="103"/>
                    <a:pt x="177" y="215"/>
                    <a:pt x="0" y="322"/>
                  </a:cubicBezTo>
                  <a:cubicBezTo>
                    <a:pt x="214" y="246"/>
                    <a:pt x="432" y="170"/>
                    <a:pt x="650" y="85"/>
                  </a:cubicBezTo>
                  <a:cubicBezTo>
                    <a:pt x="614" y="63"/>
                    <a:pt x="578" y="32"/>
                    <a:pt x="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6"/>
            <p:cNvSpPr/>
            <p:nvPr/>
          </p:nvSpPr>
          <p:spPr>
            <a:xfrm>
              <a:off x="3989898" y="581068"/>
              <a:ext cx="150485" cy="241476"/>
            </a:xfrm>
            <a:custGeom>
              <a:rect b="b" l="l" r="r" t="t"/>
              <a:pathLst>
                <a:path extrusionOk="0" h="12205" w="7606">
                  <a:moveTo>
                    <a:pt x="7605" y="1"/>
                  </a:moveTo>
                  <a:lnTo>
                    <a:pt x="7605" y="1"/>
                  </a:lnTo>
                  <a:cubicBezTo>
                    <a:pt x="6381" y="899"/>
                    <a:pt x="5259" y="1920"/>
                    <a:pt x="4261" y="3068"/>
                  </a:cubicBezTo>
                  <a:cubicBezTo>
                    <a:pt x="2832" y="4725"/>
                    <a:pt x="0" y="9186"/>
                    <a:pt x="352" y="12205"/>
                  </a:cubicBezTo>
                  <a:cubicBezTo>
                    <a:pt x="1451" y="12018"/>
                    <a:pt x="2530" y="11701"/>
                    <a:pt x="3549" y="11270"/>
                  </a:cubicBezTo>
                  <a:cubicBezTo>
                    <a:pt x="3989" y="11091"/>
                    <a:pt x="4417" y="10882"/>
                    <a:pt x="4840" y="10659"/>
                  </a:cubicBezTo>
                  <a:cubicBezTo>
                    <a:pt x="6184" y="7262"/>
                    <a:pt x="7110" y="3687"/>
                    <a:pt x="7605" y="1"/>
                  </a:cubicBezTo>
                  <a:close/>
                </a:path>
              </a:pathLst>
            </a:custGeom>
            <a:solidFill>
              <a:srgbClr val="609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6"/>
            <p:cNvSpPr/>
            <p:nvPr/>
          </p:nvSpPr>
          <p:spPr>
            <a:xfrm>
              <a:off x="4085637" y="575785"/>
              <a:ext cx="62026" cy="216191"/>
            </a:xfrm>
            <a:custGeom>
              <a:rect b="b" l="l" r="r" t="t"/>
              <a:pathLst>
                <a:path extrusionOk="0" h="10927" w="3135">
                  <a:moveTo>
                    <a:pt x="3135" y="1"/>
                  </a:moveTo>
                  <a:lnTo>
                    <a:pt x="3135" y="1"/>
                  </a:lnTo>
                  <a:cubicBezTo>
                    <a:pt x="3011" y="89"/>
                    <a:pt x="2886" y="178"/>
                    <a:pt x="2766" y="263"/>
                  </a:cubicBezTo>
                  <a:lnTo>
                    <a:pt x="2766" y="268"/>
                  </a:lnTo>
                  <a:cubicBezTo>
                    <a:pt x="2271" y="3954"/>
                    <a:pt x="1345" y="7529"/>
                    <a:pt x="1" y="10926"/>
                  </a:cubicBezTo>
                  <a:cubicBezTo>
                    <a:pt x="5" y="10922"/>
                    <a:pt x="9" y="10922"/>
                    <a:pt x="15" y="10922"/>
                  </a:cubicBezTo>
                  <a:cubicBezTo>
                    <a:pt x="165" y="10842"/>
                    <a:pt x="313" y="10762"/>
                    <a:pt x="455" y="10676"/>
                  </a:cubicBezTo>
                  <a:cubicBezTo>
                    <a:pt x="1764" y="7271"/>
                    <a:pt x="2668" y="3691"/>
                    <a:pt x="3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6"/>
            <p:cNvSpPr/>
            <p:nvPr/>
          </p:nvSpPr>
          <p:spPr>
            <a:xfrm>
              <a:off x="4059046" y="582215"/>
              <a:ext cx="346910" cy="520524"/>
            </a:xfrm>
            <a:custGeom>
              <a:rect b="b" l="l" r="r" t="t"/>
              <a:pathLst>
                <a:path extrusionOk="0" h="26309" w="17534">
                  <a:moveTo>
                    <a:pt x="7845" y="0"/>
                  </a:moveTo>
                  <a:lnTo>
                    <a:pt x="7845" y="5"/>
                  </a:lnTo>
                  <a:cubicBezTo>
                    <a:pt x="6500" y="931"/>
                    <a:pt x="5142" y="1835"/>
                    <a:pt x="3954" y="2912"/>
                  </a:cubicBezTo>
                  <a:lnTo>
                    <a:pt x="3950" y="2916"/>
                  </a:lnTo>
                  <a:cubicBezTo>
                    <a:pt x="3807" y="3041"/>
                    <a:pt x="3669" y="3165"/>
                    <a:pt x="3531" y="3299"/>
                  </a:cubicBezTo>
                  <a:lnTo>
                    <a:pt x="3527" y="3309"/>
                  </a:lnTo>
                  <a:cubicBezTo>
                    <a:pt x="3046" y="3776"/>
                    <a:pt x="2605" y="4270"/>
                    <a:pt x="2208" y="4817"/>
                  </a:cubicBezTo>
                  <a:cubicBezTo>
                    <a:pt x="2195" y="4840"/>
                    <a:pt x="2181" y="4848"/>
                    <a:pt x="2173" y="4871"/>
                  </a:cubicBezTo>
                  <a:cubicBezTo>
                    <a:pt x="2000" y="5103"/>
                    <a:pt x="1844" y="5347"/>
                    <a:pt x="1701" y="5588"/>
                  </a:cubicBezTo>
                  <a:cubicBezTo>
                    <a:pt x="691" y="7275"/>
                    <a:pt x="178" y="9217"/>
                    <a:pt x="54" y="11212"/>
                  </a:cubicBezTo>
                  <a:cubicBezTo>
                    <a:pt x="50" y="11274"/>
                    <a:pt x="44" y="11335"/>
                    <a:pt x="40" y="11399"/>
                  </a:cubicBezTo>
                  <a:cubicBezTo>
                    <a:pt x="36" y="11532"/>
                    <a:pt x="31" y="11666"/>
                    <a:pt x="31" y="11804"/>
                  </a:cubicBezTo>
                  <a:cubicBezTo>
                    <a:pt x="0" y="13139"/>
                    <a:pt x="134" y="14488"/>
                    <a:pt x="410" y="15788"/>
                  </a:cubicBezTo>
                  <a:cubicBezTo>
                    <a:pt x="592" y="16634"/>
                    <a:pt x="824" y="17463"/>
                    <a:pt x="1100" y="18281"/>
                  </a:cubicBezTo>
                  <a:cubicBezTo>
                    <a:pt x="1131" y="18388"/>
                    <a:pt x="1172" y="18490"/>
                    <a:pt x="1207" y="18602"/>
                  </a:cubicBezTo>
                  <a:cubicBezTo>
                    <a:pt x="2093" y="21131"/>
                    <a:pt x="3344" y="23539"/>
                    <a:pt x="4618" y="25925"/>
                  </a:cubicBezTo>
                  <a:cubicBezTo>
                    <a:pt x="4618" y="25931"/>
                    <a:pt x="4622" y="25935"/>
                    <a:pt x="4622" y="25935"/>
                  </a:cubicBezTo>
                  <a:cubicBezTo>
                    <a:pt x="4680" y="26059"/>
                    <a:pt x="4751" y="26184"/>
                    <a:pt x="4817" y="26309"/>
                  </a:cubicBezTo>
                  <a:cubicBezTo>
                    <a:pt x="4862" y="26273"/>
                    <a:pt x="4902" y="26237"/>
                    <a:pt x="4951" y="26202"/>
                  </a:cubicBezTo>
                  <a:cubicBezTo>
                    <a:pt x="4947" y="26198"/>
                    <a:pt x="4947" y="26198"/>
                    <a:pt x="4951" y="26198"/>
                  </a:cubicBezTo>
                  <a:cubicBezTo>
                    <a:pt x="6701" y="24723"/>
                    <a:pt x="8615" y="23455"/>
                    <a:pt x="10432" y="22084"/>
                  </a:cubicBezTo>
                  <a:cubicBezTo>
                    <a:pt x="10526" y="22017"/>
                    <a:pt x="10610" y="21950"/>
                    <a:pt x="10699" y="21883"/>
                  </a:cubicBezTo>
                  <a:cubicBezTo>
                    <a:pt x="11897" y="20957"/>
                    <a:pt x="13049" y="19982"/>
                    <a:pt x="14065" y="18860"/>
                  </a:cubicBezTo>
                  <a:cubicBezTo>
                    <a:pt x="14145" y="18766"/>
                    <a:pt x="14225" y="18677"/>
                    <a:pt x="14301" y="18589"/>
                  </a:cubicBezTo>
                  <a:cubicBezTo>
                    <a:pt x="14443" y="18428"/>
                    <a:pt x="14582" y="18264"/>
                    <a:pt x="14715" y="18098"/>
                  </a:cubicBezTo>
                  <a:cubicBezTo>
                    <a:pt x="16099" y="16367"/>
                    <a:pt x="17052" y="14319"/>
                    <a:pt x="17529" y="12159"/>
                  </a:cubicBezTo>
                  <a:lnTo>
                    <a:pt x="17533" y="12155"/>
                  </a:lnTo>
                  <a:cubicBezTo>
                    <a:pt x="17070" y="11318"/>
                    <a:pt x="16585" y="10499"/>
                    <a:pt x="16072" y="9702"/>
                  </a:cubicBezTo>
                  <a:cubicBezTo>
                    <a:pt x="16055" y="9671"/>
                    <a:pt x="16037" y="9640"/>
                    <a:pt x="16015" y="9617"/>
                  </a:cubicBezTo>
                  <a:cubicBezTo>
                    <a:pt x="15779" y="9243"/>
                    <a:pt x="15538" y="8874"/>
                    <a:pt x="15289" y="8508"/>
                  </a:cubicBezTo>
                  <a:cubicBezTo>
                    <a:pt x="15075" y="8193"/>
                    <a:pt x="14853" y="7877"/>
                    <a:pt x="14630" y="7565"/>
                  </a:cubicBezTo>
                  <a:cubicBezTo>
                    <a:pt x="14457" y="7328"/>
                    <a:pt x="14283" y="7088"/>
                    <a:pt x="14109" y="6857"/>
                  </a:cubicBezTo>
                  <a:cubicBezTo>
                    <a:pt x="13775" y="6407"/>
                    <a:pt x="13433" y="5962"/>
                    <a:pt x="13080" y="5522"/>
                  </a:cubicBezTo>
                  <a:cubicBezTo>
                    <a:pt x="13006" y="5432"/>
                    <a:pt x="12934" y="5339"/>
                    <a:pt x="12854" y="5241"/>
                  </a:cubicBezTo>
                  <a:cubicBezTo>
                    <a:pt x="12689" y="5035"/>
                    <a:pt x="12519" y="4831"/>
                    <a:pt x="12342" y="4626"/>
                  </a:cubicBezTo>
                  <a:cubicBezTo>
                    <a:pt x="12199" y="4462"/>
                    <a:pt x="12061" y="4297"/>
                    <a:pt x="11919" y="4137"/>
                  </a:cubicBezTo>
                  <a:cubicBezTo>
                    <a:pt x="11674" y="3851"/>
                    <a:pt x="11424" y="3571"/>
                    <a:pt x="11175" y="3299"/>
                  </a:cubicBezTo>
                  <a:cubicBezTo>
                    <a:pt x="11006" y="3122"/>
                    <a:pt x="10842" y="2943"/>
                    <a:pt x="10676" y="2765"/>
                  </a:cubicBezTo>
                  <a:cubicBezTo>
                    <a:pt x="10592" y="2672"/>
                    <a:pt x="10503" y="2583"/>
                    <a:pt x="10423" y="2498"/>
                  </a:cubicBezTo>
                  <a:cubicBezTo>
                    <a:pt x="10396" y="2462"/>
                    <a:pt x="10365" y="2436"/>
                    <a:pt x="10343" y="2409"/>
                  </a:cubicBezTo>
                  <a:cubicBezTo>
                    <a:pt x="10236" y="2298"/>
                    <a:pt x="10129" y="2187"/>
                    <a:pt x="10022" y="2080"/>
                  </a:cubicBezTo>
                  <a:lnTo>
                    <a:pt x="10018" y="2080"/>
                  </a:lnTo>
                  <a:cubicBezTo>
                    <a:pt x="9626" y="1679"/>
                    <a:pt x="9229" y="1291"/>
                    <a:pt x="8820" y="900"/>
                  </a:cubicBezTo>
                  <a:cubicBezTo>
                    <a:pt x="8637" y="726"/>
                    <a:pt x="8455" y="557"/>
                    <a:pt x="8268" y="383"/>
                  </a:cubicBezTo>
                  <a:cubicBezTo>
                    <a:pt x="8192" y="317"/>
                    <a:pt x="8107" y="241"/>
                    <a:pt x="8032" y="169"/>
                  </a:cubicBezTo>
                  <a:cubicBezTo>
                    <a:pt x="7965" y="111"/>
                    <a:pt x="7908" y="54"/>
                    <a:pt x="78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6"/>
            <p:cNvSpPr/>
            <p:nvPr/>
          </p:nvSpPr>
          <p:spPr>
            <a:xfrm>
              <a:off x="4150216" y="631618"/>
              <a:ext cx="120075" cy="475889"/>
            </a:xfrm>
            <a:custGeom>
              <a:rect b="b" l="l" r="r" t="t"/>
              <a:pathLst>
                <a:path extrusionOk="0" h="24053" w="6069">
                  <a:moveTo>
                    <a:pt x="5815" y="1"/>
                  </a:moveTo>
                  <a:cubicBezTo>
                    <a:pt x="5575" y="656"/>
                    <a:pt x="5338" y="1305"/>
                    <a:pt x="5102" y="1946"/>
                  </a:cubicBezTo>
                  <a:cubicBezTo>
                    <a:pt x="4515" y="3553"/>
                    <a:pt x="3914" y="5193"/>
                    <a:pt x="3343" y="6849"/>
                  </a:cubicBezTo>
                  <a:cubicBezTo>
                    <a:pt x="3308" y="6956"/>
                    <a:pt x="3269" y="7063"/>
                    <a:pt x="3232" y="7174"/>
                  </a:cubicBezTo>
                  <a:cubicBezTo>
                    <a:pt x="2858" y="8260"/>
                    <a:pt x="2507" y="9350"/>
                    <a:pt x="2178" y="10441"/>
                  </a:cubicBezTo>
                  <a:cubicBezTo>
                    <a:pt x="1923" y="11288"/>
                    <a:pt x="1693" y="12111"/>
                    <a:pt x="1483" y="12913"/>
                  </a:cubicBezTo>
                  <a:cubicBezTo>
                    <a:pt x="1443" y="13055"/>
                    <a:pt x="1407" y="13202"/>
                    <a:pt x="1372" y="13345"/>
                  </a:cubicBezTo>
                  <a:cubicBezTo>
                    <a:pt x="437" y="17053"/>
                    <a:pt x="0" y="20321"/>
                    <a:pt x="10" y="23428"/>
                  </a:cubicBezTo>
                  <a:cubicBezTo>
                    <a:pt x="10" y="23434"/>
                    <a:pt x="14" y="23438"/>
                    <a:pt x="14" y="23438"/>
                  </a:cubicBezTo>
                  <a:cubicBezTo>
                    <a:pt x="4" y="23589"/>
                    <a:pt x="10" y="23736"/>
                    <a:pt x="10" y="23888"/>
                  </a:cubicBezTo>
                  <a:cubicBezTo>
                    <a:pt x="14" y="23978"/>
                    <a:pt x="86" y="24053"/>
                    <a:pt x="171" y="24053"/>
                  </a:cubicBezTo>
                  <a:cubicBezTo>
                    <a:pt x="174" y="24053"/>
                    <a:pt x="176" y="24053"/>
                    <a:pt x="178" y="24052"/>
                  </a:cubicBezTo>
                  <a:cubicBezTo>
                    <a:pt x="205" y="24052"/>
                    <a:pt x="228" y="24048"/>
                    <a:pt x="245" y="24039"/>
                  </a:cubicBezTo>
                  <a:cubicBezTo>
                    <a:pt x="303" y="24012"/>
                    <a:pt x="343" y="23954"/>
                    <a:pt x="343" y="23883"/>
                  </a:cubicBezTo>
                  <a:lnTo>
                    <a:pt x="343" y="23705"/>
                  </a:lnTo>
                  <a:cubicBezTo>
                    <a:pt x="339" y="23701"/>
                    <a:pt x="339" y="23701"/>
                    <a:pt x="343" y="23701"/>
                  </a:cubicBezTo>
                  <a:cubicBezTo>
                    <a:pt x="298" y="20477"/>
                    <a:pt x="748" y="17089"/>
                    <a:pt x="1750" y="13211"/>
                  </a:cubicBezTo>
                  <a:cubicBezTo>
                    <a:pt x="1781" y="13082"/>
                    <a:pt x="1812" y="12952"/>
                    <a:pt x="1853" y="12823"/>
                  </a:cubicBezTo>
                  <a:cubicBezTo>
                    <a:pt x="2044" y="12080"/>
                    <a:pt x="2258" y="11319"/>
                    <a:pt x="2498" y="10535"/>
                  </a:cubicBezTo>
                  <a:cubicBezTo>
                    <a:pt x="2823" y="9471"/>
                    <a:pt x="3166" y="8398"/>
                    <a:pt x="3530" y="7334"/>
                  </a:cubicBezTo>
                  <a:lnTo>
                    <a:pt x="3530" y="7330"/>
                  </a:lnTo>
                  <a:cubicBezTo>
                    <a:pt x="3571" y="7213"/>
                    <a:pt x="3611" y="7094"/>
                    <a:pt x="3651" y="6973"/>
                  </a:cubicBezTo>
                  <a:cubicBezTo>
                    <a:pt x="4221" y="5312"/>
                    <a:pt x="4822" y="3670"/>
                    <a:pt x="5410" y="2057"/>
                  </a:cubicBezTo>
                  <a:cubicBezTo>
                    <a:pt x="5628" y="1466"/>
                    <a:pt x="5846" y="869"/>
                    <a:pt x="6068" y="268"/>
                  </a:cubicBezTo>
                  <a:cubicBezTo>
                    <a:pt x="5984" y="175"/>
                    <a:pt x="5895" y="86"/>
                    <a:pt x="5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6"/>
            <p:cNvSpPr/>
            <p:nvPr/>
          </p:nvSpPr>
          <p:spPr>
            <a:xfrm>
              <a:off x="4080810" y="884748"/>
              <a:ext cx="189837" cy="134400"/>
            </a:xfrm>
            <a:custGeom>
              <a:rect b="b" l="l" r="r" t="t"/>
              <a:pathLst>
                <a:path extrusionOk="0" h="6793" w="9595">
                  <a:moveTo>
                    <a:pt x="5261" y="0"/>
                  </a:moveTo>
                  <a:cubicBezTo>
                    <a:pt x="5237" y="0"/>
                    <a:pt x="5213" y="5"/>
                    <a:pt x="5191" y="16"/>
                  </a:cubicBezTo>
                  <a:cubicBezTo>
                    <a:pt x="5125" y="52"/>
                    <a:pt x="5057" y="88"/>
                    <a:pt x="4991" y="123"/>
                  </a:cubicBezTo>
                  <a:cubicBezTo>
                    <a:pt x="3294" y="1009"/>
                    <a:pt x="1630" y="1966"/>
                    <a:pt x="0" y="2990"/>
                  </a:cubicBezTo>
                  <a:cubicBezTo>
                    <a:pt x="35" y="3097"/>
                    <a:pt x="72" y="3204"/>
                    <a:pt x="111" y="3311"/>
                  </a:cubicBezTo>
                  <a:cubicBezTo>
                    <a:pt x="1665" y="2332"/>
                    <a:pt x="3268" y="1410"/>
                    <a:pt x="4884" y="555"/>
                  </a:cubicBezTo>
                  <a:cubicBezTo>
                    <a:pt x="4995" y="493"/>
                    <a:pt x="5107" y="430"/>
                    <a:pt x="5222" y="372"/>
                  </a:cubicBezTo>
                  <a:cubicBezTo>
                    <a:pt x="5236" y="386"/>
                    <a:pt x="5244" y="403"/>
                    <a:pt x="5258" y="417"/>
                  </a:cubicBezTo>
                  <a:cubicBezTo>
                    <a:pt x="6820" y="2451"/>
                    <a:pt x="8187" y="4580"/>
                    <a:pt x="9332" y="6793"/>
                  </a:cubicBezTo>
                  <a:cubicBezTo>
                    <a:pt x="9421" y="6726"/>
                    <a:pt x="9506" y="6659"/>
                    <a:pt x="9594" y="6592"/>
                  </a:cubicBezTo>
                  <a:cubicBezTo>
                    <a:pt x="8419" y="4321"/>
                    <a:pt x="7012" y="2139"/>
                    <a:pt x="5396" y="61"/>
                  </a:cubicBezTo>
                  <a:cubicBezTo>
                    <a:pt x="5388" y="47"/>
                    <a:pt x="5374" y="34"/>
                    <a:pt x="5356" y="29"/>
                  </a:cubicBezTo>
                  <a:cubicBezTo>
                    <a:pt x="5330" y="11"/>
                    <a:pt x="5296" y="0"/>
                    <a:pt x="5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6"/>
            <p:cNvSpPr/>
            <p:nvPr/>
          </p:nvSpPr>
          <p:spPr>
            <a:xfrm>
              <a:off x="4059581" y="766671"/>
              <a:ext cx="282411" cy="188610"/>
            </a:xfrm>
            <a:custGeom>
              <a:rect b="b" l="l" r="r" t="t"/>
              <a:pathLst>
                <a:path extrusionOk="0" h="9533" w="14274">
                  <a:moveTo>
                    <a:pt x="7174" y="1"/>
                  </a:moveTo>
                  <a:cubicBezTo>
                    <a:pt x="4664" y="1"/>
                    <a:pt x="2151" y="743"/>
                    <a:pt x="17" y="2076"/>
                  </a:cubicBezTo>
                  <a:cubicBezTo>
                    <a:pt x="9" y="2209"/>
                    <a:pt x="9" y="2343"/>
                    <a:pt x="0" y="2481"/>
                  </a:cubicBezTo>
                  <a:cubicBezTo>
                    <a:pt x="2127" y="1095"/>
                    <a:pt x="4670" y="329"/>
                    <a:pt x="7205" y="329"/>
                  </a:cubicBezTo>
                  <a:cubicBezTo>
                    <a:pt x="7408" y="329"/>
                    <a:pt x="7611" y="334"/>
                    <a:pt x="7813" y="343"/>
                  </a:cubicBezTo>
                  <a:cubicBezTo>
                    <a:pt x="7867" y="343"/>
                    <a:pt x="7920" y="352"/>
                    <a:pt x="7974" y="352"/>
                  </a:cubicBezTo>
                  <a:cubicBezTo>
                    <a:pt x="8019" y="401"/>
                    <a:pt x="8063" y="446"/>
                    <a:pt x="8107" y="499"/>
                  </a:cubicBezTo>
                  <a:cubicBezTo>
                    <a:pt x="10516" y="3144"/>
                    <a:pt x="12564" y="6270"/>
                    <a:pt x="14038" y="9533"/>
                  </a:cubicBezTo>
                  <a:cubicBezTo>
                    <a:pt x="14118" y="9443"/>
                    <a:pt x="14198" y="9354"/>
                    <a:pt x="14274" y="9266"/>
                  </a:cubicBezTo>
                  <a:cubicBezTo>
                    <a:pt x="12760" y="5958"/>
                    <a:pt x="10681" y="2805"/>
                    <a:pt x="8232" y="147"/>
                  </a:cubicBezTo>
                  <a:lnTo>
                    <a:pt x="8232" y="143"/>
                  </a:lnTo>
                  <a:cubicBezTo>
                    <a:pt x="8210" y="120"/>
                    <a:pt x="8192" y="103"/>
                    <a:pt x="8170" y="81"/>
                  </a:cubicBezTo>
                  <a:cubicBezTo>
                    <a:pt x="8148" y="50"/>
                    <a:pt x="8107" y="31"/>
                    <a:pt x="8063" y="27"/>
                  </a:cubicBezTo>
                  <a:cubicBezTo>
                    <a:pt x="8023" y="23"/>
                    <a:pt x="7978" y="19"/>
                    <a:pt x="7930" y="19"/>
                  </a:cubicBezTo>
                  <a:lnTo>
                    <a:pt x="7924" y="23"/>
                  </a:lnTo>
                  <a:cubicBezTo>
                    <a:pt x="7675" y="8"/>
                    <a:pt x="7424" y="1"/>
                    <a:pt x="7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6"/>
            <p:cNvSpPr/>
            <p:nvPr/>
          </p:nvSpPr>
          <p:spPr>
            <a:xfrm>
              <a:off x="4092681" y="623348"/>
              <a:ext cx="171002" cy="69426"/>
            </a:xfrm>
            <a:custGeom>
              <a:rect b="b" l="l" r="r" t="t"/>
              <a:pathLst>
                <a:path extrusionOk="0" h="3509" w="8643">
                  <a:moveTo>
                    <a:pt x="8259" y="1"/>
                  </a:moveTo>
                  <a:cubicBezTo>
                    <a:pt x="7753" y="1"/>
                    <a:pt x="7246" y="53"/>
                    <a:pt x="6724" y="139"/>
                  </a:cubicBezTo>
                  <a:cubicBezTo>
                    <a:pt x="5353" y="361"/>
                    <a:pt x="3937" y="851"/>
                    <a:pt x="2490" y="1599"/>
                  </a:cubicBezTo>
                  <a:cubicBezTo>
                    <a:pt x="2338" y="1679"/>
                    <a:pt x="2187" y="1760"/>
                    <a:pt x="2040" y="1840"/>
                  </a:cubicBezTo>
                  <a:cubicBezTo>
                    <a:pt x="1903" y="1910"/>
                    <a:pt x="1773" y="1986"/>
                    <a:pt x="1648" y="2066"/>
                  </a:cubicBezTo>
                  <a:cubicBezTo>
                    <a:pt x="1248" y="2294"/>
                    <a:pt x="855" y="2539"/>
                    <a:pt x="473" y="2792"/>
                  </a:cubicBezTo>
                  <a:cubicBezTo>
                    <a:pt x="300" y="3024"/>
                    <a:pt x="144" y="3268"/>
                    <a:pt x="1" y="3509"/>
                  </a:cubicBezTo>
                  <a:cubicBezTo>
                    <a:pt x="500" y="3153"/>
                    <a:pt x="1011" y="2819"/>
                    <a:pt x="1541" y="2508"/>
                  </a:cubicBezTo>
                  <a:lnTo>
                    <a:pt x="1546" y="2502"/>
                  </a:lnTo>
                  <a:cubicBezTo>
                    <a:pt x="1671" y="2427"/>
                    <a:pt x="1804" y="2352"/>
                    <a:pt x="1938" y="2280"/>
                  </a:cubicBezTo>
                  <a:lnTo>
                    <a:pt x="1942" y="2276"/>
                  </a:lnTo>
                  <a:cubicBezTo>
                    <a:pt x="2174" y="2142"/>
                    <a:pt x="2410" y="2013"/>
                    <a:pt x="2645" y="1884"/>
                  </a:cubicBezTo>
                  <a:cubicBezTo>
                    <a:pt x="3999" y="1185"/>
                    <a:pt x="5326" y="718"/>
                    <a:pt x="6604" y="494"/>
                  </a:cubicBezTo>
                  <a:cubicBezTo>
                    <a:pt x="7211" y="385"/>
                    <a:pt x="7816" y="327"/>
                    <a:pt x="8405" y="327"/>
                  </a:cubicBezTo>
                  <a:cubicBezTo>
                    <a:pt x="8484" y="327"/>
                    <a:pt x="8564" y="328"/>
                    <a:pt x="8643" y="330"/>
                  </a:cubicBezTo>
                  <a:cubicBezTo>
                    <a:pt x="8536" y="219"/>
                    <a:pt x="8429" y="108"/>
                    <a:pt x="8322" y="1"/>
                  </a:cubicBezTo>
                  <a:lnTo>
                    <a:pt x="8318" y="1"/>
                  </a:lnTo>
                  <a:cubicBezTo>
                    <a:pt x="8298" y="1"/>
                    <a:pt x="8279" y="1"/>
                    <a:pt x="8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6"/>
            <p:cNvSpPr/>
            <p:nvPr/>
          </p:nvSpPr>
          <p:spPr>
            <a:xfrm>
              <a:off x="2743878" y="1069836"/>
              <a:ext cx="188808" cy="170349"/>
            </a:xfrm>
            <a:custGeom>
              <a:rect b="b" l="l" r="r" t="t"/>
              <a:pathLst>
                <a:path extrusionOk="0" h="8610" w="9543">
                  <a:moveTo>
                    <a:pt x="4520" y="1"/>
                  </a:moveTo>
                  <a:cubicBezTo>
                    <a:pt x="4243" y="1"/>
                    <a:pt x="3976" y="66"/>
                    <a:pt x="3741" y="225"/>
                  </a:cubicBezTo>
                  <a:cubicBezTo>
                    <a:pt x="2971" y="750"/>
                    <a:pt x="3064" y="1926"/>
                    <a:pt x="3420" y="2785"/>
                  </a:cubicBezTo>
                  <a:cubicBezTo>
                    <a:pt x="4088" y="4388"/>
                    <a:pt x="5388" y="5719"/>
                    <a:pt x="6973" y="6422"/>
                  </a:cubicBezTo>
                  <a:cubicBezTo>
                    <a:pt x="5589" y="5884"/>
                    <a:pt x="4164" y="5340"/>
                    <a:pt x="2677" y="5309"/>
                  </a:cubicBezTo>
                  <a:cubicBezTo>
                    <a:pt x="2641" y="5308"/>
                    <a:pt x="2604" y="5308"/>
                    <a:pt x="2567" y="5308"/>
                  </a:cubicBezTo>
                  <a:cubicBezTo>
                    <a:pt x="1963" y="5308"/>
                    <a:pt x="1338" y="5411"/>
                    <a:pt x="847" y="5763"/>
                  </a:cubicBezTo>
                  <a:cubicBezTo>
                    <a:pt x="327" y="6133"/>
                    <a:pt x="1" y="6836"/>
                    <a:pt x="228" y="7437"/>
                  </a:cubicBezTo>
                  <a:cubicBezTo>
                    <a:pt x="491" y="8132"/>
                    <a:pt x="1328" y="8408"/>
                    <a:pt x="2067" y="8510"/>
                  </a:cubicBezTo>
                  <a:cubicBezTo>
                    <a:pt x="2536" y="8577"/>
                    <a:pt x="3009" y="8610"/>
                    <a:pt x="3482" y="8610"/>
                  </a:cubicBezTo>
                  <a:cubicBezTo>
                    <a:pt x="3920" y="8610"/>
                    <a:pt x="4359" y="8582"/>
                    <a:pt x="4796" y="8528"/>
                  </a:cubicBezTo>
                  <a:cubicBezTo>
                    <a:pt x="5691" y="8412"/>
                    <a:pt x="6545" y="7994"/>
                    <a:pt x="7427" y="7900"/>
                  </a:cubicBezTo>
                  <a:cubicBezTo>
                    <a:pt x="8207" y="7816"/>
                    <a:pt x="8602" y="7865"/>
                    <a:pt x="9052" y="7063"/>
                  </a:cubicBezTo>
                  <a:cubicBezTo>
                    <a:pt x="9453" y="6342"/>
                    <a:pt x="9543" y="5452"/>
                    <a:pt x="9382" y="4645"/>
                  </a:cubicBezTo>
                  <a:cubicBezTo>
                    <a:pt x="9190" y="3679"/>
                    <a:pt x="8665" y="2798"/>
                    <a:pt x="8006" y="2064"/>
                  </a:cubicBezTo>
                  <a:cubicBezTo>
                    <a:pt x="7406" y="1400"/>
                    <a:pt x="6693" y="839"/>
                    <a:pt x="5904" y="412"/>
                  </a:cubicBezTo>
                  <a:cubicBezTo>
                    <a:pt x="5482" y="185"/>
                    <a:pt x="4987" y="1"/>
                    <a:pt x="45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6"/>
            <p:cNvSpPr/>
            <p:nvPr/>
          </p:nvSpPr>
          <p:spPr>
            <a:xfrm>
              <a:off x="2864923" y="1120327"/>
              <a:ext cx="143441" cy="173732"/>
            </a:xfrm>
            <a:custGeom>
              <a:rect b="b" l="l" r="r" t="t"/>
              <a:pathLst>
                <a:path extrusionOk="0" h="8781" w="7250">
                  <a:moveTo>
                    <a:pt x="4523" y="0"/>
                  </a:moveTo>
                  <a:cubicBezTo>
                    <a:pt x="2803" y="0"/>
                    <a:pt x="1427" y="2095"/>
                    <a:pt x="793" y="3456"/>
                  </a:cubicBezTo>
                  <a:cubicBezTo>
                    <a:pt x="357" y="4386"/>
                    <a:pt x="0" y="5397"/>
                    <a:pt x="94" y="6421"/>
                  </a:cubicBezTo>
                  <a:cubicBezTo>
                    <a:pt x="187" y="7446"/>
                    <a:pt x="846" y="8478"/>
                    <a:pt x="1843" y="8724"/>
                  </a:cubicBezTo>
                  <a:cubicBezTo>
                    <a:pt x="2002" y="8762"/>
                    <a:pt x="2160" y="8780"/>
                    <a:pt x="2318" y="8780"/>
                  </a:cubicBezTo>
                  <a:cubicBezTo>
                    <a:pt x="3216" y="8780"/>
                    <a:pt x="4086" y="8200"/>
                    <a:pt x="4734" y="7534"/>
                  </a:cubicBezTo>
                  <a:cubicBezTo>
                    <a:pt x="5673" y="6564"/>
                    <a:pt x="6376" y="5366"/>
                    <a:pt x="6759" y="4070"/>
                  </a:cubicBezTo>
                  <a:cubicBezTo>
                    <a:pt x="7249" y="2419"/>
                    <a:pt x="6732" y="55"/>
                    <a:pt x="4578" y="1"/>
                  </a:cubicBezTo>
                  <a:cubicBezTo>
                    <a:pt x="4560" y="1"/>
                    <a:pt x="4541" y="0"/>
                    <a:pt x="4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6"/>
            <p:cNvSpPr/>
            <p:nvPr/>
          </p:nvSpPr>
          <p:spPr>
            <a:xfrm>
              <a:off x="3509182" y="379854"/>
              <a:ext cx="156222" cy="141898"/>
            </a:xfrm>
            <a:custGeom>
              <a:rect b="b" l="l" r="r" t="t"/>
              <a:pathLst>
                <a:path extrusionOk="0" h="7172" w="7896">
                  <a:moveTo>
                    <a:pt x="1718" y="1"/>
                  </a:moveTo>
                  <a:cubicBezTo>
                    <a:pt x="1674" y="1"/>
                    <a:pt x="1628" y="4"/>
                    <a:pt x="1582" y="10"/>
                  </a:cubicBezTo>
                  <a:cubicBezTo>
                    <a:pt x="963" y="95"/>
                    <a:pt x="580" y="723"/>
                    <a:pt x="371" y="1310"/>
                  </a:cubicBezTo>
                  <a:cubicBezTo>
                    <a:pt x="126" y="2001"/>
                    <a:pt x="1" y="2735"/>
                    <a:pt x="1" y="3466"/>
                  </a:cubicBezTo>
                  <a:cubicBezTo>
                    <a:pt x="1" y="4276"/>
                    <a:pt x="166" y="5099"/>
                    <a:pt x="580" y="5790"/>
                  </a:cubicBezTo>
                  <a:cubicBezTo>
                    <a:pt x="923" y="6368"/>
                    <a:pt x="1466" y="6858"/>
                    <a:pt x="2107" y="7076"/>
                  </a:cubicBezTo>
                  <a:cubicBezTo>
                    <a:pt x="2302" y="7142"/>
                    <a:pt x="2459" y="7171"/>
                    <a:pt x="2596" y="7171"/>
                  </a:cubicBezTo>
                  <a:cubicBezTo>
                    <a:pt x="2959" y="7171"/>
                    <a:pt x="3176" y="6965"/>
                    <a:pt x="3554" y="6694"/>
                  </a:cubicBezTo>
                  <a:cubicBezTo>
                    <a:pt x="4141" y="6270"/>
                    <a:pt x="4889" y="6052"/>
                    <a:pt x="5495" y="5629"/>
                  </a:cubicBezTo>
                  <a:cubicBezTo>
                    <a:pt x="6110" y="5206"/>
                    <a:pt x="6666" y="4699"/>
                    <a:pt x="7143" y="4124"/>
                  </a:cubicBezTo>
                  <a:cubicBezTo>
                    <a:pt x="7534" y="3657"/>
                    <a:pt x="7895" y="3034"/>
                    <a:pt x="7668" y="2463"/>
                  </a:cubicBezTo>
                  <a:cubicBezTo>
                    <a:pt x="7499" y="2023"/>
                    <a:pt x="7012" y="1778"/>
                    <a:pt x="6536" y="1778"/>
                  </a:cubicBezTo>
                  <a:cubicBezTo>
                    <a:pt x="6483" y="1778"/>
                    <a:pt x="6429" y="1781"/>
                    <a:pt x="6377" y="1787"/>
                  </a:cubicBezTo>
                  <a:cubicBezTo>
                    <a:pt x="5856" y="1845"/>
                    <a:pt x="5397" y="2157"/>
                    <a:pt x="5014" y="2517"/>
                  </a:cubicBezTo>
                  <a:cubicBezTo>
                    <a:pt x="4129" y="3349"/>
                    <a:pt x="3563" y="4463"/>
                    <a:pt x="3015" y="5549"/>
                  </a:cubicBezTo>
                  <a:cubicBezTo>
                    <a:pt x="3594" y="4249"/>
                    <a:pt x="3656" y="2730"/>
                    <a:pt x="3180" y="1390"/>
                  </a:cubicBezTo>
                  <a:cubicBezTo>
                    <a:pt x="2938" y="713"/>
                    <a:pt x="2409" y="1"/>
                    <a:pt x="17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6"/>
            <p:cNvSpPr/>
            <p:nvPr/>
          </p:nvSpPr>
          <p:spPr>
            <a:xfrm>
              <a:off x="3456870" y="472487"/>
              <a:ext cx="162178" cy="103436"/>
            </a:xfrm>
            <a:custGeom>
              <a:rect b="b" l="l" r="r" t="t"/>
              <a:pathLst>
                <a:path extrusionOk="0" h="5228" w="8197">
                  <a:moveTo>
                    <a:pt x="2940" y="1"/>
                  </a:moveTo>
                  <a:cubicBezTo>
                    <a:pt x="2306" y="1"/>
                    <a:pt x="1708" y="149"/>
                    <a:pt x="1278" y="555"/>
                  </a:cubicBezTo>
                  <a:cubicBezTo>
                    <a:pt x="0" y="1771"/>
                    <a:pt x="980" y="3489"/>
                    <a:pt x="2186" y="4229"/>
                  </a:cubicBezTo>
                  <a:cubicBezTo>
                    <a:pt x="3131" y="4803"/>
                    <a:pt x="4217" y="5146"/>
                    <a:pt x="5316" y="5217"/>
                  </a:cubicBezTo>
                  <a:cubicBezTo>
                    <a:pt x="5416" y="5224"/>
                    <a:pt x="5517" y="5227"/>
                    <a:pt x="5619" y="5227"/>
                  </a:cubicBezTo>
                  <a:cubicBezTo>
                    <a:pt x="6428" y="5227"/>
                    <a:pt x="7278" y="5010"/>
                    <a:pt x="7720" y="4353"/>
                  </a:cubicBezTo>
                  <a:cubicBezTo>
                    <a:pt x="8197" y="3658"/>
                    <a:pt x="8028" y="2670"/>
                    <a:pt x="7525" y="1998"/>
                  </a:cubicBezTo>
                  <a:cubicBezTo>
                    <a:pt x="7022" y="1326"/>
                    <a:pt x="6247" y="907"/>
                    <a:pt x="5472" y="578"/>
                  </a:cubicBezTo>
                  <a:cubicBezTo>
                    <a:pt x="4802" y="296"/>
                    <a:pt x="3835" y="1"/>
                    <a:pt x="29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9" name="Google Shape;969;p36"/>
          <p:cNvGrpSpPr/>
          <p:nvPr/>
        </p:nvGrpSpPr>
        <p:grpSpPr>
          <a:xfrm>
            <a:off x="1930530" y="3520490"/>
            <a:ext cx="787776" cy="771842"/>
            <a:chOff x="2631499" y="2499025"/>
            <a:chExt cx="1977847" cy="1937842"/>
          </a:xfrm>
        </p:grpSpPr>
        <p:sp>
          <p:nvSpPr>
            <p:cNvPr id="970" name="Google Shape;970;p36"/>
            <p:cNvSpPr/>
            <p:nvPr/>
          </p:nvSpPr>
          <p:spPr>
            <a:xfrm>
              <a:off x="2631499" y="2499025"/>
              <a:ext cx="1977847" cy="1937842"/>
            </a:xfrm>
            <a:custGeom>
              <a:rect b="b" l="l" r="r" t="t"/>
              <a:pathLst>
                <a:path extrusionOk="0" h="97945" w="99967">
                  <a:moveTo>
                    <a:pt x="50992" y="0"/>
                  </a:moveTo>
                  <a:cubicBezTo>
                    <a:pt x="41936" y="0"/>
                    <a:pt x="33094" y="2493"/>
                    <a:pt x="25422" y="7199"/>
                  </a:cubicBezTo>
                  <a:cubicBezTo>
                    <a:pt x="24033" y="8049"/>
                    <a:pt x="22658" y="8993"/>
                    <a:pt x="21344" y="9999"/>
                  </a:cubicBezTo>
                  <a:cubicBezTo>
                    <a:pt x="14376" y="15297"/>
                    <a:pt x="8949" y="22368"/>
                    <a:pt x="5650" y="30440"/>
                  </a:cubicBezTo>
                  <a:cubicBezTo>
                    <a:pt x="3241" y="36325"/>
                    <a:pt x="2021" y="42563"/>
                    <a:pt x="2021" y="48975"/>
                  </a:cubicBezTo>
                  <a:cubicBezTo>
                    <a:pt x="2021" y="49197"/>
                    <a:pt x="2021" y="49415"/>
                    <a:pt x="2026" y="49634"/>
                  </a:cubicBezTo>
                  <a:cubicBezTo>
                    <a:pt x="2026" y="49634"/>
                    <a:pt x="2031" y="50039"/>
                    <a:pt x="2031" y="50061"/>
                  </a:cubicBezTo>
                  <a:cubicBezTo>
                    <a:pt x="2043" y="50622"/>
                    <a:pt x="2066" y="51178"/>
                    <a:pt x="2101" y="51735"/>
                  </a:cubicBezTo>
                  <a:cubicBezTo>
                    <a:pt x="2119" y="52185"/>
                    <a:pt x="2150" y="52643"/>
                    <a:pt x="2191" y="53075"/>
                  </a:cubicBezTo>
                  <a:cubicBezTo>
                    <a:pt x="2222" y="53427"/>
                    <a:pt x="2253" y="53779"/>
                    <a:pt x="2293" y="54126"/>
                  </a:cubicBezTo>
                  <a:cubicBezTo>
                    <a:pt x="2302" y="54237"/>
                    <a:pt x="2311" y="54340"/>
                    <a:pt x="2320" y="54420"/>
                  </a:cubicBezTo>
                  <a:cubicBezTo>
                    <a:pt x="2400" y="55141"/>
                    <a:pt x="2497" y="55867"/>
                    <a:pt x="2609" y="56588"/>
                  </a:cubicBezTo>
                  <a:cubicBezTo>
                    <a:pt x="3303" y="61045"/>
                    <a:pt x="4612" y="65363"/>
                    <a:pt x="6496" y="69455"/>
                  </a:cubicBezTo>
                  <a:cubicBezTo>
                    <a:pt x="6371" y="69669"/>
                    <a:pt x="6260" y="69877"/>
                    <a:pt x="6167" y="70074"/>
                  </a:cubicBezTo>
                  <a:cubicBezTo>
                    <a:pt x="5405" y="71690"/>
                    <a:pt x="5734" y="72901"/>
                    <a:pt x="6095" y="73586"/>
                  </a:cubicBezTo>
                  <a:cubicBezTo>
                    <a:pt x="3192" y="75947"/>
                    <a:pt x="1439" y="77990"/>
                    <a:pt x="744" y="79820"/>
                  </a:cubicBezTo>
                  <a:cubicBezTo>
                    <a:pt x="0" y="81814"/>
                    <a:pt x="498" y="83181"/>
                    <a:pt x="1051" y="83978"/>
                  </a:cubicBezTo>
                  <a:cubicBezTo>
                    <a:pt x="1589" y="84753"/>
                    <a:pt x="2654" y="85671"/>
                    <a:pt x="4679" y="85733"/>
                  </a:cubicBezTo>
                  <a:cubicBezTo>
                    <a:pt x="4710" y="86098"/>
                    <a:pt x="4786" y="86462"/>
                    <a:pt x="4916" y="86828"/>
                  </a:cubicBezTo>
                  <a:cubicBezTo>
                    <a:pt x="5240" y="87749"/>
                    <a:pt x="6180" y="89370"/>
                    <a:pt x="8820" y="89900"/>
                  </a:cubicBezTo>
                  <a:cubicBezTo>
                    <a:pt x="9083" y="89953"/>
                    <a:pt x="9354" y="89980"/>
                    <a:pt x="9626" y="89980"/>
                  </a:cubicBezTo>
                  <a:cubicBezTo>
                    <a:pt x="11202" y="89980"/>
                    <a:pt x="13263" y="89294"/>
                    <a:pt x="17524" y="84722"/>
                  </a:cubicBezTo>
                  <a:cubicBezTo>
                    <a:pt x="19394" y="86476"/>
                    <a:pt x="21398" y="88079"/>
                    <a:pt x="23508" y="89512"/>
                  </a:cubicBezTo>
                  <a:cubicBezTo>
                    <a:pt x="31633" y="95029"/>
                    <a:pt x="41139" y="97945"/>
                    <a:pt x="50992" y="97945"/>
                  </a:cubicBezTo>
                  <a:cubicBezTo>
                    <a:pt x="70840" y="97945"/>
                    <a:pt x="88595" y="86107"/>
                    <a:pt x="96218" y="67785"/>
                  </a:cubicBezTo>
                  <a:cubicBezTo>
                    <a:pt x="98520" y="62260"/>
                    <a:pt x="99771" y="56414"/>
                    <a:pt x="99944" y="50421"/>
                  </a:cubicBezTo>
                  <a:cubicBezTo>
                    <a:pt x="99958" y="49945"/>
                    <a:pt x="99966" y="49464"/>
                    <a:pt x="99966" y="48975"/>
                  </a:cubicBezTo>
                  <a:cubicBezTo>
                    <a:pt x="99966" y="45707"/>
                    <a:pt x="99642" y="42438"/>
                    <a:pt x="98996" y="39259"/>
                  </a:cubicBezTo>
                  <a:cubicBezTo>
                    <a:pt x="98760" y="38084"/>
                    <a:pt x="98471" y="36892"/>
                    <a:pt x="98146" y="35729"/>
                  </a:cubicBezTo>
                  <a:cubicBezTo>
                    <a:pt x="98029" y="35297"/>
                    <a:pt x="97901" y="34870"/>
                    <a:pt x="97772" y="34455"/>
                  </a:cubicBezTo>
                  <a:cubicBezTo>
                    <a:pt x="96004" y="28748"/>
                    <a:pt x="93230" y="23459"/>
                    <a:pt x="89522" y="18743"/>
                  </a:cubicBezTo>
                  <a:cubicBezTo>
                    <a:pt x="87322" y="15948"/>
                    <a:pt x="84811" y="13378"/>
                    <a:pt x="82055" y="11117"/>
                  </a:cubicBezTo>
                  <a:cubicBezTo>
                    <a:pt x="81939" y="11019"/>
                    <a:pt x="81824" y="10926"/>
                    <a:pt x="81703" y="10832"/>
                  </a:cubicBezTo>
                  <a:cubicBezTo>
                    <a:pt x="81084" y="10329"/>
                    <a:pt x="80452" y="9843"/>
                    <a:pt x="79825" y="9389"/>
                  </a:cubicBezTo>
                  <a:lnTo>
                    <a:pt x="79820" y="9389"/>
                  </a:lnTo>
                  <a:cubicBezTo>
                    <a:pt x="79677" y="9278"/>
                    <a:pt x="79526" y="9171"/>
                    <a:pt x="79379" y="9069"/>
                  </a:cubicBezTo>
                  <a:cubicBezTo>
                    <a:pt x="78721" y="8596"/>
                    <a:pt x="78048" y="8142"/>
                    <a:pt x="77394" y="7725"/>
                  </a:cubicBezTo>
                  <a:cubicBezTo>
                    <a:pt x="76761" y="7314"/>
                    <a:pt x="76097" y="6909"/>
                    <a:pt x="75417" y="6522"/>
                  </a:cubicBezTo>
                  <a:cubicBezTo>
                    <a:pt x="75363" y="6486"/>
                    <a:pt x="75306" y="6451"/>
                    <a:pt x="75243" y="6420"/>
                  </a:cubicBezTo>
                  <a:cubicBezTo>
                    <a:pt x="75243" y="6420"/>
                    <a:pt x="74936" y="6246"/>
                    <a:pt x="74922" y="6241"/>
                  </a:cubicBezTo>
                  <a:cubicBezTo>
                    <a:pt x="74740" y="6135"/>
                    <a:pt x="74558" y="6032"/>
                    <a:pt x="74371" y="5935"/>
                  </a:cubicBezTo>
                  <a:cubicBezTo>
                    <a:pt x="74210" y="5845"/>
                    <a:pt x="74050" y="5756"/>
                    <a:pt x="73886" y="5672"/>
                  </a:cubicBezTo>
                  <a:cubicBezTo>
                    <a:pt x="73863" y="5663"/>
                    <a:pt x="73836" y="5649"/>
                    <a:pt x="73814" y="5637"/>
                  </a:cubicBezTo>
                  <a:cubicBezTo>
                    <a:pt x="69914" y="3580"/>
                    <a:pt x="65759" y="2061"/>
                    <a:pt x="61458" y="1126"/>
                  </a:cubicBezTo>
                  <a:cubicBezTo>
                    <a:pt x="58039" y="378"/>
                    <a:pt x="54518" y="0"/>
                    <a:pt x="509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42863" rotWithShape="0" algn="bl" dir="3600000" dist="76200">
                <a:srgbClr val="000000">
                  <a:alpha val="2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6"/>
            <p:cNvSpPr/>
            <p:nvPr/>
          </p:nvSpPr>
          <p:spPr>
            <a:xfrm>
              <a:off x="2732522" y="2555373"/>
              <a:ext cx="1825285" cy="1825226"/>
            </a:xfrm>
            <a:custGeom>
              <a:rect b="b" l="l" r="r" t="t"/>
              <a:pathLst>
                <a:path extrusionOk="0" h="92253" w="92256">
                  <a:moveTo>
                    <a:pt x="46127" y="1"/>
                  </a:moveTo>
                  <a:cubicBezTo>
                    <a:pt x="37301" y="1"/>
                    <a:pt x="29051" y="2481"/>
                    <a:pt x="22044" y="6782"/>
                  </a:cubicBezTo>
                  <a:cubicBezTo>
                    <a:pt x="20712" y="7592"/>
                    <a:pt x="19434" y="8473"/>
                    <a:pt x="18201" y="9418"/>
                  </a:cubicBezTo>
                  <a:cubicBezTo>
                    <a:pt x="11701" y="14364"/>
                    <a:pt x="6554" y="21002"/>
                    <a:pt x="3420" y="28669"/>
                  </a:cubicBezTo>
                  <a:cubicBezTo>
                    <a:pt x="1216" y="34056"/>
                    <a:pt x="1" y="39951"/>
                    <a:pt x="1" y="46127"/>
                  </a:cubicBezTo>
                  <a:cubicBezTo>
                    <a:pt x="1" y="46326"/>
                    <a:pt x="1" y="46527"/>
                    <a:pt x="5" y="46727"/>
                  </a:cubicBezTo>
                  <a:cubicBezTo>
                    <a:pt x="5" y="46866"/>
                    <a:pt x="9" y="47000"/>
                    <a:pt x="9" y="47137"/>
                  </a:cubicBezTo>
                  <a:cubicBezTo>
                    <a:pt x="23" y="47676"/>
                    <a:pt x="46" y="48206"/>
                    <a:pt x="77" y="48736"/>
                  </a:cubicBezTo>
                  <a:cubicBezTo>
                    <a:pt x="94" y="49158"/>
                    <a:pt x="126" y="49577"/>
                    <a:pt x="161" y="49992"/>
                  </a:cubicBezTo>
                  <a:cubicBezTo>
                    <a:pt x="192" y="50339"/>
                    <a:pt x="223" y="50681"/>
                    <a:pt x="264" y="51024"/>
                  </a:cubicBezTo>
                  <a:cubicBezTo>
                    <a:pt x="268" y="51104"/>
                    <a:pt x="277" y="51184"/>
                    <a:pt x="286" y="51260"/>
                  </a:cubicBezTo>
                  <a:cubicBezTo>
                    <a:pt x="361" y="51946"/>
                    <a:pt x="451" y="52627"/>
                    <a:pt x="558" y="53304"/>
                  </a:cubicBezTo>
                  <a:cubicBezTo>
                    <a:pt x="2565" y="66180"/>
                    <a:pt x="9903" y="77287"/>
                    <a:pt x="20241" y="84309"/>
                  </a:cubicBezTo>
                  <a:cubicBezTo>
                    <a:pt x="27623" y="89322"/>
                    <a:pt x="36531" y="92252"/>
                    <a:pt x="46127" y="92252"/>
                  </a:cubicBezTo>
                  <a:cubicBezTo>
                    <a:pt x="65324" y="92252"/>
                    <a:pt x="81784" y="80525"/>
                    <a:pt x="88725" y="63846"/>
                  </a:cubicBezTo>
                  <a:cubicBezTo>
                    <a:pt x="90831" y="58785"/>
                    <a:pt x="92068" y="53268"/>
                    <a:pt x="92238" y="47485"/>
                  </a:cubicBezTo>
                  <a:cubicBezTo>
                    <a:pt x="92251" y="47035"/>
                    <a:pt x="92255" y="46585"/>
                    <a:pt x="92255" y="46127"/>
                  </a:cubicBezTo>
                  <a:cubicBezTo>
                    <a:pt x="92255" y="42993"/>
                    <a:pt x="91944" y="39933"/>
                    <a:pt x="91343" y="36977"/>
                  </a:cubicBezTo>
                  <a:cubicBezTo>
                    <a:pt x="91116" y="35846"/>
                    <a:pt x="90849" y="34733"/>
                    <a:pt x="90537" y="33633"/>
                  </a:cubicBezTo>
                  <a:cubicBezTo>
                    <a:pt x="90430" y="33237"/>
                    <a:pt x="90311" y="32841"/>
                    <a:pt x="90190" y="32449"/>
                  </a:cubicBezTo>
                  <a:cubicBezTo>
                    <a:pt x="88507" y="27018"/>
                    <a:pt x="85854" y="22022"/>
                    <a:pt x="82421" y="17654"/>
                  </a:cubicBezTo>
                  <a:cubicBezTo>
                    <a:pt x="80337" y="15001"/>
                    <a:pt x="77973" y="12587"/>
                    <a:pt x="75368" y="10455"/>
                  </a:cubicBezTo>
                  <a:cubicBezTo>
                    <a:pt x="75275" y="10375"/>
                    <a:pt x="75177" y="10295"/>
                    <a:pt x="75074" y="10219"/>
                  </a:cubicBezTo>
                  <a:cubicBezTo>
                    <a:pt x="74491" y="9743"/>
                    <a:pt x="73895" y="9284"/>
                    <a:pt x="73289" y="8843"/>
                  </a:cubicBezTo>
                  <a:cubicBezTo>
                    <a:pt x="73289" y="8839"/>
                    <a:pt x="73285" y="8839"/>
                    <a:pt x="73280" y="8839"/>
                  </a:cubicBezTo>
                  <a:cubicBezTo>
                    <a:pt x="73151" y="8736"/>
                    <a:pt x="73017" y="8643"/>
                    <a:pt x="72884" y="8553"/>
                  </a:cubicBezTo>
                  <a:cubicBezTo>
                    <a:pt x="72265" y="8109"/>
                    <a:pt x="71628" y="7677"/>
                    <a:pt x="70983" y="7263"/>
                  </a:cubicBezTo>
                  <a:cubicBezTo>
                    <a:pt x="70338" y="6844"/>
                    <a:pt x="69678" y="6448"/>
                    <a:pt x="69010" y="6069"/>
                  </a:cubicBezTo>
                  <a:lnTo>
                    <a:pt x="69010" y="6065"/>
                  </a:lnTo>
                  <a:cubicBezTo>
                    <a:pt x="68917" y="6011"/>
                    <a:pt x="68815" y="5954"/>
                    <a:pt x="68721" y="5904"/>
                  </a:cubicBezTo>
                  <a:cubicBezTo>
                    <a:pt x="68704" y="5892"/>
                    <a:pt x="68690" y="5882"/>
                    <a:pt x="68667" y="5873"/>
                  </a:cubicBezTo>
                  <a:cubicBezTo>
                    <a:pt x="68499" y="5775"/>
                    <a:pt x="68330" y="5682"/>
                    <a:pt x="68151" y="5588"/>
                  </a:cubicBezTo>
                  <a:cubicBezTo>
                    <a:pt x="68009" y="5508"/>
                    <a:pt x="67862" y="5428"/>
                    <a:pt x="67715" y="5353"/>
                  </a:cubicBezTo>
                  <a:lnTo>
                    <a:pt x="67711" y="5353"/>
                  </a:lnTo>
                  <a:cubicBezTo>
                    <a:pt x="64068" y="3416"/>
                    <a:pt x="60133" y="1955"/>
                    <a:pt x="55988" y="1056"/>
                  </a:cubicBezTo>
                  <a:cubicBezTo>
                    <a:pt x="52813" y="366"/>
                    <a:pt x="49510" y="1"/>
                    <a:pt x="46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6"/>
            <p:cNvSpPr/>
            <p:nvPr/>
          </p:nvSpPr>
          <p:spPr>
            <a:xfrm>
              <a:off x="2732522" y="2555373"/>
              <a:ext cx="1825285" cy="1668054"/>
            </a:xfrm>
            <a:custGeom>
              <a:rect b="b" l="l" r="r" t="t"/>
              <a:pathLst>
                <a:path extrusionOk="0" h="84309" w="92256">
                  <a:moveTo>
                    <a:pt x="9653" y="68303"/>
                  </a:moveTo>
                  <a:cubicBezTo>
                    <a:pt x="9435" y="68392"/>
                    <a:pt x="8073" y="68975"/>
                    <a:pt x="6706" y="69380"/>
                  </a:cubicBezTo>
                  <a:cubicBezTo>
                    <a:pt x="6702" y="69380"/>
                    <a:pt x="6697" y="69390"/>
                    <a:pt x="6688" y="69390"/>
                  </a:cubicBezTo>
                  <a:cubicBezTo>
                    <a:pt x="6572" y="69421"/>
                    <a:pt x="6457" y="69452"/>
                    <a:pt x="6345" y="69483"/>
                  </a:cubicBezTo>
                  <a:cubicBezTo>
                    <a:pt x="6478" y="69715"/>
                    <a:pt x="6617" y="69947"/>
                    <a:pt x="6759" y="70177"/>
                  </a:cubicBezTo>
                  <a:cubicBezTo>
                    <a:pt x="8274" y="69140"/>
                    <a:pt x="9444" y="68428"/>
                    <a:pt x="9653" y="68303"/>
                  </a:cubicBezTo>
                  <a:close/>
                  <a:moveTo>
                    <a:pt x="46127" y="1"/>
                  </a:moveTo>
                  <a:cubicBezTo>
                    <a:pt x="37301" y="1"/>
                    <a:pt x="29051" y="2481"/>
                    <a:pt x="22044" y="6782"/>
                  </a:cubicBezTo>
                  <a:cubicBezTo>
                    <a:pt x="20712" y="7592"/>
                    <a:pt x="19434" y="8473"/>
                    <a:pt x="18201" y="9418"/>
                  </a:cubicBezTo>
                  <a:cubicBezTo>
                    <a:pt x="11701" y="14364"/>
                    <a:pt x="6554" y="21002"/>
                    <a:pt x="3420" y="28669"/>
                  </a:cubicBezTo>
                  <a:cubicBezTo>
                    <a:pt x="1216" y="34056"/>
                    <a:pt x="1" y="39951"/>
                    <a:pt x="1" y="46127"/>
                  </a:cubicBezTo>
                  <a:cubicBezTo>
                    <a:pt x="1" y="46326"/>
                    <a:pt x="1" y="46527"/>
                    <a:pt x="5" y="46727"/>
                  </a:cubicBezTo>
                  <a:cubicBezTo>
                    <a:pt x="5" y="46866"/>
                    <a:pt x="9" y="47000"/>
                    <a:pt x="9" y="47137"/>
                  </a:cubicBezTo>
                  <a:cubicBezTo>
                    <a:pt x="23" y="47676"/>
                    <a:pt x="46" y="48206"/>
                    <a:pt x="77" y="48736"/>
                  </a:cubicBezTo>
                  <a:cubicBezTo>
                    <a:pt x="94" y="49158"/>
                    <a:pt x="126" y="49577"/>
                    <a:pt x="161" y="49992"/>
                  </a:cubicBezTo>
                  <a:cubicBezTo>
                    <a:pt x="192" y="50339"/>
                    <a:pt x="223" y="50681"/>
                    <a:pt x="264" y="51024"/>
                  </a:cubicBezTo>
                  <a:cubicBezTo>
                    <a:pt x="268" y="51104"/>
                    <a:pt x="277" y="51184"/>
                    <a:pt x="286" y="51260"/>
                  </a:cubicBezTo>
                  <a:cubicBezTo>
                    <a:pt x="361" y="51946"/>
                    <a:pt x="451" y="52627"/>
                    <a:pt x="558" y="53304"/>
                  </a:cubicBezTo>
                  <a:cubicBezTo>
                    <a:pt x="1306" y="58099"/>
                    <a:pt x="2792" y="62648"/>
                    <a:pt x="4898" y="66834"/>
                  </a:cubicBezTo>
                  <a:cubicBezTo>
                    <a:pt x="7436" y="63446"/>
                    <a:pt x="12912" y="58437"/>
                    <a:pt x="12912" y="58437"/>
                  </a:cubicBezTo>
                  <a:cubicBezTo>
                    <a:pt x="12912" y="58437"/>
                    <a:pt x="12961" y="58401"/>
                    <a:pt x="13050" y="58321"/>
                  </a:cubicBezTo>
                  <a:cubicBezTo>
                    <a:pt x="15197" y="56456"/>
                    <a:pt x="42257" y="32979"/>
                    <a:pt x="45200" y="30187"/>
                  </a:cubicBezTo>
                  <a:cubicBezTo>
                    <a:pt x="47983" y="27547"/>
                    <a:pt x="51562" y="20264"/>
                    <a:pt x="59679" y="20264"/>
                  </a:cubicBezTo>
                  <a:cubicBezTo>
                    <a:pt x="60507" y="20264"/>
                    <a:pt x="61384" y="20339"/>
                    <a:pt x="62310" y="20504"/>
                  </a:cubicBezTo>
                  <a:cubicBezTo>
                    <a:pt x="65601" y="21087"/>
                    <a:pt x="67862" y="22347"/>
                    <a:pt x="69389" y="23909"/>
                  </a:cubicBezTo>
                  <a:cubicBezTo>
                    <a:pt x="72514" y="27093"/>
                    <a:pt x="72590" y="31514"/>
                    <a:pt x="72158" y="33900"/>
                  </a:cubicBezTo>
                  <a:cubicBezTo>
                    <a:pt x="71513" y="37449"/>
                    <a:pt x="69736" y="42132"/>
                    <a:pt x="69736" y="42132"/>
                  </a:cubicBezTo>
                  <a:cubicBezTo>
                    <a:pt x="69736" y="42132"/>
                    <a:pt x="75853" y="64216"/>
                    <a:pt x="60836" y="70939"/>
                  </a:cubicBezTo>
                  <a:cubicBezTo>
                    <a:pt x="60236" y="71211"/>
                    <a:pt x="59594" y="71455"/>
                    <a:pt x="58922" y="71673"/>
                  </a:cubicBezTo>
                  <a:cubicBezTo>
                    <a:pt x="57417" y="72158"/>
                    <a:pt x="55947" y="72559"/>
                    <a:pt x="54519" y="72875"/>
                  </a:cubicBezTo>
                  <a:cubicBezTo>
                    <a:pt x="56504" y="74492"/>
                    <a:pt x="58703" y="76192"/>
                    <a:pt x="61214" y="78045"/>
                  </a:cubicBezTo>
                  <a:cubicBezTo>
                    <a:pt x="61220" y="78041"/>
                    <a:pt x="61224" y="78041"/>
                    <a:pt x="61228" y="78041"/>
                  </a:cubicBezTo>
                  <a:cubicBezTo>
                    <a:pt x="61286" y="78041"/>
                    <a:pt x="61344" y="78062"/>
                    <a:pt x="61388" y="78107"/>
                  </a:cubicBezTo>
                  <a:cubicBezTo>
                    <a:pt x="61397" y="78116"/>
                    <a:pt x="61401" y="78125"/>
                    <a:pt x="61411" y="78138"/>
                  </a:cubicBezTo>
                  <a:cubicBezTo>
                    <a:pt x="61744" y="78116"/>
                    <a:pt x="62074" y="78094"/>
                    <a:pt x="62408" y="78076"/>
                  </a:cubicBezTo>
                  <a:cubicBezTo>
                    <a:pt x="64549" y="77382"/>
                    <a:pt x="66682" y="76665"/>
                    <a:pt x="68811" y="75925"/>
                  </a:cubicBezTo>
                  <a:cubicBezTo>
                    <a:pt x="70685" y="74060"/>
                    <a:pt x="71971" y="71509"/>
                    <a:pt x="73138" y="69078"/>
                  </a:cubicBezTo>
                  <a:cubicBezTo>
                    <a:pt x="76281" y="62515"/>
                    <a:pt x="79424" y="55953"/>
                    <a:pt x="82572" y="49386"/>
                  </a:cubicBezTo>
                  <a:cubicBezTo>
                    <a:pt x="83173" y="49185"/>
                    <a:pt x="83569" y="48927"/>
                    <a:pt x="84188" y="48927"/>
                  </a:cubicBezTo>
                  <a:cubicBezTo>
                    <a:pt x="84215" y="48927"/>
                    <a:pt x="84237" y="48932"/>
                    <a:pt x="84264" y="48932"/>
                  </a:cubicBezTo>
                  <a:cubicBezTo>
                    <a:pt x="82314" y="56487"/>
                    <a:pt x="80582" y="63989"/>
                    <a:pt x="78935" y="71593"/>
                  </a:cubicBezTo>
                  <a:cubicBezTo>
                    <a:pt x="82532" y="69474"/>
                    <a:pt x="85618" y="66651"/>
                    <a:pt x="88725" y="63846"/>
                  </a:cubicBezTo>
                  <a:lnTo>
                    <a:pt x="88725" y="63846"/>
                  </a:lnTo>
                  <a:cubicBezTo>
                    <a:pt x="88725" y="63846"/>
                    <a:pt x="88725" y="63846"/>
                    <a:pt x="88725" y="63846"/>
                  </a:cubicBezTo>
                  <a:cubicBezTo>
                    <a:pt x="90831" y="58785"/>
                    <a:pt x="92068" y="53268"/>
                    <a:pt x="92238" y="47485"/>
                  </a:cubicBezTo>
                  <a:cubicBezTo>
                    <a:pt x="92251" y="47035"/>
                    <a:pt x="92255" y="46585"/>
                    <a:pt x="92255" y="46127"/>
                  </a:cubicBezTo>
                  <a:cubicBezTo>
                    <a:pt x="92255" y="42993"/>
                    <a:pt x="91944" y="39933"/>
                    <a:pt x="91343" y="36977"/>
                  </a:cubicBezTo>
                  <a:cubicBezTo>
                    <a:pt x="91116" y="35846"/>
                    <a:pt x="90849" y="34733"/>
                    <a:pt x="90537" y="33633"/>
                  </a:cubicBezTo>
                  <a:cubicBezTo>
                    <a:pt x="90430" y="33237"/>
                    <a:pt x="90311" y="32841"/>
                    <a:pt x="90190" y="32449"/>
                  </a:cubicBezTo>
                  <a:cubicBezTo>
                    <a:pt x="88507" y="27018"/>
                    <a:pt x="85854" y="22022"/>
                    <a:pt x="82421" y="17654"/>
                  </a:cubicBezTo>
                  <a:cubicBezTo>
                    <a:pt x="80337" y="15001"/>
                    <a:pt x="77973" y="12587"/>
                    <a:pt x="75368" y="10455"/>
                  </a:cubicBezTo>
                  <a:cubicBezTo>
                    <a:pt x="75275" y="10375"/>
                    <a:pt x="75177" y="10295"/>
                    <a:pt x="75074" y="10219"/>
                  </a:cubicBezTo>
                  <a:cubicBezTo>
                    <a:pt x="74491" y="9743"/>
                    <a:pt x="73895" y="9284"/>
                    <a:pt x="73289" y="8843"/>
                  </a:cubicBezTo>
                  <a:cubicBezTo>
                    <a:pt x="73289" y="8839"/>
                    <a:pt x="73285" y="8839"/>
                    <a:pt x="73280" y="8839"/>
                  </a:cubicBezTo>
                  <a:cubicBezTo>
                    <a:pt x="73280" y="8843"/>
                    <a:pt x="73272" y="8843"/>
                    <a:pt x="73272" y="8847"/>
                  </a:cubicBezTo>
                  <a:cubicBezTo>
                    <a:pt x="72991" y="9698"/>
                    <a:pt x="72635" y="10548"/>
                    <a:pt x="72140" y="11421"/>
                  </a:cubicBezTo>
                  <a:cubicBezTo>
                    <a:pt x="70720" y="13923"/>
                    <a:pt x="68601" y="15980"/>
                    <a:pt x="66117" y="17409"/>
                  </a:cubicBezTo>
                  <a:cubicBezTo>
                    <a:pt x="66094" y="17422"/>
                    <a:pt x="66076" y="17436"/>
                    <a:pt x="66055" y="17445"/>
                  </a:cubicBezTo>
                  <a:cubicBezTo>
                    <a:pt x="66037" y="17459"/>
                    <a:pt x="66018" y="17467"/>
                    <a:pt x="65996" y="17476"/>
                  </a:cubicBezTo>
                  <a:cubicBezTo>
                    <a:pt x="65956" y="17508"/>
                    <a:pt x="65912" y="17529"/>
                    <a:pt x="65872" y="17547"/>
                  </a:cubicBezTo>
                  <a:cubicBezTo>
                    <a:pt x="65792" y="17596"/>
                    <a:pt x="65708" y="17641"/>
                    <a:pt x="65613" y="17685"/>
                  </a:cubicBezTo>
                  <a:cubicBezTo>
                    <a:pt x="65151" y="17935"/>
                    <a:pt x="64683" y="18157"/>
                    <a:pt x="64198" y="18353"/>
                  </a:cubicBezTo>
                  <a:cubicBezTo>
                    <a:pt x="63076" y="18830"/>
                    <a:pt x="61887" y="19177"/>
                    <a:pt x="60680" y="19386"/>
                  </a:cubicBezTo>
                  <a:cubicBezTo>
                    <a:pt x="59893" y="19520"/>
                    <a:pt x="59091" y="19596"/>
                    <a:pt x="58285" y="19604"/>
                  </a:cubicBezTo>
                  <a:lnTo>
                    <a:pt x="58023" y="19604"/>
                  </a:lnTo>
                  <a:cubicBezTo>
                    <a:pt x="57875" y="19604"/>
                    <a:pt x="57724" y="19600"/>
                    <a:pt x="57577" y="19591"/>
                  </a:cubicBezTo>
                  <a:lnTo>
                    <a:pt x="57332" y="19591"/>
                  </a:lnTo>
                  <a:cubicBezTo>
                    <a:pt x="57279" y="19591"/>
                    <a:pt x="57230" y="19591"/>
                    <a:pt x="57186" y="19586"/>
                  </a:cubicBezTo>
                  <a:cubicBezTo>
                    <a:pt x="55516" y="19502"/>
                    <a:pt x="53882" y="19208"/>
                    <a:pt x="52257" y="18830"/>
                  </a:cubicBezTo>
                  <a:cubicBezTo>
                    <a:pt x="52137" y="18803"/>
                    <a:pt x="52021" y="18776"/>
                    <a:pt x="51901" y="18749"/>
                  </a:cubicBezTo>
                  <a:cubicBezTo>
                    <a:pt x="49466" y="18162"/>
                    <a:pt x="47052" y="17409"/>
                    <a:pt x="44572" y="16955"/>
                  </a:cubicBezTo>
                  <a:cubicBezTo>
                    <a:pt x="44510" y="16941"/>
                    <a:pt x="44448" y="16937"/>
                    <a:pt x="44385" y="16924"/>
                  </a:cubicBezTo>
                  <a:lnTo>
                    <a:pt x="44568" y="16487"/>
                  </a:lnTo>
                  <a:cubicBezTo>
                    <a:pt x="44572" y="16483"/>
                    <a:pt x="44572" y="16479"/>
                    <a:pt x="44572" y="16479"/>
                  </a:cubicBezTo>
                  <a:cubicBezTo>
                    <a:pt x="45708" y="13736"/>
                    <a:pt x="46883" y="10994"/>
                    <a:pt x="48428" y="8473"/>
                  </a:cubicBezTo>
                  <a:lnTo>
                    <a:pt x="48428" y="8469"/>
                  </a:lnTo>
                  <a:lnTo>
                    <a:pt x="48432" y="8469"/>
                  </a:lnTo>
                  <a:cubicBezTo>
                    <a:pt x="48441" y="8447"/>
                    <a:pt x="48455" y="8425"/>
                    <a:pt x="48463" y="8407"/>
                  </a:cubicBezTo>
                  <a:cubicBezTo>
                    <a:pt x="48517" y="8323"/>
                    <a:pt x="48566" y="8242"/>
                    <a:pt x="48619" y="8148"/>
                  </a:cubicBezTo>
                  <a:lnTo>
                    <a:pt x="48624" y="8148"/>
                  </a:lnTo>
                  <a:cubicBezTo>
                    <a:pt x="49123" y="7334"/>
                    <a:pt x="49657" y="6572"/>
                    <a:pt x="50262" y="5829"/>
                  </a:cubicBezTo>
                  <a:cubicBezTo>
                    <a:pt x="51175" y="4685"/>
                    <a:pt x="52226" y="3630"/>
                    <a:pt x="53383" y="2721"/>
                  </a:cubicBezTo>
                  <a:lnTo>
                    <a:pt x="53387" y="2721"/>
                  </a:lnTo>
                  <a:cubicBezTo>
                    <a:pt x="53508" y="2628"/>
                    <a:pt x="53619" y="2534"/>
                    <a:pt x="53735" y="2450"/>
                  </a:cubicBezTo>
                  <a:cubicBezTo>
                    <a:pt x="54452" y="1924"/>
                    <a:pt x="55204" y="1457"/>
                    <a:pt x="55988" y="1056"/>
                  </a:cubicBezTo>
                  <a:cubicBezTo>
                    <a:pt x="52813" y="366"/>
                    <a:pt x="49510" y="1"/>
                    <a:pt x="46127" y="1"/>
                  </a:cubicBezTo>
                  <a:close/>
                  <a:moveTo>
                    <a:pt x="53927" y="73005"/>
                  </a:moveTo>
                  <a:cubicBezTo>
                    <a:pt x="51874" y="73428"/>
                    <a:pt x="49902" y="73686"/>
                    <a:pt x="48009" y="73798"/>
                  </a:cubicBezTo>
                  <a:cubicBezTo>
                    <a:pt x="48967" y="74862"/>
                    <a:pt x="49657" y="76144"/>
                    <a:pt x="49941" y="77560"/>
                  </a:cubicBezTo>
                  <a:cubicBezTo>
                    <a:pt x="51149" y="76465"/>
                    <a:pt x="52778" y="75855"/>
                    <a:pt x="54408" y="75855"/>
                  </a:cubicBezTo>
                  <a:cubicBezTo>
                    <a:pt x="54706" y="75855"/>
                    <a:pt x="55004" y="75872"/>
                    <a:pt x="55302" y="75917"/>
                  </a:cubicBezTo>
                  <a:cubicBezTo>
                    <a:pt x="56829" y="76135"/>
                    <a:pt x="58267" y="76919"/>
                    <a:pt x="59301" y="78062"/>
                  </a:cubicBezTo>
                  <a:lnTo>
                    <a:pt x="39274" y="78062"/>
                  </a:lnTo>
                  <a:cubicBezTo>
                    <a:pt x="40036" y="78703"/>
                    <a:pt x="40823" y="79354"/>
                    <a:pt x="41656" y="80018"/>
                  </a:cubicBezTo>
                  <a:cubicBezTo>
                    <a:pt x="42654" y="80030"/>
                    <a:pt x="43646" y="80137"/>
                    <a:pt x="44617" y="80396"/>
                  </a:cubicBezTo>
                  <a:cubicBezTo>
                    <a:pt x="46144" y="80797"/>
                    <a:pt x="47596" y="81549"/>
                    <a:pt x="49176" y="81638"/>
                  </a:cubicBezTo>
                  <a:cubicBezTo>
                    <a:pt x="49283" y="81642"/>
                    <a:pt x="49386" y="81647"/>
                    <a:pt x="49492" y="81647"/>
                  </a:cubicBezTo>
                  <a:cubicBezTo>
                    <a:pt x="50582" y="81647"/>
                    <a:pt x="51661" y="81344"/>
                    <a:pt x="52711" y="81041"/>
                  </a:cubicBezTo>
                  <a:cubicBezTo>
                    <a:pt x="55325" y="80289"/>
                    <a:pt x="57929" y="79500"/>
                    <a:pt x="60520" y="78677"/>
                  </a:cubicBezTo>
                  <a:cubicBezTo>
                    <a:pt x="60627" y="78570"/>
                    <a:pt x="60729" y="78459"/>
                    <a:pt x="60832" y="78352"/>
                  </a:cubicBezTo>
                  <a:cubicBezTo>
                    <a:pt x="58236" y="76433"/>
                    <a:pt x="55966" y="74675"/>
                    <a:pt x="53927" y="73005"/>
                  </a:cubicBezTo>
                  <a:close/>
                  <a:moveTo>
                    <a:pt x="22761" y="64247"/>
                  </a:moveTo>
                  <a:cubicBezTo>
                    <a:pt x="22761" y="64247"/>
                    <a:pt x="17547" y="71891"/>
                    <a:pt x="12534" y="77737"/>
                  </a:cubicBezTo>
                  <a:cubicBezTo>
                    <a:pt x="14849" y="80199"/>
                    <a:pt x="17436" y="82404"/>
                    <a:pt x="20241" y="84309"/>
                  </a:cubicBezTo>
                  <a:cubicBezTo>
                    <a:pt x="21781" y="83859"/>
                    <a:pt x="23330" y="83437"/>
                    <a:pt x="24889" y="83041"/>
                  </a:cubicBezTo>
                  <a:cubicBezTo>
                    <a:pt x="28700" y="82069"/>
                    <a:pt x="32551" y="81237"/>
                    <a:pt x="36430" y="80565"/>
                  </a:cubicBezTo>
                  <a:cubicBezTo>
                    <a:pt x="37907" y="80306"/>
                    <a:pt x="39412" y="80071"/>
                    <a:pt x="40908" y="80026"/>
                  </a:cubicBezTo>
                  <a:cubicBezTo>
                    <a:pt x="40084" y="79358"/>
                    <a:pt x="39296" y="78709"/>
                    <a:pt x="38540" y="78062"/>
                  </a:cubicBezTo>
                  <a:lnTo>
                    <a:pt x="21577" y="78062"/>
                  </a:lnTo>
                  <a:cubicBezTo>
                    <a:pt x="22506" y="76660"/>
                    <a:pt x="24034" y="75654"/>
                    <a:pt x="25695" y="75356"/>
                  </a:cubicBezTo>
                  <a:cubicBezTo>
                    <a:pt x="26047" y="75294"/>
                    <a:pt x="26407" y="75263"/>
                    <a:pt x="26764" y="75263"/>
                  </a:cubicBezTo>
                  <a:cubicBezTo>
                    <a:pt x="28309" y="75263"/>
                    <a:pt x="29848" y="75828"/>
                    <a:pt x="31001" y="76856"/>
                  </a:cubicBezTo>
                  <a:cubicBezTo>
                    <a:pt x="32039" y="74986"/>
                    <a:pt x="33584" y="73374"/>
                    <a:pt x="35401" y="72261"/>
                  </a:cubicBezTo>
                  <a:cubicBezTo>
                    <a:pt x="29893" y="70471"/>
                    <a:pt x="25623" y="67413"/>
                    <a:pt x="22761" y="642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6"/>
            <p:cNvSpPr/>
            <p:nvPr/>
          </p:nvSpPr>
          <p:spPr>
            <a:xfrm>
              <a:off x="2871887" y="3123816"/>
              <a:ext cx="746468" cy="147299"/>
            </a:xfrm>
            <a:custGeom>
              <a:rect b="b" l="l" r="r" t="t"/>
              <a:pathLst>
                <a:path extrusionOk="0" h="7445" w="37729">
                  <a:moveTo>
                    <a:pt x="19406" y="1"/>
                  </a:moveTo>
                  <a:cubicBezTo>
                    <a:pt x="19396" y="1"/>
                    <a:pt x="19386" y="1"/>
                    <a:pt x="19377" y="1"/>
                  </a:cubicBezTo>
                  <a:cubicBezTo>
                    <a:pt x="15271" y="9"/>
                    <a:pt x="11420" y="2645"/>
                    <a:pt x="9425" y="6234"/>
                  </a:cubicBezTo>
                  <a:cubicBezTo>
                    <a:pt x="8273" y="5208"/>
                    <a:pt x="6735" y="4639"/>
                    <a:pt x="5195" y="4639"/>
                  </a:cubicBezTo>
                  <a:cubicBezTo>
                    <a:pt x="4836" y="4639"/>
                    <a:pt x="4477" y="4670"/>
                    <a:pt x="4123" y="4733"/>
                  </a:cubicBezTo>
                  <a:cubicBezTo>
                    <a:pt x="2458" y="5031"/>
                    <a:pt x="936" y="6038"/>
                    <a:pt x="1" y="7444"/>
                  </a:cubicBezTo>
                  <a:lnTo>
                    <a:pt x="37729" y="7444"/>
                  </a:lnTo>
                  <a:cubicBezTo>
                    <a:pt x="36695" y="6296"/>
                    <a:pt x="35257" y="5512"/>
                    <a:pt x="33730" y="5294"/>
                  </a:cubicBezTo>
                  <a:cubicBezTo>
                    <a:pt x="33435" y="5253"/>
                    <a:pt x="33137" y="5233"/>
                    <a:pt x="32840" y="5233"/>
                  </a:cubicBezTo>
                  <a:cubicBezTo>
                    <a:pt x="31208" y="5233"/>
                    <a:pt x="29579" y="5841"/>
                    <a:pt x="28370" y="6937"/>
                  </a:cubicBezTo>
                  <a:cubicBezTo>
                    <a:pt x="27557" y="2926"/>
                    <a:pt x="23496" y="1"/>
                    <a:pt x="194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6"/>
            <p:cNvSpPr/>
            <p:nvPr/>
          </p:nvSpPr>
          <p:spPr>
            <a:xfrm>
              <a:off x="3159403" y="3952629"/>
              <a:ext cx="746389" cy="147220"/>
            </a:xfrm>
            <a:custGeom>
              <a:rect b="b" l="l" r="r" t="t"/>
              <a:pathLst>
                <a:path extrusionOk="0" h="7441" w="37725">
                  <a:moveTo>
                    <a:pt x="19401" y="1"/>
                  </a:moveTo>
                  <a:cubicBezTo>
                    <a:pt x="19392" y="1"/>
                    <a:pt x="19382" y="1"/>
                    <a:pt x="19372" y="1"/>
                  </a:cubicBezTo>
                  <a:cubicBezTo>
                    <a:pt x="15267" y="10"/>
                    <a:pt x="11416" y="2646"/>
                    <a:pt x="9425" y="6234"/>
                  </a:cubicBezTo>
                  <a:cubicBezTo>
                    <a:pt x="8271" y="5206"/>
                    <a:pt x="6733" y="4640"/>
                    <a:pt x="5193" y="4640"/>
                  </a:cubicBezTo>
                  <a:cubicBezTo>
                    <a:pt x="4834" y="4640"/>
                    <a:pt x="4474" y="4670"/>
                    <a:pt x="4119" y="4734"/>
                  </a:cubicBezTo>
                  <a:cubicBezTo>
                    <a:pt x="2458" y="5032"/>
                    <a:pt x="930" y="6038"/>
                    <a:pt x="1" y="7440"/>
                  </a:cubicBezTo>
                  <a:lnTo>
                    <a:pt x="37725" y="7440"/>
                  </a:lnTo>
                  <a:cubicBezTo>
                    <a:pt x="36691" y="6297"/>
                    <a:pt x="35253" y="5513"/>
                    <a:pt x="33726" y="5295"/>
                  </a:cubicBezTo>
                  <a:cubicBezTo>
                    <a:pt x="33429" y="5252"/>
                    <a:pt x="33129" y="5232"/>
                    <a:pt x="32829" y="5232"/>
                  </a:cubicBezTo>
                  <a:cubicBezTo>
                    <a:pt x="31199" y="5232"/>
                    <a:pt x="29573" y="5843"/>
                    <a:pt x="28365" y="6938"/>
                  </a:cubicBezTo>
                  <a:cubicBezTo>
                    <a:pt x="27557" y="2927"/>
                    <a:pt x="23492" y="1"/>
                    <a:pt x="194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6"/>
            <p:cNvSpPr/>
            <p:nvPr/>
          </p:nvSpPr>
          <p:spPr>
            <a:xfrm>
              <a:off x="3937824" y="3073522"/>
              <a:ext cx="585992" cy="147299"/>
            </a:xfrm>
            <a:custGeom>
              <a:rect b="b" l="l" r="r" t="t"/>
              <a:pathLst>
                <a:path extrusionOk="0" h="7445" w="29618">
                  <a:moveTo>
                    <a:pt x="19406" y="1"/>
                  </a:moveTo>
                  <a:cubicBezTo>
                    <a:pt x="19397" y="1"/>
                    <a:pt x="19387" y="1"/>
                    <a:pt x="19377" y="1"/>
                  </a:cubicBezTo>
                  <a:cubicBezTo>
                    <a:pt x="15276" y="9"/>
                    <a:pt x="11425" y="2645"/>
                    <a:pt x="9426" y="6234"/>
                  </a:cubicBezTo>
                  <a:cubicBezTo>
                    <a:pt x="8274" y="5208"/>
                    <a:pt x="6733" y="4639"/>
                    <a:pt x="5194" y="4639"/>
                  </a:cubicBezTo>
                  <a:cubicBezTo>
                    <a:pt x="4836" y="4639"/>
                    <a:pt x="4477" y="4670"/>
                    <a:pt x="4124" y="4733"/>
                  </a:cubicBezTo>
                  <a:cubicBezTo>
                    <a:pt x="2463" y="5031"/>
                    <a:pt x="935" y="6042"/>
                    <a:pt x="0" y="7444"/>
                  </a:cubicBezTo>
                  <a:lnTo>
                    <a:pt x="29617" y="7444"/>
                  </a:lnTo>
                  <a:cubicBezTo>
                    <a:pt x="29510" y="7048"/>
                    <a:pt x="29391" y="6652"/>
                    <a:pt x="29270" y="6260"/>
                  </a:cubicBezTo>
                  <a:cubicBezTo>
                    <a:pt x="28949" y="6456"/>
                    <a:pt x="28651" y="6688"/>
                    <a:pt x="28370" y="6937"/>
                  </a:cubicBezTo>
                  <a:cubicBezTo>
                    <a:pt x="27558" y="2926"/>
                    <a:pt x="23497" y="1"/>
                    <a:pt x="194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6"/>
            <p:cNvSpPr/>
            <p:nvPr/>
          </p:nvSpPr>
          <p:spPr>
            <a:xfrm>
              <a:off x="3610659" y="2576266"/>
              <a:ext cx="571727" cy="367032"/>
            </a:xfrm>
            <a:custGeom>
              <a:rect b="b" l="l" r="r" t="t"/>
              <a:pathLst>
                <a:path extrusionOk="0" h="18551" w="28897">
                  <a:moveTo>
                    <a:pt x="11604" y="0"/>
                  </a:moveTo>
                  <a:cubicBezTo>
                    <a:pt x="10820" y="401"/>
                    <a:pt x="10068" y="868"/>
                    <a:pt x="9351" y="1394"/>
                  </a:cubicBezTo>
                  <a:cubicBezTo>
                    <a:pt x="9235" y="1478"/>
                    <a:pt x="9124" y="1572"/>
                    <a:pt x="9003" y="1665"/>
                  </a:cubicBezTo>
                  <a:lnTo>
                    <a:pt x="8999" y="1665"/>
                  </a:lnTo>
                  <a:cubicBezTo>
                    <a:pt x="7842" y="2574"/>
                    <a:pt x="6791" y="3629"/>
                    <a:pt x="5878" y="4773"/>
                  </a:cubicBezTo>
                  <a:cubicBezTo>
                    <a:pt x="5273" y="5516"/>
                    <a:pt x="4739" y="6278"/>
                    <a:pt x="4240" y="7092"/>
                  </a:cubicBezTo>
                  <a:lnTo>
                    <a:pt x="4235" y="7092"/>
                  </a:lnTo>
                  <a:cubicBezTo>
                    <a:pt x="4182" y="7186"/>
                    <a:pt x="4133" y="7267"/>
                    <a:pt x="4079" y="7351"/>
                  </a:cubicBezTo>
                  <a:cubicBezTo>
                    <a:pt x="4071" y="7369"/>
                    <a:pt x="4057" y="7391"/>
                    <a:pt x="4048" y="7413"/>
                  </a:cubicBezTo>
                  <a:lnTo>
                    <a:pt x="4044" y="7413"/>
                  </a:lnTo>
                  <a:lnTo>
                    <a:pt x="4044" y="7417"/>
                  </a:lnTo>
                  <a:cubicBezTo>
                    <a:pt x="2499" y="9938"/>
                    <a:pt x="1324" y="12680"/>
                    <a:pt x="188" y="15423"/>
                  </a:cubicBezTo>
                  <a:cubicBezTo>
                    <a:pt x="188" y="15423"/>
                    <a:pt x="188" y="15427"/>
                    <a:pt x="184" y="15431"/>
                  </a:cubicBezTo>
                  <a:lnTo>
                    <a:pt x="1" y="15868"/>
                  </a:lnTo>
                  <a:cubicBezTo>
                    <a:pt x="64" y="15881"/>
                    <a:pt x="126" y="15885"/>
                    <a:pt x="188" y="15899"/>
                  </a:cubicBezTo>
                  <a:cubicBezTo>
                    <a:pt x="2668" y="16353"/>
                    <a:pt x="5082" y="17106"/>
                    <a:pt x="7517" y="17693"/>
                  </a:cubicBezTo>
                  <a:cubicBezTo>
                    <a:pt x="7637" y="17720"/>
                    <a:pt x="7753" y="17747"/>
                    <a:pt x="7873" y="17774"/>
                  </a:cubicBezTo>
                  <a:cubicBezTo>
                    <a:pt x="9498" y="18152"/>
                    <a:pt x="11132" y="18446"/>
                    <a:pt x="12802" y="18530"/>
                  </a:cubicBezTo>
                  <a:cubicBezTo>
                    <a:pt x="12846" y="18535"/>
                    <a:pt x="12895" y="18535"/>
                    <a:pt x="12948" y="18535"/>
                  </a:cubicBezTo>
                  <a:lnTo>
                    <a:pt x="13193" y="18535"/>
                  </a:lnTo>
                  <a:cubicBezTo>
                    <a:pt x="13348" y="18547"/>
                    <a:pt x="13506" y="18551"/>
                    <a:pt x="13664" y="18551"/>
                  </a:cubicBezTo>
                  <a:cubicBezTo>
                    <a:pt x="13744" y="18551"/>
                    <a:pt x="13823" y="18550"/>
                    <a:pt x="13901" y="18548"/>
                  </a:cubicBezTo>
                  <a:cubicBezTo>
                    <a:pt x="14707" y="18540"/>
                    <a:pt x="15509" y="18464"/>
                    <a:pt x="16296" y="18330"/>
                  </a:cubicBezTo>
                  <a:cubicBezTo>
                    <a:pt x="17503" y="18121"/>
                    <a:pt x="18692" y="17774"/>
                    <a:pt x="19814" y="17297"/>
                  </a:cubicBezTo>
                  <a:cubicBezTo>
                    <a:pt x="20299" y="17101"/>
                    <a:pt x="20767" y="16879"/>
                    <a:pt x="21229" y="16629"/>
                  </a:cubicBezTo>
                  <a:cubicBezTo>
                    <a:pt x="21324" y="16585"/>
                    <a:pt x="21408" y="16540"/>
                    <a:pt x="21488" y="16491"/>
                  </a:cubicBezTo>
                  <a:cubicBezTo>
                    <a:pt x="21528" y="16473"/>
                    <a:pt x="21572" y="16452"/>
                    <a:pt x="21612" y="16420"/>
                  </a:cubicBezTo>
                  <a:cubicBezTo>
                    <a:pt x="21634" y="16411"/>
                    <a:pt x="21653" y="16403"/>
                    <a:pt x="21671" y="16389"/>
                  </a:cubicBezTo>
                  <a:cubicBezTo>
                    <a:pt x="21692" y="16380"/>
                    <a:pt x="21710" y="16366"/>
                    <a:pt x="21733" y="16353"/>
                  </a:cubicBezTo>
                  <a:cubicBezTo>
                    <a:pt x="24217" y="14924"/>
                    <a:pt x="26336" y="12867"/>
                    <a:pt x="27756" y="10365"/>
                  </a:cubicBezTo>
                  <a:cubicBezTo>
                    <a:pt x="28251" y="9492"/>
                    <a:pt x="28607" y="8642"/>
                    <a:pt x="28888" y="7791"/>
                  </a:cubicBezTo>
                  <a:cubicBezTo>
                    <a:pt x="28888" y="7787"/>
                    <a:pt x="28896" y="7787"/>
                    <a:pt x="28896" y="7783"/>
                  </a:cubicBezTo>
                  <a:cubicBezTo>
                    <a:pt x="28767" y="7680"/>
                    <a:pt x="28633" y="7587"/>
                    <a:pt x="28500" y="7497"/>
                  </a:cubicBezTo>
                  <a:cubicBezTo>
                    <a:pt x="27881" y="7053"/>
                    <a:pt x="27244" y="6621"/>
                    <a:pt x="26599" y="6207"/>
                  </a:cubicBezTo>
                  <a:cubicBezTo>
                    <a:pt x="25954" y="5788"/>
                    <a:pt x="25294" y="5392"/>
                    <a:pt x="24626" y="5013"/>
                  </a:cubicBezTo>
                  <a:lnTo>
                    <a:pt x="24626" y="5009"/>
                  </a:lnTo>
                  <a:cubicBezTo>
                    <a:pt x="24533" y="4955"/>
                    <a:pt x="24431" y="4898"/>
                    <a:pt x="24337" y="4848"/>
                  </a:cubicBezTo>
                  <a:cubicBezTo>
                    <a:pt x="24320" y="4836"/>
                    <a:pt x="24306" y="4826"/>
                    <a:pt x="24283" y="4817"/>
                  </a:cubicBezTo>
                  <a:cubicBezTo>
                    <a:pt x="24115" y="4719"/>
                    <a:pt x="23946" y="4626"/>
                    <a:pt x="23767" y="4532"/>
                  </a:cubicBezTo>
                  <a:cubicBezTo>
                    <a:pt x="23625" y="4452"/>
                    <a:pt x="23478" y="4372"/>
                    <a:pt x="23331" y="4297"/>
                  </a:cubicBezTo>
                  <a:lnTo>
                    <a:pt x="23327" y="4297"/>
                  </a:lnTo>
                  <a:cubicBezTo>
                    <a:pt x="19684" y="2360"/>
                    <a:pt x="15749" y="899"/>
                    <a:pt x="116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6"/>
            <p:cNvSpPr/>
            <p:nvPr/>
          </p:nvSpPr>
          <p:spPr>
            <a:xfrm>
              <a:off x="3604961" y="2661282"/>
              <a:ext cx="475948" cy="233008"/>
            </a:xfrm>
            <a:custGeom>
              <a:rect b="b" l="l" r="r" t="t"/>
              <a:pathLst>
                <a:path extrusionOk="0" h="11777" w="24056">
                  <a:moveTo>
                    <a:pt x="23615" y="0"/>
                  </a:moveTo>
                  <a:cubicBezTo>
                    <a:pt x="23174" y="155"/>
                    <a:pt x="22738" y="307"/>
                    <a:pt x="22306" y="454"/>
                  </a:cubicBezTo>
                  <a:cubicBezTo>
                    <a:pt x="20529" y="1081"/>
                    <a:pt x="18721" y="1718"/>
                    <a:pt x="16918" y="2390"/>
                  </a:cubicBezTo>
                  <a:lnTo>
                    <a:pt x="16910" y="2390"/>
                  </a:lnTo>
                  <a:cubicBezTo>
                    <a:pt x="16798" y="2426"/>
                    <a:pt x="16678" y="2479"/>
                    <a:pt x="16563" y="2524"/>
                  </a:cubicBezTo>
                  <a:lnTo>
                    <a:pt x="16557" y="2524"/>
                  </a:lnTo>
                  <a:cubicBezTo>
                    <a:pt x="15373" y="2970"/>
                    <a:pt x="14202" y="3428"/>
                    <a:pt x="13041" y="3909"/>
                  </a:cubicBezTo>
                  <a:cubicBezTo>
                    <a:pt x="12137" y="4287"/>
                    <a:pt x="11273" y="4661"/>
                    <a:pt x="10440" y="5039"/>
                  </a:cubicBezTo>
                  <a:cubicBezTo>
                    <a:pt x="10289" y="5111"/>
                    <a:pt x="10142" y="5183"/>
                    <a:pt x="10004" y="5253"/>
                  </a:cubicBezTo>
                  <a:cubicBezTo>
                    <a:pt x="6198" y="7043"/>
                    <a:pt x="3112" y="8949"/>
                    <a:pt x="476" y="11126"/>
                  </a:cubicBezTo>
                  <a:cubicBezTo>
                    <a:pt x="476" y="11126"/>
                    <a:pt x="476" y="11130"/>
                    <a:pt x="472" y="11134"/>
                  </a:cubicBezTo>
                  <a:cubicBezTo>
                    <a:pt x="342" y="11237"/>
                    <a:pt x="214" y="11344"/>
                    <a:pt x="85" y="11455"/>
                  </a:cubicBezTo>
                  <a:cubicBezTo>
                    <a:pt x="5" y="11522"/>
                    <a:pt x="0" y="11633"/>
                    <a:pt x="67" y="11713"/>
                  </a:cubicBezTo>
                  <a:cubicBezTo>
                    <a:pt x="80" y="11736"/>
                    <a:pt x="107" y="11744"/>
                    <a:pt x="124" y="11758"/>
                  </a:cubicBezTo>
                  <a:cubicBezTo>
                    <a:pt x="150" y="11770"/>
                    <a:pt x="178" y="11777"/>
                    <a:pt x="205" y="11777"/>
                  </a:cubicBezTo>
                  <a:cubicBezTo>
                    <a:pt x="248" y="11777"/>
                    <a:pt x="290" y="11762"/>
                    <a:pt x="325" y="11732"/>
                  </a:cubicBezTo>
                  <a:cubicBezTo>
                    <a:pt x="369" y="11687"/>
                    <a:pt x="418" y="11647"/>
                    <a:pt x="476" y="11602"/>
                  </a:cubicBezTo>
                  <a:cubicBezTo>
                    <a:pt x="3188" y="9323"/>
                    <a:pt x="6389" y="7341"/>
                    <a:pt x="10382" y="5481"/>
                  </a:cubicBezTo>
                  <a:lnTo>
                    <a:pt x="10387" y="5476"/>
                  </a:lnTo>
                  <a:cubicBezTo>
                    <a:pt x="10525" y="5409"/>
                    <a:pt x="10645" y="5351"/>
                    <a:pt x="10783" y="5289"/>
                  </a:cubicBezTo>
                  <a:cubicBezTo>
                    <a:pt x="11558" y="4937"/>
                    <a:pt x="12355" y="4590"/>
                    <a:pt x="13183" y="4238"/>
                  </a:cubicBezTo>
                  <a:cubicBezTo>
                    <a:pt x="14319" y="3767"/>
                    <a:pt x="15462" y="3321"/>
                    <a:pt x="16629" y="2889"/>
                  </a:cubicBezTo>
                  <a:lnTo>
                    <a:pt x="16629" y="2885"/>
                  </a:lnTo>
                  <a:lnTo>
                    <a:pt x="16633" y="2885"/>
                  </a:lnTo>
                  <a:cubicBezTo>
                    <a:pt x="16762" y="2836"/>
                    <a:pt x="16892" y="2778"/>
                    <a:pt x="17021" y="2742"/>
                  </a:cubicBezTo>
                  <a:cubicBezTo>
                    <a:pt x="18828" y="2066"/>
                    <a:pt x="20644" y="1433"/>
                    <a:pt x="22426" y="806"/>
                  </a:cubicBezTo>
                  <a:cubicBezTo>
                    <a:pt x="22964" y="623"/>
                    <a:pt x="23508" y="432"/>
                    <a:pt x="24055" y="235"/>
                  </a:cubicBezTo>
                  <a:cubicBezTo>
                    <a:pt x="23913" y="155"/>
                    <a:pt x="23766" y="75"/>
                    <a:pt x="23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6"/>
            <p:cNvSpPr/>
            <p:nvPr/>
          </p:nvSpPr>
          <p:spPr>
            <a:xfrm>
              <a:off x="3690571" y="2716660"/>
              <a:ext cx="127930" cy="211264"/>
            </a:xfrm>
            <a:custGeom>
              <a:rect b="b" l="l" r="r" t="t"/>
              <a:pathLst>
                <a:path extrusionOk="0" h="10678" w="6466">
                  <a:moveTo>
                    <a:pt x="196" y="1"/>
                  </a:moveTo>
                  <a:cubicBezTo>
                    <a:pt x="129" y="108"/>
                    <a:pt x="67" y="210"/>
                    <a:pt x="1" y="317"/>
                  </a:cubicBezTo>
                  <a:cubicBezTo>
                    <a:pt x="1919" y="958"/>
                    <a:pt x="3821" y="1675"/>
                    <a:pt x="5677" y="2454"/>
                  </a:cubicBezTo>
                  <a:cubicBezTo>
                    <a:pt x="5811" y="2503"/>
                    <a:pt x="5940" y="2557"/>
                    <a:pt x="6069" y="2614"/>
                  </a:cubicBezTo>
                  <a:cubicBezTo>
                    <a:pt x="6065" y="2637"/>
                    <a:pt x="6060" y="2655"/>
                    <a:pt x="6055" y="2677"/>
                  </a:cubicBezTo>
                  <a:cubicBezTo>
                    <a:pt x="5418" y="5424"/>
                    <a:pt x="4564" y="8074"/>
                    <a:pt x="3482" y="10593"/>
                  </a:cubicBezTo>
                  <a:cubicBezTo>
                    <a:pt x="3598" y="10624"/>
                    <a:pt x="3714" y="10651"/>
                    <a:pt x="3834" y="10678"/>
                  </a:cubicBezTo>
                  <a:cubicBezTo>
                    <a:pt x="4943" y="8091"/>
                    <a:pt x="5819" y="5370"/>
                    <a:pt x="6456" y="2548"/>
                  </a:cubicBezTo>
                  <a:cubicBezTo>
                    <a:pt x="6460" y="2526"/>
                    <a:pt x="6466" y="2508"/>
                    <a:pt x="6456" y="2490"/>
                  </a:cubicBezTo>
                  <a:cubicBezTo>
                    <a:pt x="6452" y="2427"/>
                    <a:pt x="6412" y="2370"/>
                    <a:pt x="6353" y="2339"/>
                  </a:cubicBezTo>
                  <a:cubicBezTo>
                    <a:pt x="6279" y="2308"/>
                    <a:pt x="6198" y="2277"/>
                    <a:pt x="6123" y="2245"/>
                  </a:cubicBezTo>
                  <a:cubicBezTo>
                    <a:pt x="4185" y="1422"/>
                    <a:pt x="2204" y="674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6"/>
            <p:cNvSpPr/>
            <p:nvPr/>
          </p:nvSpPr>
          <p:spPr>
            <a:xfrm>
              <a:off x="3788684" y="2603827"/>
              <a:ext cx="153492" cy="339253"/>
            </a:xfrm>
            <a:custGeom>
              <a:rect b="b" l="l" r="r" t="t"/>
              <a:pathLst>
                <a:path extrusionOk="0" h="17147" w="7758">
                  <a:moveTo>
                    <a:pt x="353" y="1"/>
                  </a:moveTo>
                  <a:cubicBezTo>
                    <a:pt x="237" y="85"/>
                    <a:pt x="122" y="179"/>
                    <a:pt x="1" y="268"/>
                  </a:cubicBezTo>
                  <a:cubicBezTo>
                    <a:pt x="2873" y="1176"/>
                    <a:pt x="5477" y="3001"/>
                    <a:pt x="7271" y="5424"/>
                  </a:cubicBezTo>
                  <a:cubicBezTo>
                    <a:pt x="7308" y="5469"/>
                    <a:pt x="7339" y="5522"/>
                    <a:pt x="7374" y="5566"/>
                  </a:cubicBezTo>
                  <a:cubicBezTo>
                    <a:pt x="7365" y="5637"/>
                    <a:pt x="7357" y="5709"/>
                    <a:pt x="7343" y="5784"/>
                  </a:cubicBezTo>
                  <a:cubicBezTo>
                    <a:pt x="6778" y="9675"/>
                    <a:pt x="5549" y="13598"/>
                    <a:pt x="3804" y="17137"/>
                  </a:cubicBezTo>
                  <a:cubicBezTo>
                    <a:pt x="3932" y="17142"/>
                    <a:pt x="4061" y="17147"/>
                    <a:pt x="4195" y="17147"/>
                  </a:cubicBezTo>
                  <a:cubicBezTo>
                    <a:pt x="5950" y="13549"/>
                    <a:pt x="7178" y="9577"/>
                    <a:pt x="7735" y="5642"/>
                  </a:cubicBezTo>
                  <a:lnTo>
                    <a:pt x="7735" y="5637"/>
                  </a:lnTo>
                  <a:cubicBezTo>
                    <a:pt x="7739" y="5606"/>
                    <a:pt x="7744" y="5575"/>
                    <a:pt x="7748" y="5543"/>
                  </a:cubicBezTo>
                  <a:cubicBezTo>
                    <a:pt x="7758" y="5500"/>
                    <a:pt x="7744" y="5455"/>
                    <a:pt x="7717" y="5415"/>
                  </a:cubicBezTo>
                  <a:cubicBezTo>
                    <a:pt x="7690" y="5375"/>
                    <a:pt x="7663" y="5335"/>
                    <a:pt x="7628" y="5294"/>
                  </a:cubicBezTo>
                  <a:lnTo>
                    <a:pt x="7624" y="5294"/>
                  </a:lnTo>
                  <a:cubicBezTo>
                    <a:pt x="5838" y="2837"/>
                    <a:pt x="3243" y="97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6"/>
            <p:cNvSpPr/>
            <p:nvPr/>
          </p:nvSpPr>
          <p:spPr>
            <a:xfrm>
              <a:off x="4030675" y="2671570"/>
              <a:ext cx="67229" cy="233621"/>
            </a:xfrm>
            <a:custGeom>
              <a:rect b="b" l="l" r="r" t="t"/>
              <a:pathLst>
                <a:path extrusionOk="0" h="11808" w="3398">
                  <a:moveTo>
                    <a:pt x="3054" y="0"/>
                  </a:moveTo>
                  <a:cubicBezTo>
                    <a:pt x="3054" y="23"/>
                    <a:pt x="3050" y="54"/>
                    <a:pt x="3046" y="76"/>
                  </a:cubicBezTo>
                  <a:cubicBezTo>
                    <a:pt x="2881" y="1323"/>
                    <a:pt x="2668" y="2556"/>
                    <a:pt x="2409" y="3776"/>
                  </a:cubicBezTo>
                  <a:lnTo>
                    <a:pt x="2405" y="3785"/>
                  </a:lnTo>
                  <a:cubicBezTo>
                    <a:pt x="2347" y="4092"/>
                    <a:pt x="2280" y="4404"/>
                    <a:pt x="2209" y="4706"/>
                  </a:cubicBezTo>
                  <a:cubicBezTo>
                    <a:pt x="2169" y="4867"/>
                    <a:pt x="2133" y="5027"/>
                    <a:pt x="2093" y="5187"/>
                  </a:cubicBezTo>
                  <a:lnTo>
                    <a:pt x="2093" y="5191"/>
                  </a:lnTo>
                  <a:cubicBezTo>
                    <a:pt x="1550" y="7454"/>
                    <a:pt x="851" y="9667"/>
                    <a:pt x="0" y="11808"/>
                  </a:cubicBezTo>
                  <a:cubicBezTo>
                    <a:pt x="89" y="11768"/>
                    <a:pt x="175" y="11719"/>
                    <a:pt x="259" y="11674"/>
                  </a:cubicBezTo>
                  <a:cubicBezTo>
                    <a:pt x="299" y="11656"/>
                    <a:pt x="343" y="11635"/>
                    <a:pt x="383" y="11603"/>
                  </a:cubicBezTo>
                  <a:cubicBezTo>
                    <a:pt x="405" y="11594"/>
                    <a:pt x="424" y="11586"/>
                    <a:pt x="442" y="11572"/>
                  </a:cubicBezTo>
                  <a:cubicBezTo>
                    <a:pt x="463" y="11559"/>
                    <a:pt x="481" y="11549"/>
                    <a:pt x="504" y="11532"/>
                  </a:cubicBezTo>
                  <a:cubicBezTo>
                    <a:pt x="1328" y="9395"/>
                    <a:pt x="2004" y="7195"/>
                    <a:pt x="2530" y="4943"/>
                  </a:cubicBezTo>
                  <a:lnTo>
                    <a:pt x="2530" y="4938"/>
                  </a:lnTo>
                  <a:cubicBezTo>
                    <a:pt x="2569" y="4778"/>
                    <a:pt x="2606" y="4613"/>
                    <a:pt x="2641" y="4453"/>
                  </a:cubicBezTo>
                  <a:cubicBezTo>
                    <a:pt x="2721" y="4088"/>
                    <a:pt x="2801" y="3722"/>
                    <a:pt x="2873" y="3354"/>
                  </a:cubicBezTo>
                  <a:cubicBezTo>
                    <a:pt x="3081" y="2312"/>
                    <a:pt x="3255" y="1256"/>
                    <a:pt x="3397" y="196"/>
                  </a:cubicBezTo>
                  <a:lnTo>
                    <a:pt x="3397" y="192"/>
                  </a:lnTo>
                  <a:cubicBezTo>
                    <a:pt x="3304" y="138"/>
                    <a:pt x="3202" y="81"/>
                    <a:pt x="3108" y="31"/>
                  </a:cubicBezTo>
                  <a:cubicBezTo>
                    <a:pt x="3091" y="19"/>
                    <a:pt x="3077" y="9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6"/>
            <p:cNvSpPr/>
            <p:nvPr/>
          </p:nvSpPr>
          <p:spPr>
            <a:xfrm>
              <a:off x="3925320" y="2673074"/>
              <a:ext cx="257067" cy="265871"/>
            </a:xfrm>
            <a:custGeom>
              <a:rect b="b" l="l" r="r" t="t"/>
              <a:pathLst>
                <a:path extrusionOk="0" h="13438" w="12993">
                  <a:moveTo>
                    <a:pt x="8722" y="120"/>
                  </a:moveTo>
                  <a:cubicBezTo>
                    <a:pt x="8580" y="1180"/>
                    <a:pt x="8406" y="2236"/>
                    <a:pt x="8198" y="3278"/>
                  </a:cubicBezTo>
                  <a:cubicBezTo>
                    <a:pt x="8126" y="3646"/>
                    <a:pt x="8046" y="4012"/>
                    <a:pt x="7966" y="4377"/>
                  </a:cubicBezTo>
                  <a:cubicBezTo>
                    <a:pt x="7931" y="4537"/>
                    <a:pt x="7894" y="4702"/>
                    <a:pt x="7855" y="4862"/>
                  </a:cubicBezTo>
                  <a:lnTo>
                    <a:pt x="7855" y="4867"/>
                  </a:lnTo>
                  <a:cubicBezTo>
                    <a:pt x="7329" y="7119"/>
                    <a:pt x="6653" y="9319"/>
                    <a:pt x="5829" y="11456"/>
                  </a:cubicBezTo>
                  <a:cubicBezTo>
                    <a:pt x="5806" y="11473"/>
                    <a:pt x="5788" y="11483"/>
                    <a:pt x="5767" y="11496"/>
                  </a:cubicBezTo>
                  <a:cubicBezTo>
                    <a:pt x="5788" y="11487"/>
                    <a:pt x="5806" y="11473"/>
                    <a:pt x="5829" y="11460"/>
                  </a:cubicBezTo>
                  <a:cubicBezTo>
                    <a:pt x="8313" y="10031"/>
                    <a:pt x="10432" y="7974"/>
                    <a:pt x="11852" y="5472"/>
                  </a:cubicBezTo>
                  <a:cubicBezTo>
                    <a:pt x="12347" y="4599"/>
                    <a:pt x="12703" y="3749"/>
                    <a:pt x="12984" y="2898"/>
                  </a:cubicBezTo>
                  <a:cubicBezTo>
                    <a:pt x="12984" y="2894"/>
                    <a:pt x="12992" y="2894"/>
                    <a:pt x="12992" y="2890"/>
                  </a:cubicBezTo>
                  <a:cubicBezTo>
                    <a:pt x="12863" y="2787"/>
                    <a:pt x="12729" y="2694"/>
                    <a:pt x="12596" y="2604"/>
                  </a:cubicBezTo>
                  <a:cubicBezTo>
                    <a:pt x="11977" y="2160"/>
                    <a:pt x="11340" y="1728"/>
                    <a:pt x="10695" y="1314"/>
                  </a:cubicBezTo>
                  <a:cubicBezTo>
                    <a:pt x="10050" y="895"/>
                    <a:pt x="9390" y="499"/>
                    <a:pt x="8722" y="120"/>
                  </a:cubicBezTo>
                  <a:close/>
                  <a:moveTo>
                    <a:pt x="8371" y="0"/>
                  </a:moveTo>
                  <a:lnTo>
                    <a:pt x="8371" y="0"/>
                  </a:lnTo>
                  <a:cubicBezTo>
                    <a:pt x="7027" y="997"/>
                    <a:pt x="5788" y="2115"/>
                    <a:pt x="4693" y="3379"/>
                  </a:cubicBezTo>
                  <a:cubicBezTo>
                    <a:pt x="3117" y="5205"/>
                    <a:pt x="1" y="10111"/>
                    <a:pt x="392" y="13437"/>
                  </a:cubicBezTo>
                  <a:cubicBezTo>
                    <a:pt x="1599" y="13228"/>
                    <a:pt x="2788" y="12881"/>
                    <a:pt x="3910" y="12404"/>
                  </a:cubicBezTo>
                  <a:cubicBezTo>
                    <a:pt x="4395" y="12208"/>
                    <a:pt x="4863" y="11986"/>
                    <a:pt x="5325" y="11736"/>
                  </a:cubicBezTo>
                  <a:cubicBezTo>
                    <a:pt x="5420" y="11692"/>
                    <a:pt x="5504" y="11647"/>
                    <a:pt x="5584" y="11598"/>
                  </a:cubicBezTo>
                  <a:lnTo>
                    <a:pt x="5584" y="11598"/>
                  </a:lnTo>
                  <a:cubicBezTo>
                    <a:pt x="5500" y="11643"/>
                    <a:pt x="5414" y="11692"/>
                    <a:pt x="5325" y="11732"/>
                  </a:cubicBezTo>
                  <a:cubicBezTo>
                    <a:pt x="6176" y="9591"/>
                    <a:pt x="6875" y="7378"/>
                    <a:pt x="7418" y="5115"/>
                  </a:cubicBezTo>
                  <a:lnTo>
                    <a:pt x="7418" y="5111"/>
                  </a:lnTo>
                  <a:cubicBezTo>
                    <a:pt x="7458" y="4951"/>
                    <a:pt x="7494" y="4791"/>
                    <a:pt x="7534" y="4630"/>
                  </a:cubicBezTo>
                  <a:cubicBezTo>
                    <a:pt x="7605" y="4328"/>
                    <a:pt x="7672" y="4016"/>
                    <a:pt x="7730" y="3709"/>
                  </a:cubicBezTo>
                  <a:lnTo>
                    <a:pt x="7734" y="3700"/>
                  </a:lnTo>
                  <a:cubicBezTo>
                    <a:pt x="7993" y="2480"/>
                    <a:pt x="8206" y="1247"/>
                    <a:pt x="8371" y="0"/>
                  </a:cubicBezTo>
                  <a:close/>
                </a:path>
              </a:pathLst>
            </a:custGeom>
            <a:solidFill>
              <a:srgbClr val="609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6"/>
            <p:cNvSpPr/>
            <p:nvPr/>
          </p:nvSpPr>
          <p:spPr>
            <a:xfrm>
              <a:off x="4030675" y="2672184"/>
              <a:ext cx="67229" cy="233008"/>
            </a:xfrm>
            <a:custGeom>
              <a:rect b="b" l="l" r="r" t="t"/>
              <a:pathLst>
                <a:path extrusionOk="0" h="11777" w="3398">
                  <a:moveTo>
                    <a:pt x="3108" y="0"/>
                  </a:moveTo>
                  <a:cubicBezTo>
                    <a:pt x="3086" y="19"/>
                    <a:pt x="3064" y="31"/>
                    <a:pt x="3046" y="45"/>
                  </a:cubicBezTo>
                  <a:cubicBezTo>
                    <a:pt x="2881" y="1292"/>
                    <a:pt x="2668" y="2525"/>
                    <a:pt x="2409" y="3745"/>
                  </a:cubicBezTo>
                  <a:lnTo>
                    <a:pt x="2405" y="3754"/>
                  </a:lnTo>
                  <a:cubicBezTo>
                    <a:pt x="2347" y="4061"/>
                    <a:pt x="2280" y="4373"/>
                    <a:pt x="2209" y="4675"/>
                  </a:cubicBezTo>
                  <a:cubicBezTo>
                    <a:pt x="2169" y="4836"/>
                    <a:pt x="2133" y="4996"/>
                    <a:pt x="2093" y="5156"/>
                  </a:cubicBezTo>
                  <a:lnTo>
                    <a:pt x="2093" y="5160"/>
                  </a:lnTo>
                  <a:cubicBezTo>
                    <a:pt x="1550" y="7423"/>
                    <a:pt x="851" y="9636"/>
                    <a:pt x="0" y="11777"/>
                  </a:cubicBezTo>
                  <a:cubicBezTo>
                    <a:pt x="89" y="11737"/>
                    <a:pt x="175" y="11688"/>
                    <a:pt x="259" y="11643"/>
                  </a:cubicBezTo>
                  <a:cubicBezTo>
                    <a:pt x="299" y="11625"/>
                    <a:pt x="343" y="11604"/>
                    <a:pt x="383" y="11572"/>
                  </a:cubicBezTo>
                  <a:cubicBezTo>
                    <a:pt x="405" y="11563"/>
                    <a:pt x="424" y="11555"/>
                    <a:pt x="442" y="11541"/>
                  </a:cubicBezTo>
                  <a:cubicBezTo>
                    <a:pt x="463" y="11528"/>
                    <a:pt x="481" y="11518"/>
                    <a:pt x="504" y="11501"/>
                  </a:cubicBezTo>
                  <a:cubicBezTo>
                    <a:pt x="1328" y="9364"/>
                    <a:pt x="2004" y="7164"/>
                    <a:pt x="2530" y="4912"/>
                  </a:cubicBezTo>
                  <a:lnTo>
                    <a:pt x="2530" y="4907"/>
                  </a:lnTo>
                  <a:cubicBezTo>
                    <a:pt x="2569" y="4747"/>
                    <a:pt x="2606" y="4582"/>
                    <a:pt x="2641" y="4422"/>
                  </a:cubicBezTo>
                  <a:cubicBezTo>
                    <a:pt x="2721" y="4057"/>
                    <a:pt x="2801" y="3691"/>
                    <a:pt x="2873" y="3323"/>
                  </a:cubicBezTo>
                  <a:cubicBezTo>
                    <a:pt x="3081" y="2281"/>
                    <a:pt x="3255" y="1225"/>
                    <a:pt x="3397" y="165"/>
                  </a:cubicBezTo>
                  <a:lnTo>
                    <a:pt x="3397" y="161"/>
                  </a:lnTo>
                  <a:cubicBezTo>
                    <a:pt x="3304" y="107"/>
                    <a:pt x="3202" y="50"/>
                    <a:pt x="3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6"/>
            <p:cNvSpPr/>
            <p:nvPr/>
          </p:nvSpPr>
          <p:spPr>
            <a:xfrm>
              <a:off x="4001433" y="2699052"/>
              <a:ext cx="381791" cy="548183"/>
            </a:xfrm>
            <a:custGeom>
              <a:rect b="b" l="l" r="r" t="t"/>
              <a:pathLst>
                <a:path extrusionOk="0" h="27707" w="19297">
                  <a:moveTo>
                    <a:pt x="6848" y="1"/>
                  </a:moveTo>
                  <a:cubicBezTo>
                    <a:pt x="5980" y="615"/>
                    <a:pt x="5130" y="1252"/>
                    <a:pt x="4355" y="1959"/>
                  </a:cubicBezTo>
                  <a:lnTo>
                    <a:pt x="4351" y="1965"/>
                  </a:lnTo>
                  <a:cubicBezTo>
                    <a:pt x="4190" y="2102"/>
                    <a:pt x="4043" y="2240"/>
                    <a:pt x="3887" y="2387"/>
                  </a:cubicBezTo>
                  <a:lnTo>
                    <a:pt x="3883" y="2396"/>
                  </a:lnTo>
                  <a:cubicBezTo>
                    <a:pt x="3353" y="2908"/>
                    <a:pt x="2868" y="3455"/>
                    <a:pt x="2427" y="4061"/>
                  </a:cubicBezTo>
                  <a:cubicBezTo>
                    <a:pt x="2413" y="4079"/>
                    <a:pt x="2405" y="4092"/>
                    <a:pt x="2395" y="4119"/>
                  </a:cubicBezTo>
                  <a:cubicBezTo>
                    <a:pt x="2200" y="4369"/>
                    <a:pt x="2031" y="4640"/>
                    <a:pt x="1875" y="4907"/>
                  </a:cubicBezTo>
                  <a:cubicBezTo>
                    <a:pt x="766" y="6763"/>
                    <a:pt x="201" y="8896"/>
                    <a:pt x="63" y="11091"/>
                  </a:cubicBezTo>
                  <a:cubicBezTo>
                    <a:pt x="54" y="11163"/>
                    <a:pt x="50" y="11225"/>
                    <a:pt x="50" y="11300"/>
                  </a:cubicBezTo>
                  <a:cubicBezTo>
                    <a:pt x="45" y="11448"/>
                    <a:pt x="40" y="11590"/>
                    <a:pt x="36" y="11742"/>
                  </a:cubicBezTo>
                  <a:cubicBezTo>
                    <a:pt x="1" y="13211"/>
                    <a:pt x="147" y="14697"/>
                    <a:pt x="455" y="16136"/>
                  </a:cubicBezTo>
                  <a:cubicBezTo>
                    <a:pt x="655" y="17062"/>
                    <a:pt x="909" y="17970"/>
                    <a:pt x="1216" y="18869"/>
                  </a:cubicBezTo>
                  <a:lnTo>
                    <a:pt x="1216" y="18874"/>
                  </a:lnTo>
                  <a:cubicBezTo>
                    <a:pt x="1230" y="18932"/>
                    <a:pt x="1247" y="18990"/>
                    <a:pt x="1273" y="19052"/>
                  </a:cubicBezTo>
                  <a:cubicBezTo>
                    <a:pt x="1291" y="19105"/>
                    <a:pt x="1314" y="19168"/>
                    <a:pt x="1332" y="19226"/>
                  </a:cubicBezTo>
                  <a:cubicBezTo>
                    <a:pt x="2307" y="22008"/>
                    <a:pt x="3683" y="24662"/>
                    <a:pt x="5085" y="27289"/>
                  </a:cubicBezTo>
                  <a:lnTo>
                    <a:pt x="5085" y="27293"/>
                  </a:lnTo>
                  <a:cubicBezTo>
                    <a:pt x="5152" y="27435"/>
                    <a:pt x="5232" y="27569"/>
                    <a:pt x="5303" y="27707"/>
                  </a:cubicBezTo>
                  <a:cubicBezTo>
                    <a:pt x="5356" y="27667"/>
                    <a:pt x="5397" y="27627"/>
                    <a:pt x="5450" y="27591"/>
                  </a:cubicBezTo>
                  <a:cubicBezTo>
                    <a:pt x="5446" y="27587"/>
                    <a:pt x="5446" y="27587"/>
                    <a:pt x="5450" y="27587"/>
                  </a:cubicBezTo>
                  <a:cubicBezTo>
                    <a:pt x="7374" y="25962"/>
                    <a:pt x="9480" y="24564"/>
                    <a:pt x="11483" y="23059"/>
                  </a:cubicBezTo>
                  <a:cubicBezTo>
                    <a:pt x="11580" y="22983"/>
                    <a:pt x="11675" y="22912"/>
                    <a:pt x="11777" y="22841"/>
                  </a:cubicBezTo>
                  <a:cubicBezTo>
                    <a:pt x="13095" y="21813"/>
                    <a:pt x="14363" y="20749"/>
                    <a:pt x="15481" y="19510"/>
                  </a:cubicBezTo>
                  <a:lnTo>
                    <a:pt x="15481" y="19506"/>
                  </a:lnTo>
                  <a:cubicBezTo>
                    <a:pt x="15570" y="19413"/>
                    <a:pt x="15655" y="19310"/>
                    <a:pt x="15739" y="19212"/>
                  </a:cubicBezTo>
                  <a:cubicBezTo>
                    <a:pt x="15900" y="19029"/>
                    <a:pt x="16046" y="18852"/>
                    <a:pt x="16193" y="18669"/>
                  </a:cubicBezTo>
                  <a:cubicBezTo>
                    <a:pt x="17720" y="16768"/>
                    <a:pt x="18766" y="14510"/>
                    <a:pt x="19292" y="12137"/>
                  </a:cubicBezTo>
                  <a:lnTo>
                    <a:pt x="19296" y="12133"/>
                  </a:lnTo>
                  <a:cubicBezTo>
                    <a:pt x="18972" y="11545"/>
                    <a:pt x="18637" y="10962"/>
                    <a:pt x="18286" y="10392"/>
                  </a:cubicBezTo>
                  <a:cubicBezTo>
                    <a:pt x="16202" y="7739"/>
                    <a:pt x="13838" y="5325"/>
                    <a:pt x="11233" y="3193"/>
                  </a:cubicBezTo>
                  <a:cubicBezTo>
                    <a:pt x="11140" y="3113"/>
                    <a:pt x="11042" y="3033"/>
                    <a:pt x="10939" y="2957"/>
                  </a:cubicBezTo>
                  <a:cubicBezTo>
                    <a:pt x="10356" y="2481"/>
                    <a:pt x="9760" y="2022"/>
                    <a:pt x="9154" y="1581"/>
                  </a:cubicBezTo>
                  <a:cubicBezTo>
                    <a:pt x="9154" y="1577"/>
                    <a:pt x="9150" y="1577"/>
                    <a:pt x="9145" y="1577"/>
                  </a:cubicBezTo>
                  <a:cubicBezTo>
                    <a:pt x="9016" y="1474"/>
                    <a:pt x="8882" y="1381"/>
                    <a:pt x="8749" y="1291"/>
                  </a:cubicBezTo>
                  <a:cubicBezTo>
                    <a:pt x="8130" y="847"/>
                    <a:pt x="7493" y="415"/>
                    <a:pt x="68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6"/>
            <p:cNvSpPr/>
            <p:nvPr/>
          </p:nvSpPr>
          <p:spPr>
            <a:xfrm>
              <a:off x="4101762" y="2757556"/>
              <a:ext cx="121935" cy="494902"/>
            </a:xfrm>
            <a:custGeom>
              <a:rect b="b" l="l" r="r" t="t"/>
              <a:pathLst>
                <a:path extrusionOk="0" h="25014" w="6163">
                  <a:moveTo>
                    <a:pt x="5868" y="0"/>
                  </a:moveTo>
                  <a:cubicBezTo>
                    <a:pt x="5784" y="231"/>
                    <a:pt x="5704" y="463"/>
                    <a:pt x="5619" y="691"/>
                  </a:cubicBezTo>
                  <a:cubicBezTo>
                    <a:pt x="4970" y="2454"/>
                    <a:pt x="4306" y="4256"/>
                    <a:pt x="3687" y="6077"/>
                  </a:cubicBezTo>
                  <a:lnTo>
                    <a:pt x="3682" y="6081"/>
                  </a:lnTo>
                  <a:cubicBezTo>
                    <a:pt x="3643" y="6202"/>
                    <a:pt x="3598" y="6313"/>
                    <a:pt x="3558" y="6434"/>
                  </a:cubicBezTo>
                  <a:lnTo>
                    <a:pt x="3558" y="6438"/>
                  </a:lnTo>
                  <a:cubicBezTo>
                    <a:pt x="3148" y="7636"/>
                    <a:pt x="2757" y="8838"/>
                    <a:pt x="2400" y="10035"/>
                  </a:cubicBezTo>
                  <a:cubicBezTo>
                    <a:pt x="2120" y="10966"/>
                    <a:pt x="1861" y="11874"/>
                    <a:pt x="1635" y="12760"/>
                  </a:cubicBezTo>
                  <a:cubicBezTo>
                    <a:pt x="1590" y="12916"/>
                    <a:pt x="1555" y="13072"/>
                    <a:pt x="1510" y="13232"/>
                  </a:cubicBezTo>
                  <a:cubicBezTo>
                    <a:pt x="482" y="17311"/>
                    <a:pt x="1" y="20907"/>
                    <a:pt x="14" y="24332"/>
                  </a:cubicBezTo>
                  <a:lnTo>
                    <a:pt x="14" y="24336"/>
                  </a:lnTo>
                  <a:cubicBezTo>
                    <a:pt x="10" y="24505"/>
                    <a:pt x="10" y="24670"/>
                    <a:pt x="14" y="24830"/>
                  </a:cubicBezTo>
                  <a:cubicBezTo>
                    <a:pt x="14" y="24934"/>
                    <a:pt x="94" y="25013"/>
                    <a:pt x="189" y="25013"/>
                  </a:cubicBezTo>
                  <a:cubicBezTo>
                    <a:pt x="192" y="25013"/>
                    <a:pt x="194" y="25013"/>
                    <a:pt x="197" y="25013"/>
                  </a:cubicBezTo>
                  <a:cubicBezTo>
                    <a:pt x="202" y="25014"/>
                    <a:pt x="208" y="25014"/>
                    <a:pt x="213" y="25014"/>
                  </a:cubicBezTo>
                  <a:cubicBezTo>
                    <a:pt x="236" y="25014"/>
                    <a:pt x="254" y="25008"/>
                    <a:pt x="272" y="25004"/>
                  </a:cubicBezTo>
                  <a:cubicBezTo>
                    <a:pt x="334" y="24968"/>
                    <a:pt x="379" y="24902"/>
                    <a:pt x="379" y="24830"/>
                  </a:cubicBezTo>
                  <a:lnTo>
                    <a:pt x="379" y="24634"/>
                  </a:lnTo>
                  <a:cubicBezTo>
                    <a:pt x="375" y="24630"/>
                    <a:pt x="375" y="24630"/>
                    <a:pt x="379" y="24630"/>
                  </a:cubicBezTo>
                  <a:cubicBezTo>
                    <a:pt x="330" y="21082"/>
                    <a:pt x="829" y="17354"/>
                    <a:pt x="1929" y="13086"/>
                  </a:cubicBezTo>
                  <a:cubicBezTo>
                    <a:pt x="1964" y="12938"/>
                    <a:pt x="1995" y="12796"/>
                    <a:pt x="2040" y="12658"/>
                  </a:cubicBezTo>
                  <a:cubicBezTo>
                    <a:pt x="2253" y="11839"/>
                    <a:pt x="2490" y="11002"/>
                    <a:pt x="2747" y="10142"/>
                  </a:cubicBezTo>
                  <a:cubicBezTo>
                    <a:pt x="3104" y="8966"/>
                    <a:pt x="3482" y="7791"/>
                    <a:pt x="3887" y="6621"/>
                  </a:cubicBezTo>
                  <a:lnTo>
                    <a:pt x="3887" y="6616"/>
                  </a:lnTo>
                  <a:cubicBezTo>
                    <a:pt x="3932" y="6482"/>
                    <a:pt x="3976" y="6354"/>
                    <a:pt x="4021" y="6220"/>
                  </a:cubicBezTo>
                  <a:lnTo>
                    <a:pt x="4021" y="6215"/>
                  </a:lnTo>
                  <a:cubicBezTo>
                    <a:pt x="4644" y="4390"/>
                    <a:pt x="5303" y="2582"/>
                    <a:pt x="5953" y="810"/>
                  </a:cubicBezTo>
                  <a:cubicBezTo>
                    <a:pt x="6024" y="619"/>
                    <a:pt x="6092" y="432"/>
                    <a:pt x="6162" y="236"/>
                  </a:cubicBezTo>
                  <a:cubicBezTo>
                    <a:pt x="6069" y="156"/>
                    <a:pt x="5971" y="76"/>
                    <a:pt x="5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6"/>
            <p:cNvSpPr/>
            <p:nvPr/>
          </p:nvSpPr>
          <p:spPr>
            <a:xfrm>
              <a:off x="4025392" y="3007322"/>
              <a:ext cx="208949" cy="147873"/>
            </a:xfrm>
            <a:custGeom>
              <a:rect b="b" l="l" r="r" t="t"/>
              <a:pathLst>
                <a:path extrusionOk="0" h="7474" w="10561">
                  <a:moveTo>
                    <a:pt x="5790" y="0"/>
                  </a:moveTo>
                  <a:cubicBezTo>
                    <a:pt x="5765" y="0"/>
                    <a:pt x="5740" y="6"/>
                    <a:pt x="5717" y="16"/>
                  </a:cubicBezTo>
                  <a:cubicBezTo>
                    <a:pt x="5641" y="56"/>
                    <a:pt x="5571" y="96"/>
                    <a:pt x="5495" y="136"/>
                  </a:cubicBezTo>
                  <a:cubicBezTo>
                    <a:pt x="3629" y="1111"/>
                    <a:pt x="1794" y="2166"/>
                    <a:pt x="0" y="3293"/>
                  </a:cubicBezTo>
                  <a:cubicBezTo>
                    <a:pt x="41" y="3413"/>
                    <a:pt x="80" y="3524"/>
                    <a:pt x="121" y="3645"/>
                  </a:cubicBezTo>
                  <a:cubicBezTo>
                    <a:pt x="1835" y="2567"/>
                    <a:pt x="3594" y="1552"/>
                    <a:pt x="5374" y="612"/>
                  </a:cubicBezTo>
                  <a:cubicBezTo>
                    <a:pt x="5499" y="542"/>
                    <a:pt x="5619" y="474"/>
                    <a:pt x="5748" y="412"/>
                  </a:cubicBezTo>
                  <a:cubicBezTo>
                    <a:pt x="5762" y="425"/>
                    <a:pt x="5775" y="443"/>
                    <a:pt x="5789" y="462"/>
                  </a:cubicBezTo>
                  <a:cubicBezTo>
                    <a:pt x="7507" y="2696"/>
                    <a:pt x="9011" y="5038"/>
                    <a:pt x="10272" y="7473"/>
                  </a:cubicBezTo>
                  <a:cubicBezTo>
                    <a:pt x="10369" y="7402"/>
                    <a:pt x="10464" y="7331"/>
                    <a:pt x="10561" y="7255"/>
                  </a:cubicBezTo>
                  <a:cubicBezTo>
                    <a:pt x="9266" y="4757"/>
                    <a:pt x="7716" y="2353"/>
                    <a:pt x="5939" y="69"/>
                  </a:cubicBezTo>
                  <a:cubicBezTo>
                    <a:pt x="5926" y="51"/>
                    <a:pt x="5918" y="39"/>
                    <a:pt x="5895" y="34"/>
                  </a:cubicBezTo>
                  <a:cubicBezTo>
                    <a:pt x="5866" y="12"/>
                    <a:pt x="5828" y="0"/>
                    <a:pt x="5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6"/>
            <p:cNvSpPr/>
            <p:nvPr/>
          </p:nvSpPr>
          <p:spPr>
            <a:xfrm>
              <a:off x="4002046" y="2877394"/>
              <a:ext cx="310803" cy="207584"/>
            </a:xfrm>
            <a:custGeom>
              <a:rect b="b" l="l" r="r" t="t"/>
              <a:pathLst>
                <a:path extrusionOk="0" h="10492" w="15709">
                  <a:moveTo>
                    <a:pt x="7908" y="1"/>
                  </a:moveTo>
                  <a:cubicBezTo>
                    <a:pt x="5142" y="1"/>
                    <a:pt x="2370" y="815"/>
                    <a:pt x="19" y="2286"/>
                  </a:cubicBezTo>
                  <a:cubicBezTo>
                    <a:pt x="9" y="2434"/>
                    <a:pt x="9" y="2576"/>
                    <a:pt x="1" y="2728"/>
                  </a:cubicBezTo>
                  <a:cubicBezTo>
                    <a:pt x="2333" y="1209"/>
                    <a:pt x="5129" y="364"/>
                    <a:pt x="7912" y="364"/>
                  </a:cubicBezTo>
                  <a:cubicBezTo>
                    <a:pt x="8141" y="364"/>
                    <a:pt x="8370" y="370"/>
                    <a:pt x="8598" y="381"/>
                  </a:cubicBezTo>
                  <a:cubicBezTo>
                    <a:pt x="8656" y="381"/>
                    <a:pt x="8718" y="390"/>
                    <a:pt x="8776" y="390"/>
                  </a:cubicBezTo>
                  <a:cubicBezTo>
                    <a:pt x="8820" y="443"/>
                    <a:pt x="8874" y="492"/>
                    <a:pt x="8923" y="550"/>
                  </a:cubicBezTo>
                  <a:cubicBezTo>
                    <a:pt x="11572" y="3458"/>
                    <a:pt x="13824" y="6899"/>
                    <a:pt x="15450" y="10492"/>
                  </a:cubicBezTo>
                  <a:cubicBezTo>
                    <a:pt x="15539" y="10395"/>
                    <a:pt x="15624" y="10296"/>
                    <a:pt x="15708" y="10194"/>
                  </a:cubicBezTo>
                  <a:cubicBezTo>
                    <a:pt x="14043" y="6556"/>
                    <a:pt x="11750" y="3088"/>
                    <a:pt x="9061" y="163"/>
                  </a:cubicBezTo>
                  <a:lnTo>
                    <a:pt x="9057" y="158"/>
                  </a:lnTo>
                  <a:cubicBezTo>
                    <a:pt x="9034" y="131"/>
                    <a:pt x="9016" y="114"/>
                    <a:pt x="8995" y="87"/>
                  </a:cubicBezTo>
                  <a:cubicBezTo>
                    <a:pt x="8968" y="56"/>
                    <a:pt x="8923" y="34"/>
                    <a:pt x="8874" y="30"/>
                  </a:cubicBezTo>
                  <a:cubicBezTo>
                    <a:pt x="8825" y="30"/>
                    <a:pt x="8776" y="20"/>
                    <a:pt x="8727" y="20"/>
                  </a:cubicBezTo>
                  <a:lnTo>
                    <a:pt x="8722" y="24"/>
                  </a:lnTo>
                  <a:cubicBezTo>
                    <a:pt x="8451" y="8"/>
                    <a:pt x="8180" y="1"/>
                    <a:pt x="79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6"/>
            <p:cNvSpPr/>
            <p:nvPr/>
          </p:nvSpPr>
          <p:spPr>
            <a:xfrm>
              <a:off x="4038510" y="2724594"/>
              <a:ext cx="144035" cy="71562"/>
            </a:xfrm>
            <a:custGeom>
              <a:rect b="b" l="l" r="r" t="t"/>
              <a:pathLst>
                <a:path extrusionOk="0" h="3617" w="7280">
                  <a:moveTo>
                    <a:pt x="6875" y="0"/>
                  </a:moveTo>
                  <a:cubicBezTo>
                    <a:pt x="5535" y="277"/>
                    <a:pt x="4150" y="785"/>
                    <a:pt x="2739" y="1510"/>
                  </a:cubicBezTo>
                  <a:cubicBezTo>
                    <a:pt x="2570" y="1599"/>
                    <a:pt x="2405" y="1683"/>
                    <a:pt x="2245" y="1773"/>
                  </a:cubicBezTo>
                  <a:cubicBezTo>
                    <a:pt x="2097" y="1853"/>
                    <a:pt x="1955" y="1933"/>
                    <a:pt x="1813" y="2026"/>
                  </a:cubicBezTo>
                  <a:cubicBezTo>
                    <a:pt x="1372" y="2276"/>
                    <a:pt x="940" y="2548"/>
                    <a:pt x="521" y="2828"/>
                  </a:cubicBezTo>
                  <a:cubicBezTo>
                    <a:pt x="326" y="3078"/>
                    <a:pt x="157" y="3349"/>
                    <a:pt x="1" y="3616"/>
                  </a:cubicBezTo>
                  <a:cubicBezTo>
                    <a:pt x="548" y="3224"/>
                    <a:pt x="1114" y="2854"/>
                    <a:pt x="1697" y="2511"/>
                  </a:cubicBezTo>
                  <a:lnTo>
                    <a:pt x="1697" y="2507"/>
                  </a:lnTo>
                  <a:cubicBezTo>
                    <a:pt x="1836" y="2423"/>
                    <a:pt x="1986" y="2343"/>
                    <a:pt x="2134" y="2263"/>
                  </a:cubicBezTo>
                  <a:lnTo>
                    <a:pt x="2134" y="2258"/>
                  </a:lnTo>
                  <a:cubicBezTo>
                    <a:pt x="2391" y="2111"/>
                    <a:pt x="2650" y="1964"/>
                    <a:pt x="2913" y="1827"/>
                  </a:cubicBezTo>
                  <a:cubicBezTo>
                    <a:pt x="4400" y="1056"/>
                    <a:pt x="5855" y="540"/>
                    <a:pt x="7263" y="294"/>
                  </a:cubicBezTo>
                  <a:cubicBezTo>
                    <a:pt x="7271" y="294"/>
                    <a:pt x="7276" y="294"/>
                    <a:pt x="7280" y="290"/>
                  </a:cubicBezTo>
                  <a:cubicBezTo>
                    <a:pt x="7280" y="286"/>
                    <a:pt x="7276" y="286"/>
                    <a:pt x="7271" y="286"/>
                  </a:cubicBezTo>
                  <a:cubicBezTo>
                    <a:pt x="7142" y="183"/>
                    <a:pt x="7008" y="90"/>
                    <a:pt x="6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6"/>
            <p:cNvSpPr/>
            <p:nvPr/>
          </p:nvSpPr>
          <p:spPr>
            <a:xfrm>
              <a:off x="3092628" y="2689535"/>
              <a:ext cx="1465178" cy="805329"/>
            </a:xfrm>
            <a:custGeom>
              <a:rect b="b" l="l" r="r" t="t"/>
              <a:pathLst>
                <a:path extrusionOk="0" h="40704" w="74055">
                  <a:moveTo>
                    <a:pt x="3843" y="1"/>
                  </a:moveTo>
                  <a:cubicBezTo>
                    <a:pt x="2511" y="811"/>
                    <a:pt x="1233" y="1692"/>
                    <a:pt x="0" y="2637"/>
                  </a:cubicBezTo>
                  <a:cubicBezTo>
                    <a:pt x="6523" y="5726"/>
                    <a:pt x="13024" y="8874"/>
                    <a:pt x="19493" y="12080"/>
                  </a:cubicBezTo>
                  <a:cubicBezTo>
                    <a:pt x="13772" y="13888"/>
                    <a:pt x="7975" y="15455"/>
                    <a:pt x="2125" y="16764"/>
                  </a:cubicBezTo>
                  <a:cubicBezTo>
                    <a:pt x="2338" y="17685"/>
                    <a:pt x="2667" y="17957"/>
                    <a:pt x="2881" y="18883"/>
                  </a:cubicBezTo>
                  <a:cubicBezTo>
                    <a:pt x="10263" y="16711"/>
                    <a:pt x="17943" y="15597"/>
                    <a:pt x="25641" y="15156"/>
                  </a:cubicBezTo>
                  <a:cubicBezTo>
                    <a:pt x="41945" y="23336"/>
                    <a:pt x="58085" y="31848"/>
                    <a:pt x="74037" y="40704"/>
                  </a:cubicBezTo>
                  <a:cubicBezTo>
                    <a:pt x="74050" y="40254"/>
                    <a:pt x="74054" y="39804"/>
                    <a:pt x="74054" y="39346"/>
                  </a:cubicBezTo>
                  <a:cubicBezTo>
                    <a:pt x="74054" y="36212"/>
                    <a:pt x="73743" y="33152"/>
                    <a:pt x="73142" y="30196"/>
                  </a:cubicBezTo>
                  <a:cubicBezTo>
                    <a:pt x="50164" y="19707"/>
                    <a:pt x="28152" y="6319"/>
                    <a:pt x="38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6"/>
            <p:cNvSpPr/>
            <p:nvPr/>
          </p:nvSpPr>
          <p:spPr>
            <a:xfrm>
              <a:off x="3132990" y="3523453"/>
              <a:ext cx="1354956" cy="857146"/>
            </a:xfrm>
            <a:custGeom>
              <a:rect b="b" l="l" r="r" t="t"/>
              <a:pathLst>
                <a:path extrusionOk="0" h="43323" w="68484">
                  <a:moveTo>
                    <a:pt x="63945" y="0"/>
                  </a:moveTo>
                  <a:cubicBezTo>
                    <a:pt x="63327" y="0"/>
                    <a:pt x="62934" y="255"/>
                    <a:pt x="62331" y="456"/>
                  </a:cubicBezTo>
                  <a:cubicBezTo>
                    <a:pt x="59183" y="7023"/>
                    <a:pt x="56040" y="13585"/>
                    <a:pt x="52897" y="20148"/>
                  </a:cubicBezTo>
                  <a:cubicBezTo>
                    <a:pt x="51730" y="22579"/>
                    <a:pt x="50444" y="25130"/>
                    <a:pt x="48570" y="26995"/>
                  </a:cubicBezTo>
                  <a:cubicBezTo>
                    <a:pt x="43249" y="28844"/>
                    <a:pt x="37880" y="30548"/>
                    <a:pt x="32470" y="32111"/>
                  </a:cubicBezTo>
                  <a:cubicBezTo>
                    <a:pt x="31423" y="32415"/>
                    <a:pt x="30343" y="32716"/>
                    <a:pt x="29253" y="32716"/>
                  </a:cubicBezTo>
                  <a:cubicBezTo>
                    <a:pt x="29147" y="32716"/>
                    <a:pt x="29041" y="32713"/>
                    <a:pt x="28935" y="32708"/>
                  </a:cubicBezTo>
                  <a:cubicBezTo>
                    <a:pt x="27355" y="32619"/>
                    <a:pt x="25903" y="31867"/>
                    <a:pt x="24376" y="31466"/>
                  </a:cubicBezTo>
                  <a:cubicBezTo>
                    <a:pt x="23334" y="31193"/>
                    <a:pt x="22270" y="31086"/>
                    <a:pt x="21198" y="31086"/>
                  </a:cubicBezTo>
                  <a:cubicBezTo>
                    <a:pt x="19528" y="31086"/>
                    <a:pt x="17839" y="31345"/>
                    <a:pt x="16189" y="31635"/>
                  </a:cubicBezTo>
                  <a:cubicBezTo>
                    <a:pt x="12310" y="32307"/>
                    <a:pt x="8459" y="33139"/>
                    <a:pt x="4648" y="34111"/>
                  </a:cubicBezTo>
                  <a:cubicBezTo>
                    <a:pt x="3089" y="34507"/>
                    <a:pt x="1540" y="34929"/>
                    <a:pt x="0" y="35379"/>
                  </a:cubicBezTo>
                  <a:cubicBezTo>
                    <a:pt x="7382" y="40392"/>
                    <a:pt x="16290" y="43322"/>
                    <a:pt x="25886" y="43322"/>
                  </a:cubicBezTo>
                  <a:cubicBezTo>
                    <a:pt x="45083" y="43322"/>
                    <a:pt x="61543" y="31595"/>
                    <a:pt x="68484" y="14916"/>
                  </a:cubicBezTo>
                  <a:lnTo>
                    <a:pt x="68484" y="14916"/>
                  </a:lnTo>
                  <a:cubicBezTo>
                    <a:pt x="65377" y="17721"/>
                    <a:pt x="62291" y="20544"/>
                    <a:pt x="58694" y="22663"/>
                  </a:cubicBezTo>
                  <a:cubicBezTo>
                    <a:pt x="60341" y="15059"/>
                    <a:pt x="62073" y="7557"/>
                    <a:pt x="64023" y="2"/>
                  </a:cubicBezTo>
                  <a:cubicBezTo>
                    <a:pt x="63996" y="1"/>
                    <a:pt x="63971" y="0"/>
                    <a:pt x="63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6"/>
            <p:cNvSpPr/>
            <p:nvPr/>
          </p:nvSpPr>
          <p:spPr>
            <a:xfrm>
              <a:off x="3709505" y="3762535"/>
              <a:ext cx="375262" cy="417562"/>
            </a:xfrm>
            <a:custGeom>
              <a:rect b="b" l="l" r="r" t="t"/>
              <a:pathLst>
                <a:path extrusionOk="0" h="21105" w="18967">
                  <a:moveTo>
                    <a:pt x="232" y="1"/>
                  </a:moveTo>
                  <a:cubicBezTo>
                    <a:pt x="103" y="1"/>
                    <a:pt x="0" y="107"/>
                    <a:pt x="0" y="241"/>
                  </a:cubicBezTo>
                  <a:cubicBezTo>
                    <a:pt x="59" y="2939"/>
                    <a:pt x="205" y="5674"/>
                    <a:pt x="442" y="8372"/>
                  </a:cubicBezTo>
                  <a:cubicBezTo>
                    <a:pt x="446" y="8429"/>
                    <a:pt x="473" y="8487"/>
                    <a:pt x="517" y="8527"/>
                  </a:cubicBezTo>
                  <a:cubicBezTo>
                    <a:pt x="3522" y="11247"/>
                    <a:pt x="7013" y="14056"/>
                    <a:pt x="11452" y="17338"/>
                  </a:cubicBezTo>
                  <a:cubicBezTo>
                    <a:pt x="10352" y="18505"/>
                    <a:pt x="9181" y="19635"/>
                    <a:pt x="7970" y="20691"/>
                  </a:cubicBezTo>
                  <a:cubicBezTo>
                    <a:pt x="7872" y="20775"/>
                    <a:pt x="7859" y="20922"/>
                    <a:pt x="7948" y="21024"/>
                  </a:cubicBezTo>
                  <a:cubicBezTo>
                    <a:pt x="7993" y="21078"/>
                    <a:pt x="8059" y="21104"/>
                    <a:pt x="8126" y="21104"/>
                  </a:cubicBezTo>
                  <a:cubicBezTo>
                    <a:pt x="8180" y="21104"/>
                    <a:pt x="8238" y="21087"/>
                    <a:pt x="8281" y="21047"/>
                  </a:cubicBezTo>
                  <a:cubicBezTo>
                    <a:pt x="9502" y="19987"/>
                    <a:pt x="10677" y="18852"/>
                    <a:pt x="11781" y="17676"/>
                  </a:cubicBezTo>
                  <a:cubicBezTo>
                    <a:pt x="13255" y="18656"/>
                    <a:pt x="14778" y="19604"/>
                    <a:pt x="16309" y="20481"/>
                  </a:cubicBezTo>
                  <a:cubicBezTo>
                    <a:pt x="16345" y="20504"/>
                    <a:pt x="16385" y="20512"/>
                    <a:pt x="16425" y="20512"/>
                  </a:cubicBezTo>
                  <a:cubicBezTo>
                    <a:pt x="16509" y="20512"/>
                    <a:pt x="16589" y="20468"/>
                    <a:pt x="16634" y="20393"/>
                  </a:cubicBezTo>
                  <a:cubicBezTo>
                    <a:pt x="16696" y="20281"/>
                    <a:pt x="16661" y="20134"/>
                    <a:pt x="16546" y="20072"/>
                  </a:cubicBezTo>
                  <a:cubicBezTo>
                    <a:pt x="15174" y="19284"/>
                    <a:pt x="13807" y="18443"/>
                    <a:pt x="12481" y="17570"/>
                  </a:cubicBezTo>
                  <a:cubicBezTo>
                    <a:pt x="12823" y="17547"/>
                    <a:pt x="13166" y="17525"/>
                    <a:pt x="13509" y="17502"/>
                  </a:cubicBezTo>
                  <a:cubicBezTo>
                    <a:pt x="15232" y="17391"/>
                    <a:pt x="17012" y="17272"/>
                    <a:pt x="18736" y="17227"/>
                  </a:cubicBezTo>
                  <a:cubicBezTo>
                    <a:pt x="18865" y="17227"/>
                    <a:pt x="18967" y="17115"/>
                    <a:pt x="18967" y="16986"/>
                  </a:cubicBezTo>
                  <a:cubicBezTo>
                    <a:pt x="18963" y="16857"/>
                    <a:pt x="18856" y="16754"/>
                    <a:pt x="18726" y="16754"/>
                  </a:cubicBezTo>
                  <a:lnTo>
                    <a:pt x="18722" y="16754"/>
                  </a:lnTo>
                  <a:cubicBezTo>
                    <a:pt x="16990" y="16799"/>
                    <a:pt x="15206" y="16915"/>
                    <a:pt x="13478" y="17031"/>
                  </a:cubicBezTo>
                  <a:cubicBezTo>
                    <a:pt x="12993" y="17062"/>
                    <a:pt x="12512" y="17093"/>
                    <a:pt x="12031" y="17124"/>
                  </a:cubicBezTo>
                  <a:cubicBezTo>
                    <a:pt x="12021" y="17111"/>
                    <a:pt x="12017" y="17102"/>
                    <a:pt x="12008" y="17093"/>
                  </a:cubicBezTo>
                  <a:cubicBezTo>
                    <a:pt x="11964" y="17049"/>
                    <a:pt x="11909" y="17030"/>
                    <a:pt x="11853" y="17030"/>
                  </a:cubicBezTo>
                  <a:cubicBezTo>
                    <a:pt x="11847" y="17030"/>
                    <a:pt x="11840" y="17031"/>
                    <a:pt x="11834" y="17031"/>
                  </a:cubicBezTo>
                  <a:cubicBezTo>
                    <a:pt x="7391" y="13750"/>
                    <a:pt x="3906" y="10949"/>
                    <a:pt x="904" y="8238"/>
                  </a:cubicBezTo>
                  <a:cubicBezTo>
                    <a:pt x="678" y="5579"/>
                    <a:pt x="535" y="2886"/>
                    <a:pt x="477" y="233"/>
                  </a:cubicBezTo>
                  <a:cubicBezTo>
                    <a:pt x="473" y="99"/>
                    <a:pt x="361" y="10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6"/>
            <p:cNvSpPr/>
            <p:nvPr/>
          </p:nvSpPr>
          <p:spPr>
            <a:xfrm>
              <a:off x="3799447" y="3997205"/>
              <a:ext cx="285319" cy="182893"/>
            </a:xfrm>
            <a:custGeom>
              <a:rect b="b" l="l" r="r" t="t"/>
              <a:pathLst>
                <a:path extrusionOk="0" h="9244" w="14421">
                  <a:moveTo>
                    <a:pt x="593" y="0"/>
                  </a:moveTo>
                  <a:cubicBezTo>
                    <a:pt x="396" y="45"/>
                    <a:pt x="196" y="85"/>
                    <a:pt x="1" y="130"/>
                  </a:cubicBezTo>
                  <a:cubicBezTo>
                    <a:pt x="2040" y="1800"/>
                    <a:pt x="4310" y="3558"/>
                    <a:pt x="6906" y="5477"/>
                  </a:cubicBezTo>
                  <a:cubicBezTo>
                    <a:pt x="5806" y="6644"/>
                    <a:pt x="4635" y="7774"/>
                    <a:pt x="3424" y="8830"/>
                  </a:cubicBezTo>
                  <a:cubicBezTo>
                    <a:pt x="3371" y="8874"/>
                    <a:pt x="3344" y="8941"/>
                    <a:pt x="3344" y="9007"/>
                  </a:cubicBezTo>
                  <a:cubicBezTo>
                    <a:pt x="3344" y="9061"/>
                    <a:pt x="3361" y="9119"/>
                    <a:pt x="3402" y="9163"/>
                  </a:cubicBezTo>
                  <a:cubicBezTo>
                    <a:pt x="3447" y="9217"/>
                    <a:pt x="3513" y="9243"/>
                    <a:pt x="3580" y="9243"/>
                  </a:cubicBezTo>
                  <a:cubicBezTo>
                    <a:pt x="3634" y="9243"/>
                    <a:pt x="3692" y="9226"/>
                    <a:pt x="3735" y="9186"/>
                  </a:cubicBezTo>
                  <a:cubicBezTo>
                    <a:pt x="4956" y="8126"/>
                    <a:pt x="6131" y="6991"/>
                    <a:pt x="7235" y="5815"/>
                  </a:cubicBezTo>
                  <a:cubicBezTo>
                    <a:pt x="8709" y="6795"/>
                    <a:pt x="10232" y="7743"/>
                    <a:pt x="11763" y="8620"/>
                  </a:cubicBezTo>
                  <a:cubicBezTo>
                    <a:pt x="11799" y="8643"/>
                    <a:pt x="11839" y="8651"/>
                    <a:pt x="11879" y="8651"/>
                  </a:cubicBezTo>
                  <a:cubicBezTo>
                    <a:pt x="11963" y="8651"/>
                    <a:pt x="12043" y="8607"/>
                    <a:pt x="12088" y="8532"/>
                  </a:cubicBezTo>
                  <a:cubicBezTo>
                    <a:pt x="12111" y="8495"/>
                    <a:pt x="12119" y="8456"/>
                    <a:pt x="12119" y="8415"/>
                  </a:cubicBezTo>
                  <a:cubicBezTo>
                    <a:pt x="12119" y="8331"/>
                    <a:pt x="12075" y="8251"/>
                    <a:pt x="12000" y="8211"/>
                  </a:cubicBezTo>
                  <a:cubicBezTo>
                    <a:pt x="10628" y="7423"/>
                    <a:pt x="9261" y="6582"/>
                    <a:pt x="7935" y="5709"/>
                  </a:cubicBezTo>
                  <a:cubicBezTo>
                    <a:pt x="8277" y="5686"/>
                    <a:pt x="8620" y="5664"/>
                    <a:pt x="8963" y="5641"/>
                  </a:cubicBezTo>
                  <a:cubicBezTo>
                    <a:pt x="10686" y="5530"/>
                    <a:pt x="12466" y="5411"/>
                    <a:pt x="14190" y="5366"/>
                  </a:cubicBezTo>
                  <a:cubicBezTo>
                    <a:pt x="14319" y="5366"/>
                    <a:pt x="14421" y="5259"/>
                    <a:pt x="14421" y="5129"/>
                  </a:cubicBezTo>
                  <a:lnTo>
                    <a:pt x="14421" y="5125"/>
                  </a:lnTo>
                  <a:cubicBezTo>
                    <a:pt x="14417" y="4996"/>
                    <a:pt x="14310" y="4893"/>
                    <a:pt x="14180" y="4893"/>
                  </a:cubicBezTo>
                  <a:lnTo>
                    <a:pt x="14176" y="4893"/>
                  </a:lnTo>
                  <a:cubicBezTo>
                    <a:pt x="12444" y="4938"/>
                    <a:pt x="10660" y="5054"/>
                    <a:pt x="8932" y="5170"/>
                  </a:cubicBezTo>
                  <a:cubicBezTo>
                    <a:pt x="8447" y="5201"/>
                    <a:pt x="7966" y="5232"/>
                    <a:pt x="7485" y="5263"/>
                  </a:cubicBezTo>
                  <a:cubicBezTo>
                    <a:pt x="7475" y="5250"/>
                    <a:pt x="7471" y="5241"/>
                    <a:pt x="7462" y="5232"/>
                  </a:cubicBezTo>
                  <a:cubicBezTo>
                    <a:pt x="7418" y="5187"/>
                    <a:pt x="7360" y="5166"/>
                    <a:pt x="7302" y="5166"/>
                  </a:cubicBezTo>
                  <a:cubicBezTo>
                    <a:pt x="7298" y="5166"/>
                    <a:pt x="7294" y="5166"/>
                    <a:pt x="7288" y="5170"/>
                  </a:cubicBezTo>
                  <a:cubicBezTo>
                    <a:pt x="4777" y="3317"/>
                    <a:pt x="2578" y="1617"/>
                    <a:pt x="593" y="0"/>
                  </a:cubicBezTo>
                  <a:close/>
                </a:path>
              </a:pathLst>
            </a:custGeom>
            <a:solidFill>
              <a:srgbClr val="3049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6"/>
            <p:cNvSpPr/>
            <p:nvPr/>
          </p:nvSpPr>
          <p:spPr>
            <a:xfrm>
              <a:off x="2691863" y="2956257"/>
              <a:ext cx="1541430" cy="1266774"/>
            </a:xfrm>
            <a:custGeom>
              <a:rect b="b" l="l" r="r" t="t"/>
              <a:pathLst>
                <a:path extrusionOk="0" h="64027" w="77909">
                  <a:moveTo>
                    <a:pt x="61728" y="0"/>
                  </a:moveTo>
                  <a:cubicBezTo>
                    <a:pt x="53615" y="0"/>
                    <a:pt x="50034" y="7287"/>
                    <a:pt x="47255" y="9925"/>
                  </a:cubicBezTo>
                  <a:cubicBezTo>
                    <a:pt x="44312" y="12717"/>
                    <a:pt x="17252" y="36194"/>
                    <a:pt x="15105" y="38059"/>
                  </a:cubicBezTo>
                  <a:cubicBezTo>
                    <a:pt x="15016" y="38139"/>
                    <a:pt x="14967" y="38175"/>
                    <a:pt x="14967" y="38175"/>
                  </a:cubicBezTo>
                  <a:cubicBezTo>
                    <a:pt x="14967" y="38175"/>
                    <a:pt x="7380" y="45117"/>
                    <a:pt x="5929" y="48183"/>
                  </a:cubicBezTo>
                  <a:cubicBezTo>
                    <a:pt x="5462" y="49171"/>
                    <a:pt x="5897" y="49505"/>
                    <a:pt x="6703" y="49505"/>
                  </a:cubicBezTo>
                  <a:cubicBezTo>
                    <a:pt x="7264" y="49505"/>
                    <a:pt x="8003" y="49343"/>
                    <a:pt x="8743" y="49128"/>
                  </a:cubicBezTo>
                  <a:cubicBezTo>
                    <a:pt x="8752" y="49128"/>
                    <a:pt x="8757" y="49118"/>
                    <a:pt x="8761" y="49118"/>
                  </a:cubicBezTo>
                  <a:cubicBezTo>
                    <a:pt x="10128" y="48713"/>
                    <a:pt x="11490" y="48130"/>
                    <a:pt x="11708" y="48041"/>
                  </a:cubicBezTo>
                  <a:lnTo>
                    <a:pt x="11708" y="48041"/>
                  </a:lnTo>
                  <a:cubicBezTo>
                    <a:pt x="11383" y="48232"/>
                    <a:pt x="8770" y="49831"/>
                    <a:pt x="6139" y="51848"/>
                  </a:cubicBezTo>
                  <a:cubicBezTo>
                    <a:pt x="3712" y="53704"/>
                    <a:pt x="1277" y="55917"/>
                    <a:pt x="599" y="57707"/>
                  </a:cubicBezTo>
                  <a:cubicBezTo>
                    <a:pt x="1" y="59310"/>
                    <a:pt x="866" y="59780"/>
                    <a:pt x="2087" y="59780"/>
                  </a:cubicBezTo>
                  <a:cubicBezTo>
                    <a:pt x="3761" y="59780"/>
                    <a:pt x="6103" y="58896"/>
                    <a:pt x="6250" y="58842"/>
                  </a:cubicBezTo>
                  <a:lnTo>
                    <a:pt x="6250" y="58842"/>
                  </a:lnTo>
                  <a:cubicBezTo>
                    <a:pt x="6108" y="59012"/>
                    <a:pt x="2621" y="63210"/>
                    <a:pt x="6575" y="64003"/>
                  </a:cubicBezTo>
                  <a:cubicBezTo>
                    <a:pt x="6652" y="64019"/>
                    <a:pt x="6732" y="64026"/>
                    <a:pt x="6817" y="64026"/>
                  </a:cubicBezTo>
                  <a:cubicBezTo>
                    <a:pt x="8423" y="64026"/>
                    <a:pt x="11322" y="61261"/>
                    <a:pt x="14322" y="57783"/>
                  </a:cubicBezTo>
                  <a:cubicBezTo>
                    <a:pt x="19415" y="51906"/>
                    <a:pt x="24816" y="43985"/>
                    <a:pt x="24816" y="43985"/>
                  </a:cubicBezTo>
                  <a:cubicBezTo>
                    <a:pt x="29283" y="48922"/>
                    <a:pt x="37171" y="53601"/>
                    <a:pt x="47859" y="53601"/>
                  </a:cubicBezTo>
                  <a:cubicBezTo>
                    <a:pt x="51852" y="53601"/>
                    <a:pt x="56235" y="52948"/>
                    <a:pt x="60977" y="51411"/>
                  </a:cubicBezTo>
                  <a:cubicBezTo>
                    <a:pt x="61649" y="51193"/>
                    <a:pt x="62291" y="50949"/>
                    <a:pt x="62891" y="50677"/>
                  </a:cubicBezTo>
                  <a:cubicBezTo>
                    <a:pt x="77908" y="43954"/>
                    <a:pt x="71791" y="21870"/>
                    <a:pt x="71791" y="21870"/>
                  </a:cubicBezTo>
                  <a:cubicBezTo>
                    <a:pt x="71791" y="21870"/>
                    <a:pt x="73568" y="17187"/>
                    <a:pt x="74213" y="13638"/>
                  </a:cubicBezTo>
                  <a:cubicBezTo>
                    <a:pt x="74645" y="11252"/>
                    <a:pt x="74569" y="6831"/>
                    <a:pt x="71444" y="3647"/>
                  </a:cubicBezTo>
                  <a:cubicBezTo>
                    <a:pt x="69917" y="2085"/>
                    <a:pt x="67656" y="825"/>
                    <a:pt x="64365" y="242"/>
                  </a:cubicBezTo>
                  <a:cubicBezTo>
                    <a:pt x="63436" y="77"/>
                    <a:pt x="62558" y="0"/>
                    <a:pt x="61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6"/>
            <p:cNvSpPr/>
            <p:nvPr/>
          </p:nvSpPr>
          <p:spPr>
            <a:xfrm>
              <a:off x="3644768" y="2993571"/>
              <a:ext cx="588525" cy="965350"/>
            </a:xfrm>
            <a:custGeom>
              <a:rect b="b" l="l" r="r" t="t"/>
              <a:pathLst>
                <a:path extrusionOk="0" h="48792" w="29746">
                  <a:moveTo>
                    <a:pt x="16597" y="1"/>
                  </a:moveTo>
                  <a:cubicBezTo>
                    <a:pt x="15607" y="1"/>
                    <a:pt x="14615" y="90"/>
                    <a:pt x="13651" y="253"/>
                  </a:cubicBezTo>
                  <a:cubicBezTo>
                    <a:pt x="12034" y="524"/>
                    <a:pt x="10378" y="1013"/>
                    <a:pt x="9194" y="2154"/>
                  </a:cubicBezTo>
                  <a:cubicBezTo>
                    <a:pt x="8014" y="3294"/>
                    <a:pt x="7462" y="5217"/>
                    <a:pt x="8308" y="6623"/>
                  </a:cubicBezTo>
                  <a:cubicBezTo>
                    <a:pt x="5049" y="6788"/>
                    <a:pt x="1942" y="9299"/>
                    <a:pt x="691" y="12340"/>
                  </a:cubicBezTo>
                  <a:cubicBezTo>
                    <a:pt x="650" y="12443"/>
                    <a:pt x="606" y="12554"/>
                    <a:pt x="570" y="12656"/>
                  </a:cubicBezTo>
                  <a:cubicBezTo>
                    <a:pt x="547" y="12714"/>
                    <a:pt x="526" y="12777"/>
                    <a:pt x="508" y="12835"/>
                  </a:cubicBezTo>
                  <a:cubicBezTo>
                    <a:pt x="152" y="13889"/>
                    <a:pt x="0" y="15042"/>
                    <a:pt x="280" y="16125"/>
                  </a:cubicBezTo>
                  <a:cubicBezTo>
                    <a:pt x="481" y="16926"/>
                    <a:pt x="948" y="17678"/>
                    <a:pt x="1599" y="18177"/>
                  </a:cubicBezTo>
                  <a:cubicBezTo>
                    <a:pt x="1821" y="18351"/>
                    <a:pt x="2066" y="18488"/>
                    <a:pt x="2337" y="18595"/>
                  </a:cubicBezTo>
                  <a:cubicBezTo>
                    <a:pt x="1532" y="19437"/>
                    <a:pt x="1007" y="20452"/>
                    <a:pt x="806" y="21601"/>
                  </a:cubicBezTo>
                  <a:cubicBezTo>
                    <a:pt x="611" y="22754"/>
                    <a:pt x="989" y="24050"/>
                    <a:pt x="1946" y="24722"/>
                  </a:cubicBezTo>
                  <a:cubicBezTo>
                    <a:pt x="2540" y="25133"/>
                    <a:pt x="3271" y="25263"/>
                    <a:pt x="3999" y="25263"/>
                  </a:cubicBezTo>
                  <a:cubicBezTo>
                    <a:pt x="4209" y="25263"/>
                    <a:pt x="4419" y="25252"/>
                    <a:pt x="4626" y="25234"/>
                  </a:cubicBezTo>
                  <a:lnTo>
                    <a:pt x="4626" y="25234"/>
                  </a:lnTo>
                  <a:cubicBezTo>
                    <a:pt x="2636" y="26436"/>
                    <a:pt x="1550" y="28596"/>
                    <a:pt x="1020" y="30857"/>
                  </a:cubicBezTo>
                  <a:cubicBezTo>
                    <a:pt x="815" y="31730"/>
                    <a:pt x="654" y="32634"/>
                    <a:pt x="802" y="33520"/>
                  </a:cubicBezTo>
                  <a:cubicBezTo>
                    <a:pt x="948" y="34401"/>
                    <a:pt x="1461" y="35274"/>
                    <a:pt x="2280" y="35634"/>
                  </a:cubicBezTo>
                  <a:cubicBezTo>
                    <a:pt x="2632" y="35788"/>
                    <a:pt x="3012" y="35839"/>
                    <a:pt x="3399" y="35839"/>
                  </a:cubicBezTo>
                  <a:cubicBezTo>
                    <a:pt x="3764" y="35839"/>
                    <a:pt x="4136" y="35793"/>
                    <a:pt x="4497" y="35745"/>
                  </a:cubicBezTo>
                  <a:lnTo>
                    <a:pt x="4497" y="35745"/>
                  </a:lnTo>
                  <a:cubicBezTo>
                    <a:pt x="3384" y="37241"/>
                    <a:pt x="2707" y="39063"/>
                    <a:pt x="2774" y="40933"/>
                  </a:cubicBezTo>
                  <a:cubicBezTo>
                    <a:pt x="2810" y="41943"/>
                    <a:pt x="2961" y="42990"/>
                    <a:pt x="3531" y="43823"/>
                  </a:cubicBezTo>
                  <a:cubicBezTo>
                    <a:pt x="4218" y="44823"/>
                    <a:pt x="5449" y="45370"/>
                    <a:pt x="6668" y="45370"/>
                  </a:cubicBezTo>
                  <a:cubicBezTo>
                    <a:pt x="6816" y="45370"/>
                    <a:pt x="6964" y="45362"/>
                    <a:pt x="7110" y="45345"/>
                  </a:cubicBezTo>
                  <a:cubicBezTo>
                    <a:pt x="8464" y="45189"/>
                    <a:pt x="9697" y="44415"/>
                    <a:pt x="10579" y="43377"/>
                  </a:cubicBezTo>
                  <a:cubicBezTo>
                    <a:pt x="10610" y="45826"/>
                    <a:pt x="12435" y="47918"/>
                    <a:pt x="14728" y="48791"/>
                  </a:cubicBezTo>
                  <a:cubicBezTo>
                    <a:pt x="29745" y="42068"/>
                    <a:pt x="23628" y="19984"/>
                    <a:pt x="23628" y="19984"/>
                  </a:cubicBezTo>
                  <a:cubicBezTo>
                    <a:pt x="23628" y="19984"/>
                    <a:pt x="24269" y="18301"/>
                    <a:pt x="24920" y="16191"/>
                  </a:cubicBezTo>
                  <a:cubicBezTo>
                    <a:pt x="25356" y="14781"/>
                    <a:pt x="25797" y="13172"/>
                    <a:pt x="26050" y="11752"/>
                  </a:cubicBezTo>
                  <a:cubicBezTo>
                    <a:pt x="26180" y="11049"/>
                    <a:pt x="26260" y="10168"/>
                    <a:pt x="26233" y="9192"/>
                  </a:cubicBezTo>
                  <a:cubicBezTo>
                    <a:pt x="26219" y="8711"/>
                    <a:pt x="26184" y="8213"/>
                    <a:pt x="26108" y="7701"/>
                  </a:cubicBezTo>
                  <a:cubicBezTo>
                    <a:pt x="25828" y="5719"/>
                    <a:pt x="25035" y="3543"/>
                    <a:pt x="23281" y="1761"/>
                  </a:cubicBezTo>
                  <a:cubicBezTo>
                    <a:pt x="21333" y="514"/>
                    <a:pt x="18971" y="1"/>
                    <a:pt x="165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6"/>
            <p:cNvSpPr/>
            <p:nvPr/>
          </p:nvSpPr>
          <p:spPr>
            <a:xfrm>
              <a:off x="3628644" y="2988585"/>
              <a:ext cx="535679" cy="412695"/>
            </a:xfrm>
            <a:custGeom>
              <a:rect b="b" l="l" r="r" t="t"/>
              <a:pathLst>
                <a:path extrusionOk="0" h="20859" w="27075">
                  <a:moveTo>
                    <a:pt x="17099" y="1"/>
                  </a:moveTo>
                  <a:cubicBezTo>
                    <a:pt x="16323" y="1"/>
                    <a:pt x="15540" y="66"/>
                    <a:pt x="14760" y="197"/>
                  </a:cubicBezTo>
                  <a:cubicBezTo>
                    <a:pt x="13139" y="468"/>
                    <a:pt x="11193" y="1265"/>
                    <a:pt x="10009" y="2406"/>
                  </a:cubicBezTo>
                  <a:cubicBezTo>
                    <a:pt x="8829" y="3546"/>
                    <a:pt x="8277" y="5469"/>
                    <a:pt x="9123" y="6875"/>
                  </a:cubicBezTo>
                  <a:cubicBezTo>
                    <a:pt x="9093" y="6825"/>
                    <a:pt x="9013" y="6804"/>
                    <a:pt x="8898" y="6804"/>
                  </a:cubicBezTo>
                  <a:cubicBezTo>
                    <a:pt x="8291" y="6804"/>
                    <a:pt x="6714" y="7406"/>
                    <a:pt x="6479" y="7508"/>
                  </a:cubicBezTo>
                  <a:cubicBezTo>
                    <a:pt x="5663" y="7864"/>
                    <a:pt x="4911" y="8349"/>
                    <a:pt x="4235" y="8924"/>
                  </a:cubicBezTo>
                  <a:cubicBezTo>
                    <a:pt x="2254" y="10625"/>
                    <a:pt x="0" y="13804"/>
                    <a:pt x="882" y="16560"/>
                  </a:cubicBezTo>
                  <a:cubicBezTo>
                    <a:pt x="1132" y="17347"/>
                    <a:pt x="1697" y="18019"/>
                    <a:pt x="2414" y="18429"/>
                  </a:cubicBezTo>
                  <a:cubicBezTo>
                    <a:pt x="2663" y="18572"/>
                    <a:pt x="2939" y="18683"/>
                    <a:pt x="3224" y="18754"/>
                  </a:cubicBezTo>
                  <a:cubicBezTo>
                    <a:pt x="3479" y="18819"/>
                    <a:pt x="3741" y="18850"/>
                    <a:pt x="4003" y="18850"/>
                  </a:cubicBezTo>
                  <a:cubicBezTo>
                    <a:pt x="4856" y="18850"/>
                    <a:pt x="5709" y="18517"/>
                    <a:pt x="6323" y="17918"/>
                  </a:cubicBezTo>
                  <a:cubicBezTo>
                    <a:pt x="6643" y="18888"/>
                    <a:pt x="7352" y="19574"/>
                    <a:pt x="8250" y="20063"/>
                  </a:cubicBezTo>
                  <a:cubicBezTo>
                    <a:pt x="9146" y="20557"/>
                    <a:pt x="10169" y="20776"/>
                    <a:pt x="11189" y="20838"/>
                  </a:cubicBezTo>
                  <a:cubicBezTo>
                    <a:pt x="11391" y="20851"/>
                    <a:pt x="11594" y="20858"/>
                    <a:pt x="11797" y="20858"/>
                  </a:cubicBezTo>
                  <a:cubicBezTo>
                    <a:pt x="12690" y="20858"/>
                    <a:pt x="13582" y="20720"/>
                    <a:pt x="14394" y="20357"/>
                  </a:cubicBezTo>
                  <a:cubicBezTo>
                    <a:pt x="15392" y="19907"/>
                    <a:pt x="16247" y="19083"/>
                    <a:pt x="16568" y="18037"/>
                  </a:cubicBezTo>
                  <a:cubicBezTo>
                    <a:pt x="17240" y="18746"/>
                    <a:pt x="18027" y="19262"/>
                    <a:pt x="18923" y="19640"/>
                  </a:cubicBezTo>
                  <a:cubicBezTo>
                    <a:pt x="19469" y="19875"/>
                    <a:pt x="20062" y="20008"/>
                    <a:pt x="20648" y="20008"/>
                  </a:cubicBezTo>
                  <a:cubicBezTo>
                    <a:pt x="21032" y="20008"/>
                    <a:pt x="21414" y="19951"/>
                    <a:pt x="21777" y="19827"/>
                  </a:cubicBezTo>
                  <a:cubicBezTo>
                    <a:pt x="23401" y="19275"/>
                    <a:pt x="24350" y="17561"/>
                    <a:pt x="24683" y="15887"/>
                  </a:cubicBezTo>
                  <a:cubicBezTo>
                    <a:pt x="25009" y="16110"/>
                    <a:pt x="25365" y="16315"/>
                    <a:pt x="25735" y="16443"/>
                  </a:cubicBezTo>
                  <a:cubicBezTo>
                    <a:pt x="26171" y="15033"/>
                    <a:pt x="26612" y="13424"/>
                    <a:pt x="26865" y="12004"/>
                  </a:cubicBezTo>
                  <a:cubicBezTo>
                    <a:pt x="26995" y="11301"/>
                    <a:pt x="27075" y="10420"/>
                    <a:pt x="27048" y="9444"/>
                  </a:cubicBezTo>
                  <a:cubicBezTo>
                    <a:pt x="27034" y="8963"/>
                    <a:pt x="26999" y="8465"/>
                    <a:pt x="26923" y="7953"/>
                  </a:cubicBezTo>
                  <a:cubicBezTo>
                    <a:pt x="26643" y="5971"/>
                    <a:pt x="25850" y="3795"/>
                    <a:pt x="24096" y="2013"/>
                  </a:cubicBezTo>
                  <a:cubicBezTo>
                    <a:pt x="21994" y="668"/>
                    <a:pt x="19577" y="1"/>
                    <a:pt x="170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6"/>
            <p:cNvSpPr/>
            <p:nvPr/>
          </p:nvSpPr>
          <p:spPr>
            <a:xfrm>
              <a:off x="3866301" y="3096671"/>
              <a:ext cx="92673" cy="92713"/>
            </a:xfrm>
            <a:custGeom>
              <a:rect b="b" l="l" r="r" t="t"/>
              <a:pathLst>
                <a:path extrusionOk="0" h="4686" w="4684">
                  <a:moveTo>
                    <a:pt x="2343" y="1"/>
                  </a:moveTo>
                  <a:cubicBezTo>
                    <a:pt x="1051" y="1"/>
                    <a:pt x="1" y="1052"/>
                    <a:pt x="1" y="2343"/>
                  </a:cubicBezTo>
                  <a:cubicBezTo>
                    <a:pt x="1" y="3634"/>
                    <a:pt x="1051" y="4685"/>
                    <a:pt x="2343" y="4685"/>
                  </a:cubicBezTo>
                  <a:cubicBezTo>
                    <a:pt x="3634" y="4685"/>
                    <a:pt x="4684" y="3634"/>
                    <a:pt x="4684" y="2343"/>
                  </a:cubicBezTo>
                  <a:cubicBezTo>
                    <a:pt x="4684" y="1052"/>
                    <a:pt x="3634" y="1"/>
                    <a:pt x="2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6"/>
            <p:cNvSpPr/>
            <p:nvPr/>
          </p:nvSpPr>
          <p:spPr>
            <a:xfrm>
              <a:off x="4016410" y="3071584"/>
              <a:ext cx="232118" cy="91011"/>
            </a:xfrm>
            <a:custGeom>
              <a:rect b="b" l="l" r="r" t="t"/>
              <a:pathLst>
                <a:path extrusionOk="0" h="4600" w="11732">
                  <a:moveTo>
                    <a:pt x="6175" y="0"/>
                  </a:moveTo>
                  <a:cubicBezTo>
                    <a:pt x="5232" y="1764"/>
                    <a:pt x="3736" y="2881"/>
                    <a:pt x="1959" y="3794"/>
                  </a:cubicBezTo>
                  <a:cubicBezTo>
                    <a:pt x="1332" y="4119"/>
                    <a:pt x="682" y="4404"/>
                    <a:pt x="0" y="4599"/>
                  </a:cubicBezTo>
                  <a:cubicBezTo>
                    <a:pt x="3407" y="4026"/>
                    <a:pt x="6821" y="3251"/>
                    <a:pt x="10094" y="2137"/>
                  </a:cubicBezTo>
                  <a:cubicBezTo>
                    <a:pt x="10614" y="1959"/>
                    <a:pt x="11091" y="1692"/>
                    <a:pt x="11478" y="1328"/>
                  </a:cubicBezTo>
                  <a:cubicBezTo>
                    <a:pt x="11732" y="1082"/>
                    <a:pt x="11581" y="650"/>
                    <a:pt x="11228" y="606"/>
                  </a:cubicBezTo>
                  <a:cubicBezTo>
                    <a:pt x="9604" y="419"/>
                    <a:pt x="7770" y="307"/>
                    <a:pt x="6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6"/>
            <p:cNvSpPr/>
            <p:nvPr/>
          </p:nvSpPr>
          <p:spPr>
            <a:xfrm>
              <a:off x="2799909" y="3708285"/>
              <a:ext cx="315907" cy="227429"/>
            </a:xfrm>
            <a:custGeom>
              <a:rect b="b" l="l" r="r" t="t"/>
              <a:pathLst>
                <a:path extrusionOk="0" h="11495" w="15967">
                  <a:moveTo>
                    <a:pt x="14297" y="1"/>
                  </a:moveTo>
                  <a:lnTo>
                    <a:pt x="14297" y="1"/>
                  </a:lnTo>
                  <a:cubicBezTo>
                    <a:pt x="13620" y="343"/>
                    <a:pt x="12890" y="583"/>
                    <a:pt x="12142" y="726"/>
                  </a:cubicBezTo>
                  <a:cubicBezTo>
                    <a:pt x="11885" y="774"/>
                    <a:pt x="11612" y="804"/>
                    <a:pt x="11342" y="804"/>
                  </a:cubicBezTo>
                  <a:cubicBezTo>
                    <a:pt x="10688" y="804"/>
                    <a:pt x="10050" y="629"/>
                    <a:pt x="9684" y="112"/>
                  </a:cubicBezTo>
                  <a:cubicBezTo>
                    <a:pt x="9671" y="89"/>
                    <a:pt x="9653" y="71"/>
                    <a:pt x="9644" y="49"/>
                  </a:cubicBezTo>
                  <a:cubicBezTo>
                    <a:pt x="9555" y="129"/>
                    <a:pt x="9506" y="165"/>
                    <a:pt x="9506" y="165"/>
                  </a:cubicBezTo>
                  <a:cubicBezTo>
                    <a:pt x="9506" y="165"/>
                    <a:pt x="1919" y="7107"/>
                    <a:pt x="468" y="10173"/>
                  </a:cubicBezTo>
                  <a:cubicBezTo>
                    <a:pt x="1" y="11161"/>
                    <a:pt x="436" y="11495"/>
                    <a:pt x="1242" y="11495"/>
                  </a:cubicBezTo>
                  <a:cubicBezTo>
                    <a:pt x="1803" y="11495"/>
                    <a:pt x="2542" y="11333"/>
                    <a:pt x="3282" y="11118"/>
                  </a:cubicBezTo>
                  <a:cubicBezTo>
                    <a:pt x="3291" y="11118"/>
                    <a:pt x="3296" y="11108"/>
                    <a:pt x="3300" y="11108"/>
                  </a:cubicBezTo>
                  <a:cubicBezTo>
                    <a:pt x="6278" y="10343"/>
                    <a:pt x="6746" y="9586"/>
                    <a:pt x="8308" y="8527"/>
                  </a:cubicBezTo>
                  <a:cubicBezTo>
                    <a:pt x="10811" y="6839"/>
                    <a:pt x="13318" y="4982"/>
                    <a:pt x="15966" y="3540"/>
                  </a:cubicBezTo>
                  <a:cubicBezTo>
                    <a:pt x="15223" y="3402"/>
                    <a:pt x="14555" y="2886"/>
                    <a:pt x="14226" y="2196"/>
                  </a:cubicBezTo>
                  <a:cubicBezTo>
                    <a:pt x="13905" y="1510"/>
                    <a:pt x="13932" y="663"/>
                    <a:pt x="142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6"/>
            <p:cNvSpPr/>
            <p:nvPr/>
          </p:nvSpPr>
          <p:spPr>
            <a:xfrm>
              <a:off x="2915038" y="3485644"/>
              <a:ext cx="652133" cy="423063"/>
            </a:xfrm>
            <a:custGeom>
              <a:rect b="b" l="l" r="r" t="t"/>
              <a:pathLst>
                <a:path extrusionOk="0" h="21383" w="32961">
                  <a:moveTo>
                    <a:pt x="32829" y="0"/>
                  </a:moveTo>
                  <a:cubicBezTo>
                    <a:pt x="32806" y="0"/>
                    <a:pt x="32783" y="7"/>
                    <a:pt x="32761" y="20"/>
                  </a:cubicBezTo>
                  <a:lnTo>
                    <a:pt x="72" y="21164"/>
                  </a:lnTo>
                  <a:cubicBezTo>
                    <a:pt x="19" y="21200"/>
                    <a:pt x="1" y="21276"/>
                    <a:pt x="37" y="21329"/>
                  </a:cubicBezTo>
                  <a:cubicBezTo>
                    <a:pt x="58" y="21364"/>
                    <a:pt x="99" y="21382"/>
                    <a:pt x="138" y="21382"/>
                  </a:cubicBezTo>
                  <a:cubicBezTo>
                    <a:pt x="161" y="21382"/>
                    <a:pt x="183" y="21378"/>
                    <a:pt x="201" y="21364"/>
                  </a:cubicBezTo>
                  <a:lnTo>
                    <a:pt x="32889" y="216"/>
                  </a:lnTo>
                  <a:cubicBezTo>
                    <a:pt x="32948" y="180"/>
                    <a:pt x="32961" y="109"/>
                    <a:pt x="32925" y="51"/>
                  </a:cubicBezTo>
                  <a:cubicBezTo>
                    <a:pt x="32903" y="18"/>
                    <a:pt x="32867" y="0"/>
                    <a:pt x="328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6"/>
            <p:cNvSpPr/>
            <p:nvPr/>
          </p:nvSpPr>
          <p:spPr>
            <a:xfrm>
              <a:off x="2691863" y="3982069"/>
              <a:ext cx="283361" cy="240962"/>
            </a:xfrm>
            <a:custGeom>
              <a:rect b="b" l="l" r="r" t="t"/>
              <a:pathLst>
                <a:path extrusionOk="0" h="12179" w="14322">
                  <a:moveTo>
                    <a:pt x="6139" y="0"/>
                  </a:moveTo>
                  <a:cubicBezTo>
                    <a:pt x="3712" y="1856"/>
                    <a:pt x="1277" y="4069"/>
                    <a:pt x="599" y="5859"/>
                  </a:cubicBezTo>
                  <a:cubicBezTo>
                    <a:pt x="1" y="7462"/>
                    <a:pt x="866" y="7932"/>
                    <a:pt x="2087" y="7932"/>
                  </a:cubicBezTo>
                  <a:cubicBezTo>
                    <a:pt x="3761" y="7932"/>
                    <a:pt x="6103" y="7048"/>
                    <a:pt x="6250" y="6994"/>
                  </a:cubicBezTo>
                  <a:lnTo>
                    <a:pt x="6250" y="6994"/>
                  </a:lnTo>
                  <a:cubicBezTo>
                    <a:pt x="6108" y="7164"/>
                    <a:pt x="2621" y="11362"/>
                    <a:pt x="6575" y="12155"/>
                  </a:cubicBezTo>
                  <a:cubicBezTo>
                    <a:pt x="6652" y="12171"/>
                    <a:pt x="6732" y="12178"/>
                    <a:pt x="6817" y="12178"/>
                  </a:cubicBezTo>
                  <a:cubicBezTo>
                    <a:pt x="8423" y="12178"/>
                    <a:pt x="11322" y="9413"/>
                    <a:pt x="14322" y="5935"/>
                  </a:cubicBezTo>
                  <a:cubicBezTo>
                    <a:pt x="13779" y="5904"/>
                    <a:pt x="13288" y="5471"/>
                    <a:pt x="13058" y="4964"/>
                  </a:cubicBezTo>
                  <a:cubicBezTo>
                    <a:pt x="12790" y="4376"/>
                    <a:pt x="12803" y="3708"/>
                    <a:pt x="12830" y="3063"/>
                  </a:cubicBezTo>
                  <a:lnTo>
                    <a:pt x="12830" y="3063"/>
                  </a:lnTo>
                  <a:cubicBezTo>
                    <a:pt x="12482" y="3304"/>
                    <a:pt x="12060" y="3421"/>
                    <a:pt x="11636" y="3421"/>
                  </a:cubicBezTo>
                  <a:cubicBezTo>
                    <a:pt x="11096" y="3421"/>
                    <a:pt x="10553" y="3230"/>
                    <a:pt x="10159" y="2859"/>
                  </a:cubicBezTo>
                  <a:cubicBezTo>
                    <a:pt x="9460" y="2195"/>
                    <a:pt x="9304" y="1028"/>
                    <a:pt x="9803" y="204"/>
                  </a:cubicBezTo>
                  <a:lnTo>
                    <a:pt x="9803" y="204"/>
                  </a:lnTo>
                  <a:cubicBezTo>
                    <a:pt x="9208" y="512"/>
                    <a:pt x="8509" y="820"/>
                    <a:pt x="7818" y="820"/>
                  </a:cubicBezTo>
                  <a:cubicBezTo>
                    <a:pt x="7568" y="820"/>
                    <a:pt x="7320" y="780"/>
                    <a:pt x="7078" y="685"/>
                  </a:cubicBezTo>
                  <a:cubicBezTo>
                    <a:pt x="6713" y="543"/>
                    <a:pt x="6433" y="268"/>
                    <a:pt x="6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6"/>
            <p:cNvSpPr/>
            <p:nvPr/>
          </p:nvSpPr>
          <p:spPr>
            <a:xfrm>
              <a:off x="3437501" y="3889654"/>
              <a:ext cx="241891" cy="349383"/>
            </a:xfrm>
            <a:custGeom>
              <a:rect b="b" l="l" r="r" t="t"/>
              <a:pathLst>
                <a:path extrusionOk="0" h="17659" w="12226">
                  <a:moveTo>
                    <a:pt x="247" y="0"/>
                  </a:moveTo>
                  <a:cubicBezTo>
                    <a:pt x="242" y="0"/>
                    <a:pt x="237" y="0"/>
                    <a:pt x="231" y="1"/>
                  </a:cubicBezTo>
                  <a:cubicBezTo>
                    <a:pt x="103" y="5"/>
                    <a:pt x="0" y="112"/>
                    <a:pt x="0" y="245"/>
                  </a:cubicBezTo>
                  <a:cubicBezTo>
                    <a:pt x="58" y="2948"/>
                    <a:pt x="210" y="5681"/>
                    <a:pt x="441" y="8371"/>
                  </a:cubicBezTo>
                  <a:cubicBezTo>
                    <a:pt x="445" y="8433"/>
                    <a:pt x="472" y="8486"/>
                    <a:pt x="517" y="8527"/>
                  </a:cubicBezTo>
                  <a:cubicBezTo>
                    <a:pt x="3602" y="11323"/>
                    <a:pt x="7195" y="14208"/>
                    <a:pt x="11816" y="17609"/>
                  </a:cubicBezTo>
                  <a:cubicBezTo>
                    <a:pt x="11861" y="17640"/>
                    <a:pt x="11910" y="17658"/>
                    <a:pt x="11958" y="17658"/>
                  </a:cubicBezTo>
                  <a:cubicBezTo>
                    <a:pt x="12030" y="17658"/>
                    <a:pt x="12102" y="17622"/>
                    <a:pt x="12151" y="17560"/>
                  </a:cubicBezTo>
                  <a:cubicBezTo>
                    <a:pt x="12226" y="17453"/>
                    <a:pt x="12204" y="17307"/>
                    <a:pt x="12097" y="17227"/>
                  </a:cubicBezTo>
                  <a:cubicBezTo>
                    <a:pt x="7524" y="13861"/>
                    <a:pt x="3963" y="11003"/>
                    <a:pt x="904" y="8237"/>
                  </a:cubicBezTo>
                  <a:cubicBezTo>
                    <a:pt x="677" y="5588"/>
                    <a:pt x="535" y="2894"/>
                    <a:pt x="477" y="232"/>
                  </a:cubicBezTo>
                  <a:cubicBezTo>
                    <a:pt x="472" y="109"/>
                    <a:pt x="373" y="0"/>
                    <a:pt x="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6"/>
            <p:cNvSpPr/>
            <p:nvPr/>
          </p:nvSpPr>
          <p:spPr>
            <a:xfrm>
              <a:off x="3592971" y="4226553"/>
              <a:ext cx="84146" cy="80743"/>
            </a:xfrm>
            <a:custGeom>
              <a:rect b="b" l="l" r="r" t="t"/>
              <a:pathLst>
                <a:path extrusionOk="0" h="4081" w="4253">
                  <a:moveTo>
                    <a:pt x="3988" y="1"/>
                  </a:moveTo>
                  <a:cubicBezTo>
                    <a:pt x="3925" y="1"/>
                    <a:pt x="3863" y="27"/>
                    <a:pt x="3816" y="78"/>
                  </a:cubicBezTo>
                  <a:cubicBezTo>
                    <a:pt x="2649" y="1334"/>
                    <a:pt x="1408" y="2540"/>
                    <a:pt x="112" y="3662"/>
                  </a:cubicBezTo>
                  <a:cubicBezTo>
                    <a:pt x="13" y="3752"/>
                    <a:pt x="0" y="3898"/>
                    <a:pt x="89" y="3996"/>
                  </a:cubicBezTo>
                  <a:cubicBezTo>
                    <a:pt x="134" y="4050"/>
                    <a:pt x="200" y="4081"/>
                    <a:pt x="268" y="4081"/>
                  </a:cubicBezTo>
                  <a:cubicBezTo>
                    <a:pt x="321" y="4081"/>
                    <a:pt x="379" y="4058"/>
                    <a:pt x="424" y="4023"/>
                  </a:cubicBezTo>
                  <a:cubicBezTo>
                    <a:pt x="1728" y="2887"/>
                    <a:pt x="2988" y="1668"/>
                    <a:pt x="4163" y="399"/>
                  </a:cubicBezTo>
                  <a:cubicBezTo>
                    <a:pt x="4252" y="306"/>
                    <a:pt x="4248" y="154"/>
                    <a:pt x="4150" y="65"/>
                  </a:cubicBezTo>
                  <a:cubicBezTo>
                    <a:pt x="4103" y="22"/>
                    <a:pt x="4045" y="1"/>
                    <a:pt x="3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6"/>
            <p:cNvSpPr/>
            <p:nvPr/>
          </p:nvSpPr>
          <p:spPr>
            <a:xfrm>
              <a:off x="3665107" y="4221132"/>
              <a:ext cx="147655" cy="74451"/>
            </a:xfrm>
            <a:custGeom>
              <a:rect b="b" l="l" r="r" t="t"/>
              <a:pathLst>
                <a:path extrusionOk="0" h="3763" w="7463">
                  <a:moveTo>
                    <a:pt x="7218" y="0"/>
                  </a:moveTo>
                  <a:cubicBezTo>
                    <a:pt x="5482" y="45"/>
                    <a:pt x="3692" y="165"/>
                    <a:pt x="1964" y="280"/>
                  </a:cubicBezTo>
                  <a:cubicBezTo>
                    <a:pt x="1385" y="317"/>
                    <a:pt x="811" y="356"/>
                    <a:pt x="241" y="393"/>
                  </a:cubicBezTo>
                  <a:cubicBezTo>
                    <a:pt x="139" y="397"/>
                    <a:pt x="54" y="467"/>
                    <a:pt x="27" y="566"/>
                  </a:cubicBezTo>
                  <a:cubicBezTo>
                    <a:pt x="0" y="664"/>
                    <a:pt x="41" y="767"/>
                    <a:pt x="125" y="824"/>
                  </a:cubicBezTo>
                  <a:cubicBezTo>
                    <a:pt x="1644" y="1844"/>
                    <a:pt x="3220" y="2818"/>
                    <a:pt x="4804" y="3732"/>
                  </a:cubicBezTo>
                  <a:cubicBezTo>
                    <a:pt x="4841" y="3749"/>
                    <a:pt x="4880" y="3763"/>
                    <a:pt x="4921" y="3763"/>
                  </a:cubicBezTo>
                  <a:cubicBezTo>
                    <a:pt x="5005" y="3763"/>
                    <a:pt x="5085" y="3718"/>
                    <a:pt x="5129" y="3642"/>
                  </a:cubicBezTo>
                  <a:cubicBezTo>
                    <a:pt x="5192" y="3527"/>
                    <a:pt x="5156" y="3385"/>
                    <a:pt x="5041" y="3317"/>
                  </a:cubicBezTo>
                  <a:cubicBezTo>
                    <a:pt x="3670" y="2530"/>
                    <a:pt x="2303" y="1692"/>
                    <a:pt x="976" y="820"/>
                  </a:cubicBezTo>
                  <a:cubicBezTo>
                    <a:pt x="1315" y="798"/>
                    <a:pt x="1652" y="775"/>
                    <a:pt x="1995" y="753"/>
                  </a:cubicBezTo>
                  <a:cubicBezTo>
                    <a:pt x="3719" y="637"/>
                    <a:pt x="5503" y="521"/>
                    <a:pt x="7231" y="477"/>
                  </a:cubicBezTo>
                  <a:cubicBezTo>
                    <a:pt x="7360" y="473"/>
                    <a:pt x="7463" y="366"/>
                    <a:pt x="7463" y="232"/>
                  </a:cubicBezTo>
                  <a:cubicBezTo>
                    <a:pt x="7459" y="103"/>
                    <a:pt x="7365" y="0"/>
                    <a:pt x="7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6"/>
            <p:cNvSpPr/>
            <p:nvPr/>
          </p:nvSpPr>
          <p:spPr>
            <a:xfrm>
              <a:off x="3437501" y="3889654"/>
              <a:ext cx="234076" cy="343131"/>
            </a:xfrm>
            <a:custGeom>
              <a:rect b="b" l="l" r="r" t="t"/>
              <a:pathLst>
                <a:path extrusionOk="0" h="17343" w="11831">
                  <a:moveTo>
                    <a:pt x="231" y="1"/>
                  </a:moveTo>
                  <a:cubicBezTo>
                    <a:pt x="103" y="5"/>
                    <a:pt x="0" y="112"/>
                    <a:pt x="0" y="241"/>
                  </a:cubicBezTo>
                  <a:lnTo>
                    <a:pt x="0" y="245"/>
                  </a:lnTo>
                  <a:cubicBezTo>
                    <a:pt x="58" y="2948"/>
                    <a:pt x="210" y="5681"/>
                    <a:pt x="441" y="8371"/>
                  </a:cubicBezTo>
                  <a:cubicBezTo>
                    <a:pt x="445" y="8433"/>
                    <a:pt x="472" y="8486"/>
                    <a:pt x="517" y="8527"/>
                  </a:cubicBezTo>
                  <a:cubicBezTo>
                    <a:pt x="3522" y="11247"/>
                    <a:pt x="7004" y="14056"/>
                    <a:pt x="11451" y="17342"/>
                  </a:cubicBezTo>
                  <a:cubicBezTo>
                    <a:pt x="11527" y="17262"/>
                    <a:pt x="11598" y="17186"/>
                    <a:pt x="11674" y="17106"/>
                  </a:cubicBezTo>
                  <a:cubicBezTo>
                    <a:pt x="11714" y="17061"/>
                    <a:pt x="11771" y="17034"/>
                    <a:pt x="11830" y="17030"/>
                  </a:cubicBezTo>
                  <a:cubicBezTo>
                    <a:pt x="7382" y="13749"/>
                    <a:pt x="3905" y="10949"/>
                    <a:pt x="904" y="8237"/>
                  </a:cubicBezTo>
                  <a:cubicBezTo>
                    <a:pt x="677" y="5588"/>
                    <a:pt x="535" y="2894"/>
                    <a:pt x="477" y="232"/>
                  </a:cubicBezTo>
                  <a:cubicBezTo>
                    <a:pt x="472" y="108"/>
                    <a:pt x="374" y="1"/>
                    <a:pt x="249" y="1"/>
                  </a:cubicBezTo>
                  <a:close/>
                </a:path>
              </a:pathLst>
            </a:custGeom>
            <a:solidFill>
              <a:srgbClr val="395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6"/>
            <p:cNvSpPr/>
            <p:nvPr/>
          </p:nvSpPr>
          <p:spPr>
            <a:xfrm>
              <a:off x="3593585" y="4226592"/>
              <a:ext cx="82108" cy="80703"/>
            </a:xfrm>
            <a:custGeom>
              <a:rect b="b" l="l" r="r" t="t"/>
              <a:pathLst>
                <a:path extrusionOk="0" h="4079" w="4150">
                  <a:moveTo>
                    <a:pt x="3941" y="0"/>
                  </a:moveTo>
                  <a:cubicBezTo>
                    <a:pt x="3882" y="4"/>
                    <a:pt x="3825" y="31"/>
                    <a:pt x="3785" y="76"/>
                  </a:cubicBezTo>
                  <a:cubicBezTo>
                    <a:pt x="3709" y="156"/>
                    <a:pt x="3638" y="232"/>
                    <a:pt x="3562" y="312"/>
                  </a:cubicBezTo>
                  <a:cubicBezTo>
                    <a:pt x="2462" y="1483"/>
                    <a:pt x="1291" y="2610"/>
                    <a:pt x="81" y="3660"/>
                  </a:cubicBezTo>
                  <a:cubicBezTo>
                    <a:pt x="27" y="3709"/>
                    <a:pt x="0" y="3776"/>
                    <a:pt x="0" y="3843"/>
                  </a:cubicBezTo>
                  <a:cubicBezTo>
                    <a:pt x="0" y="3896"/>
                    <a:pt x="19" y="3950"/>
                    <a:pt x="58" y="3994"/>
                  </a:cubicBezTo>
                  <a:cubicBezTo>
                    <a:pt x="103" y="4048"/>
                    <a:pt x="169" y="4079"/>
                    <a:pt x="237" y="4079"/>
                  </a:cubicBezTo>
                  <a:cubicBezTo>
                    <a:pt x="290" y="4079"/>
                    <a:pt x="348" y="4056"/>
                    <a:pt x="393" y="4021"/>
                  </a:cubicBezTo>
                  <a:cubicBezTo>
                    <a:pt x="1612" y="2961"/>
                    <a:pt x="2787" y="1831"/>
                    <a:pt x="3896" y="651"/>
                  </a:cubicBezTo>
                  <a:cubicBezTo>
                    <a:pt x="3843" y="619"/>
                    <a:pt x="3789" y="584"/>
                    <a:pt x="3740" y="548"/>
                  </a:cubicBezTo>
                  <a:cubicBezTo>
                    <a:pt x="3674" y="503"/>
                    <a:pt x="3633" y="428"/>
                    <a:pt x="3633" y="352"/>
                  </a:cubicBezTo>
                  <a:cubicBezTo>
                    <a:pt x="3633" y="330"/>
                    <a:pt x="3638" y="308"/>
                    <a:pt x="3642" y="290"/>
                  </a:cubicBezTo>
                  <a:cubicBezTo>
                    <a:pt x="3669" y="191"/>
                    <a:pt x="3754" y="121"/>
                    <a:pt x="3856" y="117"/>
                  </a:cubicBezTo>
                  <a:cubicBezTo>
                    <a:pt x="3954" y="107"/>
                    <a:pt x="4052" y="103"/>
                    <a:pt x="4150" y="98"/>
                  </a:cubicBezTo>
                  <a:cubicBezTo>
                    <a:pt x="4141" y="85"/>
                    <a:pt x="4128" y="76"/>
                    <a:pt x="4119" y="63"/>
                  </a:cubicBezTo>
                  <a:cubicBezTo>
                    <a:pt x="4075" y="23"/>
                    <a:pt x="4016" y="0"/>
                    <a:pt x="3958" y="0"/>
                  </a:cubicBezTo>
                  <a:close/>
                </a:path>
              </a:pathLst>
            </a:custGeom>
            <a:solidFill>
              <a:srgbClr val="395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6"/>
            <p:cNvSpPr/>
            <p:nvPr/>
          </p:nvSpPr>
          <p:spPr>
            <a:xfrm>
              <a:off x="3665463" y="4221132"/>
              <a:ext cx="147299" cy="74451"/>
            </a:xfrm>
            <a:custGeom>
              <a:rect b="b" l="l" r="r" t="t"/>
              <a:pathLst>
                <a:path extrusionOk="0" h="3763" w="7445">
                  <a:moveTo>
                    <a:pt x="7200" y="0"/>
                  </a:moveTo>
                  <a:cubicBezTo>
                    <a:pt x="5464" y="45"/>
                    <a:pt x="3674" y="165"/>
                    <a:pt x="1946" y="280"/>
                  </a:cubicBezTo>
                  <a:cubicBezTo>
                    <a:pt x="1465" y="312"/>
                    <a:pt x="989" y="343"/>
                    <a:pt x="517" y="374"/>
                  </a:cubicBezTo>
                  <a:cubicBezTo>
                    <a:pt x="419" y="379"/>
                    <a:pt x="321" y="383"/>
                    <a:pt x="223" y="393"/>
                  </a:cubicBezTo>
                  <a:cubicBezTo>
                    <a:pt x="121" y="397"/>
                    <a:pt x="36" y="467"/>
                    <a:pt x="9" y="566"/>
                  </a:cubicBezTo>
                  <a:cubicBezTo>
                    <a:pt x="5" y="584"/>
                    <a:pt x="0" y="606"/>
                    <a:pt x="0" y="628"/>
                  </a:cubicBezTo>
                  <a:cubicBezTo>
                    <a:pt x="0" y="704"/>
                    <a:pt x="41" y="779"/>
                    <a:pt x="107" y="824"/>
                  </a:cubicBezTo>
                  <a:cubicBezTo>
                    <a:pt x="1626" y="1844"/>
                    <a:pt x="3202" y="2818"/>
                    <a:pt x="4786" y="3732"/>
                  </a:cubicBezTo>
                  <a:cubicBezTo>
                    <a:pt x="4823" y="3749"/>
                    <a:pt x="4862" y="3763"/>
                    <a:pt x="4903" y="3763"/>
                  </a:cubicBezTo>
                  <a:cubicBezTo>
                    <a:pt x="4987" y="3763"/>
                    <a:pt x="5067" y="3718"/>
                    <a:pt x="5111" y="3642"/>
                  </a:cubicBezTo>
                  <a:cubicBezTo>
                    <a:pt x="5134" y="3607"/>
                    <a:pt x="5143" y="3562"/>
                    <a:pt x="5143" y="3522"/>
                  </a:cubicBezTo>
                  <a:cubicBezTo>
                    <a:pt x="5143" y="3442"/>
                    <a:pt x="5098" y="3362"/>
                    <a:pt x="5023" y="3317"/>
                  </a:cubicBezTo>
                  <a:cubicBezTo>
                    <a:pt x="3652" y="2530"/>
                    <a:pt x="2285" y="1692"/>
                    <a:pt x="958" y="820"/>
                  </a:cubicBezTo>
                  <a:cubicBezTo>
                    <a:pt x="1297" y="798"/>
                    <a:pt x="1634" y="775"/>
                    <a:pt x="1977" y="753"/>
                  </a:cubicBezTo>
                  <a:cubicBezTo>
                    <a:pt x="3701" y="637"/>
                    <a:pt x="5485" y="521"/>
                    <a:pt x="7213" y="477"/>
                  </a:cubicBezTo>
                  <a:cubicBezTo>
                    <a:pt x="7342" y="473"/>
                    <a:pt x="7445" y="370"/>
                    <a:pt x="7445" y="241"/>
                  </a:cubicBezTo>
                  <a:lnTo>
                    <a:pt x="7445" y="232"/>
                  </a:lnTo>
                  <a:cubicBezTo>
                    <a:pt x="7441" y="103"/>
                    <a:pt x="7347" y="0"/>
                    <a:pt x="7205" y="0"/>
                  </a:cubicBezTo>
                  <a:close/>
                </a:path>
              </a:pathLst>
            </a:custGeom>
            <a:solidFill>
              <a:srgbClr val="395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6"/>
            <p:cNvSpPr/>
            <p:nvPr/>
          </p:nvSpPr>
          <p:spPr>
            <a:xfrm>
              <a:off x="2732522" y="2967020"/>
              <a:ext cx="297843" cy="552595"/>
            </a:xfrm>
            <a:custGeom>
              <a:rect b="b" l="l" r="r" t="t"/>
              <a:pathLst>
                <a:path extrusionOk="0" h="27930" w="15054">
                  <a:moveTo>
                    <a:pt x="13162" y="0"/>
                  </a:moveTo>
                  <a:cubicBezTo>
                    <a:pt x="13109" y="27"/>
                    <a:pt x="13050" y="58"/>
                    <a:pt x="12996" y="89"/>
                  </a:cubicBezTo>
                  <a:cubicBezTo>
                    <a:pt x="9373" y="2062"/>
                    <a:pt x="5874" y="4604"/>
                    <a:pt x="3420" y="7863"/>
                  </a:cubicBezTo>
                  <a:cubicBezTo>
                    <a:pt x="1216" y="13250"/>
                    <a:pt x="1" y="19145"/>
                    <a:pt x="1" y="25321"/>
                  </a:cubicBezTo>
                  <a:cubicBezTo>
                    <a:pt x="1" y="25520"/>
                    <a:pt x="1" y="25721"/>
                    <a:pt x="5" y="25921"/>
                  </a:cubicBezTo>
                  <a:cubicBezTo>
                    <a:pt x="5" y="26060"/>
                    <a:pt x="9" y="26194"/>
                    <a:pt x="9" y="26331"/>
                  </a:cubicBezTo>
                  <a:cubicBezTo>
                    <a:pt x="23" y="26870"/>
                    <a:pt x="46" y="27400"/>
                    <a:pt x="77" y="27930"/>
                  </a:cubicBezTo>
                  <a:cubicBezTo>
                    <a:pt x="1990" y="25900"/>
                    <a:pt x="3950" y="23936"/>
                    <a:pt x="6154" y="21946"/>
                  </a:cubicBezTo>
                  <a:cubicBezTo>
                    <a:pt x="7966" y="20307"/>
                    <a:pt x="9836" y="18696"/>
                    <a:pt x="11403" y="16808"/>
                  </a:cubicBezTo>
                  <a:cubicBezTo>
                    <a:pt x="12970" y="14920"/>
                    <a:pt x="14235" y="12712"/>
                    <a:pt x="14653" y="10294"/>
                  </a:cubicBezTo>
                  <a:cubicBezTo>
                    <a:pt x="15053" y="7957"/>
                    <a:pt x="14644" y="5565"/>
                    <a:pt x="14231" y="3228"/>
                  </a:cubicBezTo>
                  <a:cubicBezTo>
                    <a:pt x="14034" y="2115"/>
                    <a:pt x="13442" y="1278"/>
                    <a:pt x="13197" y="192"/>
                  </a:cubicBezTo>
                  <a:cubicBezTo>
                    <a:pt x="13183" y="130"/>
                    <a:pt x="13171" y="62"/>
                    <a:pt x="13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6"/>
            <p:cNvSpPr/>
            <p:nvPr/>
          </p:nvSpPr>
          <p:spPr>
            <a:xfrm>
              <a:off x="2735707" y="3318144"/>
              <a:ext cx="490035" cy="300396"/>
            </a:xfrm>
            <a:custGeom>
              <a:rect b="b" l="l" r="r" t="t"/>
              <a:pathLst>
                <a:path extrusionOk="0" h="15183" w="24768">
                  <a:moveTo>
                    <a:pt x="17891" y="1"/>
                  </a:moveTo>
                  <a:cubicBezTo>
                    <a:pt x="17117" y="1"/>
                    <a:pt x="16343" y="57"/>
                    <a:pt x="15574" y="187"/>
                  </a:cubicBezTo>
                  <a:cubicBezTo>
                    <a:pt x="11335" y="899"/>
                    <a:pt x="7774" y="3727"/>
                    <a:pt x="4706" y="6737"/>
                  </a:cubicBezTo>
                  <a:cubicBezTo>
                    <a:pt x="3126" y="8281"/>
                    <a:pt x="1607" y="9920"/>
                    <a:pt x="0" y="11439"/>
                  </a:cubicBezTo>
                  <a:cubicBezTo>
                    <a:pt x="31" y="11786"/>
                    <a:pt x="62" y="12128"/>
                    <a:pt x="103" y="12471"/>
                  </a:cubicBezTo>
                  <a:cubicBezTo>
                    <a:pt x="107" y="12551"/>
                    <a:pt x="116" y="12631"/>
                    <a:pt x="125" y="12707"/>
                  </a:cubicBezTo>
                  <a:cubicBezTo>
                    <a:pt x="200" y="13393"/>
                    <a:pt x="290" y="14074"/>
                    <a:pt x="397" y="14751"/>
                  </a:cubicBezTo>
                  <a:cubicBezTo>
                    <a:pt x="6461" y="14523"/>
                    <a:pt x="12769" y="15183"/>
                    <a:pt x="18307" y="13058"/>
                  </a:cubicBezTo>
                  <a:cubicBezTo>
                    <a:pt x="19136" y="12738"/>
                    <a:pt x="19955" y="12355"/>
                    <a:pt x="20623" y="11772"/>
                  </a:cubicBezTo>
                  <a:cubicBezTo>
                    <a:pt x="21500" y="11015"/>
                    <a:pt x="22070" y="9960"/>
                    <a:pt x="22520" y="8887"/>
                  </a:cubicBezTo>
                  <a:cubicBezTo>
                    <a:pt x="23156" y="7391"/>
                    <a:pt x="23588" y="5811"/>
                    <a:pt x="24020" y="4243"/>
                  </a:cubicBezTo>
                  <a:cubicBezTo>
                    <a:pt x="24291" y="3255"/>
                    <a:pt x="24474" y="2190"/>
                    <a:pt x="24741" y="1198"/>
                  </a:cubicBezTo>
                  <a:cubicBezTo>
                    <a:pt x="24750" y="1158"/>
                    <a:pt x="24759" y="1127"/>
                    <a:pt x="24768" y="1086"/>
                  </a:cubicBezTo>
                  <a:cubicBezTo>
                    <a:pt x="24688" y="1068"/>
                    <a:pt x="24608" y="1047"/>
                    <a:pt x="24527" y="1029"/>
                  </a:cubicBezTo>
                  <a:cubicBezTo>
                    <a:pt x="22357" y="471"/>
                    <a:pt x="20120" y="1"/>
                    <a:pt x="17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6"/>
            <p:cNvSpPr/>
            <p:nvPr/>
          </p:nvSpPr>
          <p:spPr>
            <a:xfrm>
              <a:off x="2732620" y="2962548"/>
              <a:ext cx="264802" cy="525450"/>
            </a:xfrm>
            <a:custGeom>
              <a:rect b="b" l="l" r="r" t="t"/>
              <a:pathLst>
                <a:path extrusionOk="0" h="26558" w="13384">
                  <a:moveTo>
                    <a:pt x="13258" y="1"/>
                  </a:moveTo>
                  <a:cubicBezTo>
                    <a:pt x="13221" y="1"/>
                    <a:pt x="13186" y="19"/>
                    <a:pt x="13166" y="53"/>
                  </a:cubicBezTo>
                  <a:cubicBezTo>
                    <a:pt x="13108" y="142"/>
                    <a:pt x="13045" y="226"/>
                    <a:pt x="12991" y="315"/>
                  </a:cubicBezTo>
                  <a:cubicBezTo>
                    <a:pt x="10347" y="4336"/>
                    <a:pt x="8299" y="8988"/>
                    <a:pt x="6318" y="13485"/>
                  </a:cubicBezTo>
                  <a:cubicBezTo>
                    <a:pt x="5351" y="15675"/>
                    <a:pt x="4354" y="17942"/>
                    <a:pt x="3313" y="20066"/>
                  </a:cubicBezTo>
                  <a:cubicBezTo>
                    <a:pt x="2298" y="22136"/>
                    <a:pt x="1198" y="24162"/>
                    <a:pt x="0" y="26147"/>
                  </a:cubicBezTo>
                  <a:cubicBezTo>
                    <a:pt x="0" y="26286"/>
                    <a:pt x="4" y="26420"/>
                    <a:pt x="4" y="26557"/>
                  </a:cubicBezTo>
                  <a:cubicBezTo>
                    <a:pt x="1274" y="24478"/>
                    <a:pt x="2449" y="22341"/>
                    <a:pt x="3508" y="20163"/>
                  </a:cubicBezTo>
                  <a:cubicBezTo>
                    <a:pt x="4555" y="18036"/>
                    <a:pt x="5552" y="15769"/>
                    <a:pt x="6523" y="13575"/>
                  </a:cubicBezTo>
                  <a:cubicBezTo>
                    <a:pt x="8504" y="9073"/>
                    <a:pt x="10552" y="4429"/>
                    <a:pt x="13192" y="418"/>
                  </a:cubicBezTo>
                  <a:cubicBezTo>
                    <a:pt x="13246" y="338"/>
                    <a:pt x="13299" y="253"/>
                    <a:pt x="13348" y="173"/>
                  </a:cubicBezTo>
                  <a:cubicBezTo>
                    <a:pt x="13384" y="124"/>
                    <a:pt x="13371" y="58"/>
                    <a:pt x="13317" y="17"/>
                  </a:cubicBezTo>
                  <a:cubicBezTo>
                    <a:pt x="13299" y="6"/>
                    <a:pt x="13278" y="1"/>
                    <a:pt x="13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6"/>
            <p:cNvSpPr/>
            <p:nvPr/>
          </p:nvSpPr>
          <p:spPr>
            <a:xfrm>
              <a:off x="2737725" y="3336900"/>
              <a:ext cx="491717" cy="232652"/>
            </a:xfrm>
            <a:custGeom>
              <a:rect b="b" l="l" r="r" t="t"/>
              <a:pathLst>
                <a:path extrusionOk="0" h="11759" w="24853">
                  <a:moveTo>
                    <a:pt x="24730" y="1"/>
                  </a:moveTo>
                  <a:cubicBezTo>
                    <a:pt x="24720" y="1"/>
                    <a:pt x="24711" y="2"/>
                    <a:pt x="24701" y="5"/>
                  </a:cubicBezTo>
                  <a:cubicBezTo>
                    <a:pt x="24608" y="27"/>
                    <a:pt x="24514" y="50"/>
                    <a:pt x="24425" y="81"/>
                  </a:cubicBezTo>
                  <a:cubicBezTo>
                    <a:pt x="19310" y="1429"/>
                    <a:pt x="14186" y="3981"/>
                    <a:pt x="9373" y="6478"/>
                  </a:cubicBezTo>
                  <a:cubicBezTo>
                    <a:pt x="6238" y="8108"/>
                    <a:pt x="3099" y="9796"/>
                    <a:pt x="1" y="11523"/>
                  </a:cubicBezTo>
                  <a:cubicBezTo>
                    <a:pt x="5" y="11603"/>
                    <a:pt x="14" y="11683"/>
                    <a:pt x="23" y="11759"/>
                  </a:cubicBezTo>
                  <a:cubicBezTo>
                    <a:pt x="3153" y="10018"/>
                    <a:pt x="6314" y="8317"/>
                    <a:pt x="9480" y="6675"/>
                  </a:cubicBezTo>
                  <a:cubicBezTo>
                    <a:pt x="14323" y="4159"/>
                    <a:pt x="19488" y="1585"/>
                    <a:pt x="24639" y="250"/>
                  </a:cubicBezTo>
                  <a:cubicBezTo>
                    <a:pt x="24674" y="237"/>
                    <a:pt x="24719" y="227"/>
                    <a:pt x="24755" y="214"/>
                  </a:cubicBezTo>
                  <a:cubicBezTo>
                    <a:pt x="24813" y="200"/>
                    <a:pt x="24853" y="138"/>
                    <a:pt x="24830" y="85"/>
                  </a:cubicBezTo>
                  <a:cubicBezTo>
                    <a:pt x="24820" y="37"/>
                    <a:pt x="24778" y="1"/>
                    <a:pt x="24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6"/>
            <p:cNvSpPr/>
            <p:nvPr/>
          </p:nvSpPr>
          <p:spPr>
            <a:xfrm>
              <a:off x="3964078" y="3433530"/>
              <a:ext cx="333259" cy="550557"/>
            </a:xfrm>
            <a:custGeom>
              <a:rect b="b" l="l" r="r" t="t"/>
              <a:pathLst>
                <a:path extrusionOk="0" h="27827" w="16844">
                  <a:moveTo>
                    <a:pt x="219" y="1"/>
                  </a:moveTo>
                  <a:cubicBezTo>
                    <a:pt x="1" y="5046"/>
                    <a:pt x="726" y="10419"/>
                    <a:pt x="3901" y="14346"/>
                  </a:cubicBezTo>
                  <a:cubicBezTo>
                    <a:pt x="6590" y="17676"/>
                    <a:pt x="10708" y="19560"/>
                    <a:pt x="13633" y="22689"/>
                  </a:cubicBezTo>
                  <a:cubicBezTo>
                    <a:pt x="15018" y="24177"/>
                    <a:pt x="16113" y="25930"/>
                    <a:pt x="16844" y="27827"/>
                  </a:cubicBezTo>
                  <a:cubicBezTo>
                    <a:pt x="15455" y="23357"/>
                    <a:pt x="14239" y="19404"/>
                    <a:pt x="13322" y="14817"/>
                  </a:cubicBezTo>
                  <a:cubicBezTo>
                    <a:pt x="12907" y="12752"/>
                    <a:pt x="12538" y="10668"/>
                    <a:pt x="11835" y="8683"/>
                  </a:cubicBezTo>
                  <a:cubicBezTo>
                    <a:pt x="11132" y="6696"/>
                    <a:pt x="10067" y="4791"/>
                    <a:pt x="8464" y="3425"/>
                  </a:cubicBezTo>
                  <a:cubicBezTo>
                    <a:pt x="6919" y="2102"/>
                    <a:pt x="4974" y="1354"/>
                    <a:pt x="3068" y="632"/>
                  </a:cubicBezTo>
                  <a:cubicBezTo>
                    <a:pt x="2107" y="268"/>
                    <a:pt x="1180" y="365"/>
                    <a:pt x="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6"/>
            <p:cNvSpPr/>
            <p:nvPr/>
          </p:nvSpPr>
          <p:spPr>
            <a:xfrm>
              <a:off x="4225874" y="3425616"/>
              <a:ext cx="242188" cy="556275"/>
            </a:xfrm>
            <a:custGeom>
              <a:rect b="b" l="l" r="r" t="t"/>
              <a:pathLst>
                <a:path extrusionOk="0" h="28116" w="12241">
                  <a:moveTo>
                    <a:pt x="6047" y="0"/>
                  </a:moveTo>
                  <a:cubicBezTo>
                    <a:pt x="4155" y="1874"/>
                    <a:pt x="2307" y="3900"/>
                    <a:pt x="1341" y="6381"/>
                  </a:cubicBezTo>
                  <a:cubicBezTo>
                    <a:pt x="0" y="9821"/>
                    <a:pt x="522" y="13690"/>
                    <a:pt x="1395" y="17274"/>
                  </a:cubicBezTo>
                  <a:cubicBezTo>
                    <a:pt x="2267" y="20864"/>
                    <a:pt x="3483" y="24425"/>
                    <a:pt x="3473" y="28116"/>
                  </a:cubicBezTo>
                  <a:cubicBezTo>
                    <a:pt x="5766" y="21928"/>
                    <a:pt x="10909" y="16526"/>
                    <a:pt x="12035" y="10026"/>
                  </a:cubicBezTo>
                  <a:cubicBezTo>
                    <a:pt x="12165" y="9274"/>
                    <a:pt x="12240" y="8499"/>
                    <a:pt x="12107" y="7751"/>
                  </a:cubicBezTo>
                  <a:cubicBezTo>
                    <a:pt x="11928" y="6767"/>
                    <a:pt x="11403" y="5886"/>
                    <a:pt x="10811" y="5084"/>
                  </a:cubicBezTo>
                  <a:cubicBezTo>
                    <a:pt x="9983" y="3958"/>
                    <a:pt x="9012" y="2947"/>
                    <a:pt x="8041" y="1936"/>
                  </a:cubicBezTo>
                  <a:cubicBezTo>
                    <a:pt x="7410" y="1282"/>
                    <a:pt x="6679" y="654"/>
                    <a:pt x="6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6"/>
            <p:cNvSpPr/>
            <p:nvPr/>
          </p:nvSpPr>
          <p:spPr>
            <a:xfrm>
              <a:off x="3965404" y="3429217"/>
              <a:ext cx="329836" cy="548460"/>
            </a:xfrm>
            <a:custGeom>
              <a:rect b="b" l="l" r="r" t="t"/>
              <a:pathLst>
                <a:path extrusionOk="0" h="27721" w="16671">
                  <a:moveTo>
                    <a:pt x="110" y="0"/>
                  </a:moveTo>
                  <a:cubicBezTo>
                    <a:pt x="96" y="0"/>
                    <a:pt x="81" y="3"/>
                    <a:pt x="67" y="10"/>
                  </a:cubicBezTo>
                  <a:cubicBezTo>
                    <a:pt x="22" y="32"/>
                    <a:pt x="1" y="90"/>
                    <a:pt x="22" y="135"/>
                  </a:cubicBezTo>
                  <a:cubicBezTo>
                    <a:pt x="1839" y="3936"/>
                    <a:pt x="4426" y="7574"/>
                    <a:pt x="6924" y="11087"/>
                  </a:cubicBezTo>
                  <a:cubicBezTo>
                    <a:pt x="8112" y="12765"/>
                    <a:pt x="9345" y="14497"/>
                    <a:pt x="10454" y="16194"/>
                  </a:cubicBezTo>
                  <a:cubicBezTo>
                    <a:pt x="12814" y="19809"/>
                    <a:pt x="14840" y="23669"/>
                    <a:pt x="16483" y="27662"/>
                  </a:cubicBezTo>
                  <a:cubicBezTo>
                    <a:pt x="16499" y="27699"/>
                    <a:pt x="16532" y="27720"/>
                    <a:pt x="16568" y="27720"/>
                  </a:cubicBezTo>
                  <a:cubicBezTo>
                    <a:pt x="16581" y="27720"/>
                    <a:pt x="16594" y="27717"/>
                    <a:pt x="16607" y="27712"/>
                  </a:cubicBezTo>
                  <a:cubicBezTo>
                    <a:pt x="16630" y="27707"/>
                    <a:pt x="16643" y="27689"/>
                    <a:pt x="16652" y="27676"/>
                  </a:cubicBezTo>
                  <a:cubicBezTo>
                    <a:pt x="16670" y="27650"/>
                    <a:pt x="16670" y="27617"/>
                    <a:pt x="16661" y="27591"/>
                  </a:cubicBezTo>
                  <a:cubicBezTo>
                    <a:pt x="15014" y="23584"/>
                    <a:pt x="12978" y="19716"/>
                    <a:pt x="10615" y="16091"/>
                  </a:cubicBezTo>
                  <a:cubicBezTo>
                    <a:pt x="9501" y="14390"/>
                    <a:pt x="8268" y="12654"/>
                    <a:pt x="7080" y="10980"/>
                  </a:cubicBezTo>
                  <a:cubicBezTo>
                    <a:pt x="4582" y="7471"/>
                    <a:pt x="2004" y="3842"/>
                    <a:pt x="196" y="54"/>
                  </a:cubicBezTo>
                  <a:cubicBezTo>
                    <a:pt x="180" y="19"/>
                    <a:pt x="146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6"/>
            <p:cNvSpPr/>
            <p:nvPr/>
          </p:nvSpPr>
          <p:spPr>
            <a:xfrm>
              <a:off x="4294844" y="3422550"/>
              <a:ext cx="52885" cy="555919"/>
            </a:xfrm>
            <a:custGeom>
              <a:rect b="b" l="l" r="r" t="t"/>
              <a:pathLst>
                <a:path extrusionOk="0" h="28098" w="2673">
                  <a:moveTo>
                    <a:pt x="2567" y="0"/>
                  </a:moveTo>
                  <a:cubicBezTo>
                    <a:pt x="2526" y="0"/>
                    <a:pt x="2487" y="26"/>
                    <a:pt x="2477" y="71"/>
                  </a:cubicBezTo>
                  <a:cubicBezTo>
                    <a:pt x="1172" y="4496"/>
                    <a:pt x="794" y="9487"/>
                    <a:pt x="513" y="14215"/>
                  </a:cubicBezTo>
                  <a:cubicBezTo>
                    <a:pt x="246" y="18783"/>
                    <a:pt x="77" y="23423"/>
                    <a:pt x="5" y="27999"/>
                  </a:cubicBezTo>
                  <a:cubicBezTo>
                    <a:pt x="1" y="28053"/>
                    <a:pt x="46" y="28098"/>
                    <a:pt x="99" y="28098"/>
                  </a:cubicBezTo>
                  <a:cubicBezTo>
                    <a:pt x="130" y="28098"/>
                    <a:pt x="161" y="28080"/>
                    <a:pt x="179" y="28049"/>
                  </a:cubicBezTo>
                  <a:cubicBezTo>
                    <a:pt x="188" y="28035"/>
                    <a:pt x="192" y="28022"/>
                    <a:pt x="192" y="28004"/>
                  </a:cubicBezTo>
                  <a:cubicBezTo>
                    <a:pt x="264" y="23427"/>
                    <a:pt x="437" y="18792"/>
                    <a:pt x="704" y="14229"/>
                  </a:cubicBezTo>
                  <a:cubicBezTo>
                    <a:pt x="981" y="9509"/>
                    <a:pt x="1359" y="4532"/>
                    <a:pt x="2654" y="124"/>
                  </a:cubicBezTo>
                  <a:cubicBezTo>
                    <a:pt x="2672" y="71"/>
                    <a:pt x="2641" y="22"/>
                    <a:pt x="2592" y="4"/>
                  </a:cubicBezTo>
                  <a:cubicBezTo>
                    <a:pt x="2584" y="1"/>
                    <a:pt x="2576" y="0"/>
                    <a:pt x="2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37"/>
          <p:cNvSpPr txBox="1"/>
          <p:nvPr>
            <p:ph type="title"/>
          </p:nvPr>
        </p:nvSpPr>
        <p:spPr>
          <a:xfrm>
            <a:off x="2391900" y="2520075"/>
            <a:ext cx="43602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 Black"/>
                <a:ea typeface="Arial Black"/>
                <a:cs typeface="Arial Black"/>
                <a:sym typeface="Arial Black"/>
              </a:rPr>
              <a:t>Помощь животным</a:t>
            </a:r>
            <a:endParaRPr sz="3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19" name="Google Shape;1019;p37"/>
          <p:cNvSpPr txBox="1"/>
          <p:nvPr>
            <p:ph idx="2" type="title"/>
          </p:nvPr>
        </p:nvSpPr>
        <p:spPr>
          <a:xfrm>
            <a:off x="3755100" y="1752425"/>
            <a:ext cx="1633800" cy="72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020" name="Google Shape;1020;p37"/>
          <p:cNvSpPr txBox="1"/>
          <p:nvPr>
            <p:ph idx="1" type="subTitle"/>
          </p:nvPr>
        </p:nvSpPr>
        <p:spPr>
          <a:xfrm>
            <a:off x="2198550" y="3199800"/>
            <a:ext cx="4746900" cy="5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 как иначе?</a:t>
            </a:r>
            <a:endParaRPr/>
          </a:p>
        </p:txBody>
      </p:sp>
      <p:grpSp>
        <p:nvGrpSpPr>
          <p:cNvPr id="1021" name="Google Shape;1021;p37"/>
          <p:cNvGrpSpPr/>
          <p:nvPr/>
        </p:nvGrpSpPr>
        <p:grpSpPr>
          <a:xfrm>
            <a:off x="6305619" y="534996"/>
            <a:ext cx="2190674" cy="1964571"/>
            <a:chOff x="279894" y="2485671"/>
            <a:chExt cx="2190674" cy="1964571"/>
          </a:xfrm>
        </p:grpSpPr>
        <p:sp>
          <p:nvSpPr>
            <p:cNvPr id="1022" name="Google Shape;1022;p37"/>
            <p:cNvSpPr/>
            <p:nvPr/>
          </p:nvSpPr>
          <p:spPr>
            <a:xfrm>
              <a:off x="279894" y="2485671"/>
              <a:ext cx="2190674" cy="1964571"/>
            </a:xfrm>
            <a:custGeom>
              <a:rect b="b" l="l" r="r" t="t"/>
              <a:pathLst>
                <a:path extrusionOk="0" h="99296" w="110724">
                  <a:moveTo>
                    <a:pt x="56832" y="0"/>
                  </a:moveTo>
                  <a:cubicBezTo>
                    <a:pt x="54180" y="0"/>
                    <a:pt x="51503" y="220"/>
                    <a:pt x="48824" y="675"/>
                  </a:cubicBezTo>
                  <a:cubicBezTo>
                    <a:pt x="18790" y="5782"/>
                    <a:pt x="0" y="38145"/>
                    <a:pt x="10499" y="66786"/>
                  </a:cubicBezTo>
                  <a:cubicBezTo>
                    <a:pt x="17654" y="86305"/>
                    <a:pt x="36955" y="99070"/>
                    <a:pt x="57163" y="99292"/>
                  </a:cubicBezTo>
                  <a:cubicBezTo>
                    <a:pt x="57351" y="99294"/>
                    <a:pt x="57539" y="99295"/>
                    <a:pt x="57727" y="99295"/>
                  </a:cubicBezTo>
                  <a:cubicBezTo>
                    <a:pt x="61772" y="99295"/>
                    <a:pt x="65849" y="98789"/>
                    <a:pt x="69870" y="97734"/>
                  </a:cubicBezTo>
                  <a:cubicBezTo>
                    <a:pt x="94615" y="91229"/>
                    <a:pt x="110724" y="65651"/>
                    <a:pt x="106018" y="40518"/>
                  </a:cubicBezTo>
                  <a:cubicBezTo>
                    <a:pt x="101616" y="17010"/>
                    <a:pt x="80170" y="0"/>
                    <a:pt x="568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42863" rotWithShape="0" algn="bl" dir="3600000" dist="76200">
                <a:srgbClr val="000000">
                  <a:alpha val="2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7"/>
            <p:cNvSpPr/>
            <p:nvPr/>
          </p:nvSpPr>
          <p:spPr>
            <a:xfrm>
              <a:off x="479505" y="2541642"/>
              <a:ext cx="1854013" cy="1854013"/>
            </a:xfrm>
            <a:custGeom>
              <a:rect b="b" l="l" r="r" t="t"/>
              <a:pathLst>
                <a:path extrusionOk="0" h="93708" w="93708">
                  <a:moveTo>
                    <a:pt x="46852" y="0"/>
                  </a:moveTo>
                  <a:cubicBezTo>
                    <a:pt x="45454" y="0"/>
                    <a:pt x="44069" y="63"/>
                    <a:pt x="42703" y="187"/>
                  </a:cubicBezTo>
                  <a:cubicBezTo>
                    <a:pt x="42257" y="218"/>
                    <a:pt x="41816" y="267"/>
                    <a:pt x="41380" y="321"/>
                  </a:cubicBezTo>
                  <a:cubicBezTo>
                    <a:pt x="41322" y="325"/>
                    <a:pt x="41269" y="330"/>
                    <a:pt x="41219" y="339"/>
                  </a:cubicBezTo>
                  <a:cubicBezTo>
                    <a:pt x="39363" y="561"/>
                    <a:pt x="37547" y="886"/>
                    <a:pt x="35766" y="1323"/>
                  </a:cubicBezTo>
                  <a:cubicBezTo>
                    <a:pt x="35716" y="1336"/>
                    <a:pt x="35663" y="1346"/>
                    <a:pt x="35618" y="1358"/>
                  </a:cubicBezTo>
                  <a:cubicBezTo>
                    <a:pt x="32925" y="2022"/>
                    <a:pt x="30320" y="2916"/>
                    <a:pt x="27836" y="4021"/>
                  </a:cubicBezTo>
                  <a:cubicBezTo>
                    <a:pt x="27791" y="4044"/>
                    <a:pt x="27756" y="4061"/>
                    <a:pt x="27716" y="4075"/>
                  </a:cubicBezTo>
                  <a:cubicBezTo>
                    <a:pt x="26599" y="4578"/>
                    <a:pt x="25503" y="5125"/>
                    <a:pt x="24431" y="5708"/>
                  </a:cubicBezTo>
                  <a:cubicBezTo>
                    <a:pt x="23584" y="6171"/>
                    <a:pt x="22742" y="6662"/>
                    <a:pt x="21928" y="7178"/>
                  </a:cubicBezTo>
                  <a:cubicBezTo>
                    <a:pt x="21893" y="7196"/>
                    <a:pt x="21861" y="7213"/>
                    <a:pt x="21830" y="7240"/>
                  </a:cubicBezTo>
                  <a:cubicBezTo>
                    <a:pt x="19777" y="8531"/>
                    <a:pt x="17837" y="9983"/>
                    <a:pt x="16020" y="11577"/>
                  </a:cubicBezTo>
                  <a:cubicBezTo>
                    <a:pt x="15989" y="11598"/>
                    <a:pt x="15957" y="11630"/>
                    <a:pt x="15930" y="11657"/>
                  </a:cubicBezTo>
                  <a:cubicBezTo>
                    <a:pt x="15593" y="11951"/>
                    <a:pt x="15262" y="12249"/>
                    <a:pt x="14938" y="12551"/>
                  </a:cubicBezTo>
                  <a:cubicBezTo>
                    <a:pt x="14270" y="13170"/>
                    <a:pt x="13624" y="13807"/>
                    <a:pt x="13001" y="14466"/>
                  </a:cubicBezTo>
                  <a:cubicBezTo>
                    <a:pt x="11154" y="16390"/>
                    <a:pt x="9475" y="18477"/>
                    <a:pt x="7975" y="20690"/>
                  </a:cubicBezTo>
                  <a:cubicBezTo>
                    <a:pt x="7957" y="20726"/>
                    <a:pt x="7934" y="20757"/>
                    <a:pt x="7916" y="20788"/>
                  </a:cubicBezTo>
                  <a:cubicBezTo>
                    <a:pt x="7200" y="21852"/>
                    <a:pt x="6532" y="22947"/>
                    <a:pt x="5904" y="24069"/>
                  </a:cubicBezTo>
                  <a:cubicBezTo>
                    <a:pt x="5886" y="24106"/>
                    <a:pt x="5859" y="24141"/>
                    <a:pt x="5846" y="24180"/>
                  </a:cubicBezTo>
                  <a:cubicBezTo>
                    <a:pt x="4328" y="26910"/>
                    <a:pt x="3081" y="29808"/>
                    <a:pt x="2133" y="32841"/>
                  </a:cubicBezTo>
                  <a:cubicBezTo>
                    <a:pt x="2119" y="32885"/>
                    <a:pt x="2102" y="32934"/>
                    <a:pt x="2093" y="32983"/>
                  </a:cubicBezTo>
                  <a:cubicBezTo>
                    <a:pt x="730" y="37364"/>
                    <a:pt x="0" y="42025"/>
                    <a:pt x="0" y="46852"/>
                  </a:cubicBezTo>
                  <a:cubicBezTo>
                    <a:pt x="0" y="49430"/>
                    <a:pt x="210" y="51958"/>
                    <a:pt x="611" y="54425"/>
                  </a:cubicBezTo>
                  <a:cubicBezTo>
                    <a:pt x="966" y="56624"/>
                    <a:pt x="1478" y="58780"/>
                    <a:pt x="2133" y="60863"/>
                  </a:cubicBezTo>
                  <a:cubicBezTo>
                    <a:pt x="2516" y="62083"/>
                    <a:pt x="2939" y="63280"/>
                    <a:pt x="3424" y="64456"/>
                  </a:cubicBezTo>
                  <a:cubicBezTo>
                    <a:pt x="3509" y="64678"/>
                    <a:pt x="3598" y="64901"/>
                    <a:pt x="3696" y="65119"/>
                  </a:cubicBezTo>
                  <a:cubicBezTo>
                    <a:pt x="3808" y="65382"/>
                    <a:pt x="3923" y="65649"/>
                    <a:pt x="4039" y="65917"/>
                  </a:cubicBezTo>
                  <a:cubicBezTo>
                    <a:pt x="4123" y="66094"/>
                    <a:pt x="4208" y="66281"/>
                    <a:pt x="4289" y="66459"/>
                  </a:cubicBezTo>
                  <a:cubicBezTo>
                    <a:pt x="4346" y="66580"/>
                    <a:pt x="4400" y="66700"/>
                    <a:pt x="4453" y="66821"/>
                  </a:cubicBezTo>
                  <a:cubicBezTo>
                    <a:pt x="5659" y="69363"/>
                    <a:pt x="7075" y="71780"/>
                    <a:pt x="8696" y="74046"/>
                  </a:cubicBezTo>
                  <a:cubicBezTo>
                    <a:pt x="8763" y="74149"/>
                    <a:pt x="8834" y="74242"/>
                    <a:pt x="8900" y="74336"/>
                  </a:cubicBezTo>
                  <a:cubicBezTo>
                    <a:pt x="9159" y="74687"/>
                    <a:pt x="9418" y="75039"/>
                    <a:pt x="9685" y="75377"/>
                  </a:cubicBezTo>
                  <a:cubicBezTo>
                    <a:pt x="9792" y="75520"/>
                    <a:pt x="9903" y="75663"/>
                    <a:pt x="10014" y="75801"/>
                  </a:cubicBezTo>
                  <a:cubicBezTo>
                    <a:pt x="10437" y="76343"/>
                    <a:pt x="10869" y="76873"/>
                    <a:pt x="11318" y="77390"/>
                  </a:cubicBezTo>
                  <a:cubicBezTo>
                    <a:pt x="11368" y="77453"/>
                    <a:pt x="11421" y="77515"/>
                    <a:pt x="11474" y="77568"/>
                  </a:cubicBezTo>
                  <a:cubicBezTo>
                    <a:pt x="11892" y="78057"/>
                    <a:pt x="12324" y="78534"/>
                    <a:pt x="12770" y="79002"/>
                  </a:cubicBezTo>
                  <a:cubicBezTo>
                    <a:pt x="12997" y="79242"/>
                    <a:pt x="13224" y="79487"/>
                    <a:pt x="13468" y="79723"/>
                  </a:cubicBezTo>
                  <a:cubicBezTo>
                    <a:pt x="13842" y="80106"/>
                    <a:pt x="14226" y="80484"/>
                    <a:pt x="14621" y="80862"/>
                  </a:cubicBezTo>
                  <a:cubicBezTo>
                    <a:pt x="14818" y="81045"/>
                    <a:pt x="15018" y="81232"/>
                    <a:pt x="15219" y="81406"/>
                  </a:cubicBezTo>
                  <a:cubicBezTo>
                    <a:pt x="15272" y="81468"/>
                    <a:pt x="15325" y="81517"/>
                    <a:pt x="15383" y="81561"/>
                  </a:cubicBezTo>
                  <a:cubicBezTo>
                    <a:pt x="17262" y="83271"/>
                    <a:pt x="19283" y="84826"/>
                    <a:pt x="21425" y="86209"/>
                  </a:cubicBezTo>
                  <a:cubicBezTo>
                    <a:pt x="24729" y="88352"/>
                    <a:pt x="28325" y="90088"/>
                    <a:pt x="32133" y="91344"/>
                  </a:cubicBezTo>
                  <a:cubicBezTo>
                    <a:pt x="36758" y="92875"/>
                    <a:pt x="41705" y="93707"/>
                    <a:pt x="46852" y="93707"/>
                  </a:cubicBezTo>
                  <a:cubicBezTo>
                    <a:pt x="47858" y="93707"/>
                    <a:pt x="48855" y="93672"/>
                    <a:pt x="49848" y="93609"/>
                  </a:cubicBezTo>
                  <a:cubicBezTo>
                    <a:pt x="51714" y="93489"/>
                    <a:pt x="53548" y="93267"/>
                    <a:pt x="55347" y="92933"/>
                  </a:cubicBezTo>
                  <a:cubicBezTo>
                    <a:pt x="58624" y="92336"/>
                    <a:pt x="61789" y="91397"/>
                    <a:pt x="64785" y="90150"/>
                  </a:cubicBezTo>
                  <a:cubicBezTo>
                    <a:pt x="74202" y="86250"/>
                    <a:pt x="82064" y="79362"/>
                    <a:pt x="87202" y="70676"/>
                  </a:cubicBezTo>
                  <a:cubicBezTo>
                    <a:pt x="87555" y="70080"/>
                    <a:pt x="87896" y="69474"/>
                    <a:pt x="88222" y="68864"/>
                  </a:cubicBezTo>
                  <a:cubicBezTo>
                    <a:pt x="88383" y="68561"/>
                    <a:pt x="88543" y="68258"/>
                    <a:pt x="88694" y="67955"/>
                  </a:cubicBezTo>
                  <a:cubicBezTo>
                    <a:pt x="88872" y="67595"/>
                    <a:pt x="89055" y="67234"/>
                    <a:pt x="89224" y="66869"/>
                  </a:cubicBezTo>
                  <a:cubicBezTo>
                    <a:pt x="90746" y="63646"/>
                    <a:pt x="91913" y="60235"/>
                    <a:pt x="92670" y="56664"/>
                  </a:cubicBezTo>
                  <a:cubicBezTo>
                    <a:pt x="93351" y="53499"/>
                    <a:pt x="93707" y="50218"/>
                    <a:pt x="93707" y="46852"/>
                  </a:cubicBezTo>
                  <a:cubicBezTo>
                    <a:pt x="93707" y="41985"/>
                    <a:pt x="92968" y="37297"/>
                    <a:pt x="91588" y="32885"/>
                  </a:cubicBezTo>
                  <a:cubicBezTo>
                    <a:pt x="91165" y="31532"/>
                    <a:pt x="90684" y="30209"/>
                    <a:pt x="90150" y="28914"/>
                  </a:cubicBezTo>
                  <a:cubicBezTo>
                    <a:pt x="86918" y="21122"/>
                    <a:pt x="81645" y="14395"/>
                    <a:pt x="74999" y="9395"/>
                  </a:cubicBezTo>
                  <a:cubicBezTo>
                    <a:pt x="73717" y="8429"/>
                    <a:pt x="72390" y="7533"/>
                    <a:pt x="71014" y="6701"/>
                  </a:cubicBezTo>
                  <a:cubicBezTo>
                    <a:pt x="69077" y="5534"/>
                    <a:pt x="67047" y="4502"/>
                    <a:pt x="64937" y="3620"/>
                  </a:cubicBezTo>
                  <a:cubicBezTo>
                    <a:pt x="64821" y="3571"/>
                    <a:pt x="64714" y="3526"/>
                    <a:pt x="64598" y="3477"/>
                  </a:cubicBezTo>
                  <a:cubicBezTo>
                    <a:pt x="63940" y="3206"/>
                    <a:pt x="63276" y="2957"/>
                    <a:pt x="62604" y="2712"/>
                  </a:cubicBezTo>
                  <a:cubicBezTo>
                    <a:pt x="62524" y="2685"/>
                    <a:pt x="62444" y="2659"/>
                    <a:pt x="62364" y="2628"/>
                  </a:cubicBezTo>
                  <a:cubicBezTo>
                    <a:pt x="62234" y="2583"/>
                    <a:pt x="62101" y="2538"/>
                    <a:pt x="61967" y="2494"/>
                  </a:cubicBezTo>
                  <a:cubicBezTo>
                    <a:pt x="61392" y="2298"/>
                    <a:pt x="60809" y="2111"/>
                    <a:pt x="60221" y="1937"/>
                  </a:cubicBezTo>
                  <a:cubicBezTo>
                    <a:pt x="60195" y="1928"/>
                    <a:pt x="60159" y="1919"/>
                    <a:pt x="60133" y="1907"/>
                  </a:cubicBezTo>
                  <a:cubicBezTo>
                    <a:pt x="59416" y="1701"/>
                    <a:pt x="58690" y="1506"/>
                    <a:pt x="57956" y="1327"/>
                  </a:cubicBezTo>
                  <a:cubicBezTo>
                    <a:pt x="57946" y="1323"/>
                    <a:pt x="57934" y="1319"/>
                    <a:pt x="57920" y="1319"/>
                  </a:cubicBezTo>
                  <a:cubicBezTo>
                    <a:pt x="57813" y="1292"/>
                    <a:pt x="57710" y="1270"/>
                    <a:pt x="57599" y="1239"/>
                  </a:cubicBezTo>
                  <a:cubicBezTo>
                    <a:pt x="57568" y="1233"/>
                    <a:pt x="57533" y="1225"/>
                    <a:pt x="57502" y="1220"/>
                  </a:cubicBezTo>
                  <a:cubicBezTo>
                    <a:pt x="57368" y="1190"/>
                    <a:pt x="57235" y="1159"/>
                    <a:pt x="57101" y="1132"/>
                  </a:cubicBezTo>
                  <a:cubicBezTo>
                    <a:pt x="56962" y="1095"/>
                    <a:pt x="56820" y="1064"/>
                    <a:pt x="56678" y="1034"/>
                  </a:cubicBezTo>
                  <a:cubicBezTo>
                    <a:pt x="53717" y="401"/>
                    <a:pt x="50658" y="49"/>
                    <a:pt x="47520" y="10"/>
                  </a:cubicBezTo>
                  <a:cubicBezTo>
                    <a:pt x="47297" y="0"/>
                    <a:pt x="47074" y="0"/>
                    <a:pt x="46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7"/>
            <p:cNvSpPr/>
            <p:nvPr/>
          </p:nvSpPr>
          <p:spPr>
            <a:xfrm>
              <a:off x="736729" y="2680553"/>
              <a:ext cx="617510" cy="147319"/>
            </a:xfrm>
            <a:custGeom>
              <a:rect b="b" l="l" r="r" t="t"/>
              <a:pathLst>
                <a:path extrusionOk="0" h="7446" w="31211">
                  <a:moveTo>
                    <a:pt x="12881" y="1"/>
                  </a:moveTo>
                  <a:cubicBezTo>
                    <a:pt x="12872" y="1"/>
                    <a:pt x="12863" y="1"/>
                    <a:pt x="12854" y="1"/>
                  </a:cubicBezTo>
                  <a:cubicBezTo>
                    <a:pt x="8749" y="9"/>
                    <a:pt x="4902" y="2645"/>
                    <a:pt x="2908" y="6233"/>
                  </a:cubicBezTo>
                  <a:cubicBezTo>
                    <a:pt x="2609" y="5966"/>
                    <a:pt x="2284" y="5731"/>
                    <a:pt x="1937" y="5530"/>
                  </a:cubicBezTo>
                  <a:cubicBezTo>
                    <a:pt x="1269" y="6149"/>
                    <a:pt x="623" y="6786"/>
                    <a:pt x="0" y="7445"/>
                  </a:cubicBezTo>
                  <a:lnTo>
                    <a:pt x="31210" y="7445"/>
                  </a:lnTo>
                  <a:cubicBezTo>
                    <a:pt x="30173" y="6296"/>
                    <a:pt x="28740" y="5508"/>
                    <a:pt x="27208" y="5294"/>
                  </a:cubicBezTo>
                  <a:cubicBezTo>
                    <a:pt x="26912" y="5253"/>
                    <a:pt x="26615" y="5233"/>
                    <a:pt x="26317" y="5233"/>
                  </a:cubicBezTo>
                  <a:cubicBezTo>
                    <a:pt x="24686" y="5233"/>
                    <a:pt x="23056" y="5841"/>
                    <a:pt x="21848" y="6938"/>
                  </a:cubicBezTo>
                  <a:cubicBezTo>
                    <a:pt x="21039" y="2925"/>
                    <a:pt x="16972" y="1"/>
                    <a:pt x="128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7"/>
            <p:cNvSpPr/>
            <p:nvPr/>
          </p:nvSpPr>
          <p:spPr>
            <a:xfrm>
              <a:off x="1350341" y="3068576"/>
              <a:ext cx="746389" cy="147319"/>
            </a:xfrm>
            <a:custGeom>
              <a:rect b="b" l="l" r="r" t="t"/>
              <a:pathLst>
                <a:path extrusionOk="0" h="7446" w="37725">
                  <a:moveTo>
                    <a:pt x="19399" y="1"/>
                  </a:moveTo>
                  <a:cubicBezTo>
                    <a:pt x="19390" y="1"/>
                    <a:pt x="19381" y="1"/>
                    <a:pt x="19372" y="1"/>
                  </a:cubicBezTo>
                  <a:cubicBezTo>
                    <a:pt x="15267" y="10"/>
                    <a:pt x="11416" y="2645"/>
                    <a:pt x="9426" y="6235"/>
                  </a:cubicBezTo>
                  <a:cubicBezTo>
                    <a:pt x="8270" y="5208"/>
                    <a:pt x="6730" y="4640"/>
                    <a:pt x="5189" y="4640"/>
                  </a:cubicBezTo>
                  <a:cubicBezTo>
                    <a:pt x="4831" y="4640"/>
                    <a:pt x="4473" y="4670"/>
                    <a:pt x="4119" y="4733"/>
                  </a:cubicBezTo>
                  <a:cubicBezTo>
                    <a:pt x="2458" y="5032"/>
                    <a:pt x="931" y="6038"/>
                    <a:pt x="1" y="7445"/>
                  </a:cubicBezTo>
                  <a:lnTo>
                    <a:pt x="37725" y="7445"/>
                  </a:lnTo>
                  <a:cubicBezTo>
                    <a:pt x="36691" y="6297"/>
                    <a:pt x="35253" y="5513"/>
                    <a:pt x="33726" y="5294"/>
                  </a:cubicBezTo>
                  <a:cubicBezTo>
                    <a:pt x="33431" y="5253"/>
                    <a:pt x="33133" y="5233"/>
                    <a:pt x="32836" y="5233"/>
                  </a:cubicBezTo>
                  <a:cubicBezTo>
                    <a:pt x="31204" y="5233"/>
                    <a:pt x="29575" y="5841"/>
                    <a:pt x="28366" y="6938"/>
                  </a:cubicBezTo>
                  <a:cubicBezTo>
                    <a:pt x="27557" y="2926"/>
                    <a:pt x="23490" y="1"/>
                    <a:pt x="193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7"/>
            <p:cNvSpPr/>
            <p:nvPr/>
          </p:nvSpPr>
          <p:spPr>
            <a:xfrm>
              <a:off x="585374" y="3587596"/>
              <a:ext cx="746409" cy="147220"/>
            </a:xfrm>
            <a:custGeom>
              <a:rect b="b" l="l" r="r" t="t"/>
              <a:pathLst>
                <a:path extrusionOk="0" h="7441" w="37726">
                  <a:moveTo>
                    <a:pt x="19400" y="0"/>
                  </a:moveTo>
                  <a:cubicBezTo>
                    <a:pt x="19391" y="0"/>
                    <a:pt x="19382" y="0"/>
                    <a:pt x="19373" y="0"/>
                  </a:cubicBezTo>
                  <a:cubicBezTo>
                    <a:pt x="15272" y="10"/>
                    <a:pt x="11421" y="2645"/>
                    <a:pt x="9426" y="6234"/>
                  </a:cubicBezTo>
                  <a:cubicBezTo>
                    <a:pt x="8275" y="5205"/>
                    <a:pt x="6735" y="4639"/>
                    <a:pt x="5195" y="4639"/>
                  </a:cubicBezTo>
                  <a:cubicBezTo>
                    <a:pt x="4835" y="4639"/>
                    <a:pt x="4475" y="4670"/>
                    <a:pt x="4120" y="4733"/>
                  </a:cubicBezTo>
                  <a:cubicBezTo>
                    <a:pt x="2458" y="5032"/>
                    <a:pt x="936" y="6038"/>
                    <a:pt x="1" y="7441"/>
                  </a:cubicBezTo>
                  <a:lnTo>
                    <a:pt x="37726" y="7441"/>
                  </a:lnTo>
                  <a:cubicBezTo>
                    <a:pt x="36697" y="6296"/>
                    <a:pt x="35258" y="5513"/>
                    <a:pt x="33727" y="5294"/>
                  </a:cubicBezTo>
                  <a:cubicBezTo>
                    <a:pt x="33430" y="5252"/>
                    <a:pt x="33130" y="5231"/>
                    <a:pt x="32830" y="5231"/>
                  </a:cubicBezTo>
                  <a:cubicBezTo>
                    <a:pt x="31200" y="5231"/>
                    <a:pt x="29574" y="5843"/>
                    <a:pt x="28370" y="6937"/>
                  </a:cubicBezTo>
                  <a:cubicBezTo>
                    <a:pt x="27558" y="2925"/>
                    <a:pt x="23495" y="0"/>
                    <a:pt x="194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7"/>
            <p:cNvSpPr/>
            <p:nvPr/>
          </p:nvSpPr>
          <p:spPr>
            <a:xfrm>
              <a:off x="1600859" y="2562080"/>
              <a:ext cx="732658" cy="1302565"/>
            </a:xfrm>
            <a:custGeom>
              <a:rect b="b" l="l" r="r" t="t"/>
              <a:pathLst>
                <a:path extrusionOk="0" h="65836" w="37031">
                  <a:moveTo>
                    <a:pt x="1" y="1"/>
                  </a:moveTo>
                  <a:lnTo>
                    <a:pt x="1" y="1"/>
                  </a:lnTo>
                  <a:cubicBezTo>
                    <a:pt x="11104" y="21821"/>
                    <a:pt x="21950" y="43766"/>
                    <a:pt x="32547" y="65836"/>
                  </a:cubicBezTo>
                  <a:cubicBezTo>
                    <a:pt x="34069" y="62613"/>
                    <a:pt x="35236" y="59202"/>
                    <a:pt x="35993" y="55631"/>
                  </a:cubicBezTo>
                  <a:cubicBezTo>
                    <a:pt x="36674" y="52466"/>
                    <a:pt x="37030" y="49185"/>
                    <a:pt x="37030" y="45819"/>
                  </a:cubicBezTo>
                  <a:cubicBezTo>
                    <a:pt x="37030" y="40952"/>
                    <a:pt x="36291" y="36264"/>
                    <a:pt x="34911" y="31852"/>
                  </a:cubicBezTo>
                  <a:cubicBezTo>
                    <a:pt x="34488" y="30499"/>
                    <a:pt x="34007" y="29176"/>
                    <a:pt x="33473" y="27881"/>
                  </a:cubicBezTo>
                  <a:cubicBezTo>
                    <a:pt x="29617" y="18589"/>
                    <a:pt x="22863" y="10811"/>
                    <a:pt x="14337" y="5668"/>
                  </a:cubicBezTo>
                  <a:lnTo>
                    <a:pt x="14337" y="5668"/>
                  </a:lnTo>
                  <a:cubicBezTo>
                    <a:pt x="17302" y="16292"/>
                    <a:pt x="20205" y="26924"/>
                    <a:pt x="23045" y="37578"/>
                  </a:cubicBezTo>
                  <a:cubicBezTo>
                    <a:pt x="16362" y="25303"/>
                    <a:pt x="9827" y="13263"/>
                    <a:pt x="3544" y="904"/>
                  </a:cubicBezTo>
                  <a:cubicBezTo>
                    <a:pt x="2383" y="557"/>
                    <a:pt x="1199" y="25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7"/>
            <p:cNvSpPr/>
            <p:nvPr/>
          </p:nvSpPr>
          <p:spPr>
            <a:xfrm>
              <a:off x="1134269" y="2809155"/>
              <a:ext cx="126050" cy="119581"/>
            </a:xfrm>
            <a:custGeom>
              <a:rect b="b" l="l" r="r" t="t"/>
              <a:pathLst>
                <a:path extrusionOk="0" h="6044" w="6371">
                  <a:moveTo>
                    <a:pt x="3043" y="0"/>
                  </a:moveTo>
                  <a:cubicBezTo>
                    <a:pt x="2286" y="0"/>
                    <a:pt x="1764" y="752"/>
                    <a:pt x="1429" y="1430"/>
                  </a:cubicBezTo>
                  <a:cubicBezTo>
                    <a:pt x="878" y="2544"/>
                    <a:pt x="432" y="3719"/>
                    <a:pt x="210" y="4943"/>
                  </a:cubicBezTo>
                  <a:lnTo>
                    <a:pt x="0" y="6043"/>
                  </a:lnTo>
                  <a:cubicBezTo>
                    <a:pt x="2142" y="5477"/>
                    <a:pt x="4270" y="4850"/>
                    <a:pt x="6371" y="4159"/>
                  </a:cubicBezTo>
                  <a:cubicBezTo>
                    <a:pt x="6082" y="3549"/>
                    <a:pt x="5775" y="2949"/>
                    <a:pt x="5454" y="2357"/>
                  </a:cubicBezTo>
                  <a:cubicBezTo>
                    <a:pt x="5080" y="1671"/>
                    <a:pt x="4675" y="980"/>
                    <a:pt x="4087" y="469"/>
                  </a:cubicBezTo>
                  <a:cubicBezTo>
                    <a:pt x="3798" y="220"/>
                    <a:pt x="3446" y="10"/>
                    <a:pt x="3068" y="1"/>
                  </a:cubicBezTo>
                  <a:cubicBezTo>
                    <a:pt x="3060" y="0"/>
                    <a:pt x="3051" y="0"/>
                    <a:pt x="3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7"/>
            <p:cNvSpPr/>
            <p:nvPr/>
          </p:nvSpPr>
          <p:spPr>
            <a:xfrm>
              <a:off x="649082" y="2770535"/>
              <a:ext cx="1663899" cy="1623161"/>
            </a:xfrm>
            <a:custGeom>
              <a:rect b="b" l="l" r="r" t="t"/>
              <a:pathLst>
                <a:path extrusionOk="0" h="82040" w="84099">
                  <a:moveTo>
                    <a:pt x="37967" y="0"/>
                  </a:moveTo>
                  <a:cubicBezTo>
                    <a:pt x="37747" y="0"/>
                    <a:pt x="37531" y="21"/>
                    <a:pt x="37319" y="61"/>
                  </a:cubicBezTo>
                  <a:cubicBezTo>
                    <a:pt x="37118" y="92"/>
                    <a:pt x="36923" y="146"/>
                    <a:pt x="36736" y="212"/>
                  </a:cubicBezTo>
                  <a:cubicBezTo>
                    <a:pt x="36723" y="212"/>
                    <a:pt x="36713" y="216"/>
                    <a:pt x="36705" y="222"/>
                  </a:cubicBezTo>
                  <a:cubicBezTo>
                    <a:pt x="35186" y="729"/>
                    <a:pt x="33900" y="2047"/>
                    <a:pt x="33129" y="2973"/>
                  </a:cubicBezTo>
                  <a:cubicBezTo>
                    <a:pt x="33121" y="2986"/>
                    <a:pt x="33116" y="2994"/>
                    <a:pt x="33107" y="3004"/>
                  </a:cubicBezTo>
                  <a:cubicBezTo>
                    <a:pt x="32657" y="3555"/>
                    <a:pt x="32399" y="3956"/>
                    <a:pt x="32399" y="3956"/>
                  </a:cubicBezTo>
                  <a:cubicBezTo>
                    <a:pt x="32399" y="3956"/>
                    <a:pt x="32043" y="4099"/>
                    <a:pt x="30133" y="4603"/>
                  </a:cubicBezTo>
                  <a:cubicBezTo>
                    <a:pt x="29020" y="4896"/>
                    <a:pt x="27377" y="5314"/>
                    <a:pt x="24963" y="5902"/>
                  </a:cubicBezTo>
                  <a:cubicBezTo>
                    <a:pt x="24906" y="5916"/>
                    <a:pt x="24848" y="5929"/>
                    <a:pt x="24790" y="5947"/>
                  </a:cubicBezTo>
                  <a:cubicBezTo>
                    <a:pt x="18090" y="7581"/>
                    <a:pt x="13922" y="10844"/>
                    <a:pt x="9938" y="16998"/>
                  </a:cubicBezTo>
                  <a:cubicBezTo>
                    <a:pt x="5949" y="23163"/>
                    <a:pt x="2507" y="25875"/>
                    <a:pt x="699" y="28778"/>
                  </a:cubicBezTo>
                  <a:cubicBezTo>
                    <a:pt x="107" y="29722"/>
                    <a:pt x="0" y="30920"/>
                    <a:pt x="161" y="32192"/>
                  </a:cubicBezTo>
                  <a:cubicBezTo>
                    <a:pt x="392" y="34009"/>
                    <a:pt x="1171" y="35959"/>
                    <a:pt x="1866" y="37514"/>
                  </a:cubicBezTo>
                  <a:cubicBezTo>
                    <a:pt x="1910" y="37607"/>
                    <a:pt x="1950" y="37695"/>
                    <a:pt x="1990" y="37781"/>
                  </a:cubicBezTo>
                  <a:lnTo>
                    <a:pt x="1990" y="37785"/>
                  </a:lnTo>
                  <a:cubicBezTo>
                    <a:pt x="1999" y="37802"/>
                    <a:pt x="2004" y="37812"/>
                    <a:pt x="2008" y="37825"/>
                  </a:cubicBezTo>
                  <a:cubicBezTo>
                    <a:pt x="2267" y="38381"/>
                    <a:pt x="2503" y="38871"/>
                    <a:pt x="2694" y="39281"/>
                  </a:cubicBezTo>
                  <a:cubicBezTo>
                    <a:pt x="2721" y="39343"/>
                    <a:pt x="2752" y="39410"/>
                    <a:pt x="2783" y="39464"/>
                  </a:cubicBezTo>
                  <a:cubicBezTo>
                    <a:pt x="2791" y="39481"/>
                    <a:pt x="2801" y="39499"/>
                    <a:pt x="2809" y="39512"/>
                  </a:cubicBezTo>
                  <a:cubicBezTo>
                    <a:pt x="3803" y="41338"/>
                    <a:pt x="5836" y="41461"/>
                    <a:pt x="6367" y="41461"/>
                  </a:cubicBezTo>
                  <a:cubicBezTo>
                    <a:pt x="6450" y="41461"/>
                    <a:pt x="6496" y="41458"/>
                    <a:pt x="6496" y="41458"/>
                  </a:cubicBezTo>
                  <a:cubicBezTo>
                    <a:pt x="6496" y="41458"/>
                    <a:pt x="6504" y="41507"/>
                    <a:pt x="6531" y="41609"/>
                  </a:cubicBezTo>
                  <a:cubicBezTo>
                    <a:pt x="6670" y="42108"/>
                    <a:pt x="7244" y="43720"/>
                    <a:pt x="9212" y="45078"/>
                  </a:cubicBezTo>
                  <a:cubicBezTo>
                    <a:pt x="9414" y="45218"/>
                    <a:pt x="9723" y="45281"/>
                    <a:pt x="10120" y="45281"/>
                  </a:cubicBezTo>
                  <a:cubicBezTo>
                    <a:pt x="14357" y="45281"/>
                    <a:pt x="28592" y="38016"/>
                    <a:pt x="28592" y="38016"/>
                  </a:cubicBezTo>
                  <a:cubicBezTo>
                    <a:pt x="28592" y="38016"/>
                    <a:pt x="32582" y="42544"/>
                    <a:pt x="37110" y="55225"/>
                  </a:cubicBezTo>
                  <a:cubicBezTo>
                    <a:pt x="40814" y="65590"/>
                    <a:pt x="41242" y="77895"/>
                    <a:pt x="41277" y="82040"/>
                  </a:cubicBezTo>
                  <a:cubicBezTo>
                    <a:pt x="57194" y="81039"/>
                    <a:pt x="70956" y="72085"/>
                    <a:pt x="78631" y="59107"/>
                  </a:cubicBezTo>
                  <a:cubicBezTo>
                    <a:pt x="78984" y="58511"/>
                    <a:pt x="79325" y="57905"/>
                    <a:pt x="79651" y="57295"/>
                  </a:cubicBezTo>
                  <a:cubicBezTo>
                    <a:pt x="79812" y="56992"/>
                    <a:pt x="79972" y="56689"/>
                    <a:pt x="80123" y="56386"/>
                  </a:cubicBezTo>
                  <a:cubicBezTo>
                    <a:pt x="81904" y="52852"/>
                    <a:pt x="83258" y="49067"/>
                    <a:pt x="84099" y="45095"/>
                  </a:cubicBezTo>
                  <a:cubicBezTo>
                    <a:pt x="77371" y="38854"/>
                    <a:pt x="70711" y="32665"/>
                    <a:pt x="70439" y="32398"/>
                  </a:cubicBezTo>
                  <a:cubicBezTo>
                    <a:pt x="69985" y="31939"/>
                    <a:pt x="53654" y="16966"/>
                    <a:pt x="48423" y="12167"/>
                  </a:cubicBezTo>
                  <a:cubicBezTo>
                    <a:pt x="47421" y="11249"/>
                    <a:pt x="46825" y="10706"/>
                    <a:pt x="46825" y="10706"/>
                  </a:cubicBezTo>
                  <a:cubicBezTo>
                    <a:pt x="46825" y="10706"/>
                    <a:pt x="46815" y="10684"/>
                    <a:pt x="46798" y="10640"/>
                  </a:cubicBezTo>
                  <a:cubicBezTo>
                    <a:pt x="46504" y="9993"/>
                    <a:pt x="43913" y="4459"/>
                    <a:pt x="41125" y="1654"/>
                  </a:cubicBezTo>
                  <a:cubicBezTo>
                    <a:pt x="40350" y="875"/>
                    <a:pt x="39563" y="306"/>
                    <a:pt x="38806" y="105"/>
                  </a:cubicBezTo>
                  <a:cubicBezTo>
                    <a:pt x="38522" y="33"/>
                    <a:pt x="38241" y="0"/>
                    <a:pt x="379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7"/>
            <p:cNvSpPr/>
            <p:nvPr/>
          </p:nvSpPr>
          <p:spPr>
            <a:xfrm>
              <a:off x="652248" y="3403932"/>
              <a:ext cx="137268" cy="114971"/>
            </a:xfrm>
            <a:custGeom>
              <a:rect b="b" l="l" r="r" t="t"/>
              <a:pathLst>
                <a:path extrusionOk="0" h="5811" w="6938">
                  <a:moveTo>
                    <a:pt x="6490" y="0"/>
                  </a:moveTo>
                  <a:cubicBezTo>
                    <a:pt x="6363" y="0"/>
                    <a:pt x="6234" y="40"/>
                    <a:pt x="6109" y="77"/>
                  </a:cubicBezTo>
                  <a:cubicBezTo>
                    <a:pt x="5005" y="410"/>
                    <a:pt x="3874" y="731"/>
                    <a:pt x="2721" y="739"/>
                  </a:cubicBezTo>
                  <a:cubicBezTo>
                    <a:pt x="2689" y="740"/>
                    <a:pt x="2657" y="740"/>
                    <a:pt x="2625" y="740"/>
                  </a:cubicBezTo>
                  <a:cubicBezTo>
                    <a:pt x="2144" y="740"/>
                    <a:pt x="1657" y="673"/>
                    <a:pt x="1198" y="540"/>
                  </a:cubicBezTo>
                  <a:cubicBezTo>
                    <a:pt x="962" y="469"/>
                    <a:pt x="441" y="125"/>
                    <a:pt x="150" y="125"/>
                  </a:cubicBezTo>
                  <a:cubicBezTo>
                    <a:pt x="112" y="125"/>
                    <a:pt x="79" y="130"/>
                    <a:pt x="50" y="143"/>
                  </a:cubicBezTo>
                  <a:cubicBezTo>
                    <a:pt x="32" y="152"/>
                    <a:pt x="19" y="161"/>
                    <a:pt x="1" y="178"/>
                  </a:cubicBezTo>
                  <a:cubicBezTo>
                    <a:pt x="232" y="1991"/>
                    <a:pt x="1007" y="3945"/>
                    <a:pt x="1706" y="5500"/>
                  </a:cubicBezTo>
                  <a:cubicBezTo>
                    <a:pt x="1759" y="5607"/>
                    <a:pt x="1803" y="5713"/>
                    <a:pt x="1848" y="5811"/>
                  </a:cubicBezTo>
                  <a:cubicBezTo>
                    <a:pt x="1937" y="5780"/>
                    <a:pt x="2031" y="5722"/>
                    <a:pt x="2111" y="5655"/>
                  </a:cubicBezTo>
                  <a:cubicBezTo>
                    <a:pt x="2191" y="5588"/>
                    <a:pt x="2263" y="5513"/>
                    <a:pt x="2333" y="5441"/>
                  </a:cubicBezTo>
                  <a:cubicBezTo>
                    <a:pt x="3807" y="3843"/>
                    <a:pt x="5281" y="2241"/>
                    <a:pt x="6755" y="646"/>
                  </a:cubicBezTo>
                  <a:cubicBezTo>
                    <a:pt x="6831" y="562"/>
                    <a:pt x="6911" y="468"/>
                    <a:pt x="6919" y="357"/>
                  </a:cubicBezTo>
                  <a:cubicBezTo>
                    <a:pt x="6937" y="188"/>
                    <a:pt x="6777" y="45"/>
                    <a:pt x="6612" y="14"/>
                  </a:cubicBezTo>
                  <a:cubicBezTo>
                    <a:pt x="6571" y="4"/>
                    <a:pt x="6531" y="0"/>
                    <a:pt x="6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7"/>
            <p:cNvSpPr/>
            <p:nvPr/>
          </p:nvSpPr>
          <p:spPr>
            <a:xfrm>
              <a:off x="687128" y="3498267"/>
              <a:ext cx="230535" cy="91328"/>
            </a:xfrm>
            <a:custGeom>
              <a:rect b="b" l="l" r="r" t="t"/>
              <a:pathLst>
                <a:path extrusionOk="0" h="4616" w="11652">
                  <a:moveTo>
                    <a:pt x="11301" y="0"/>
                  </a:moveTo>
                  <a:cubicBezTo>
                    <a:pt x="11220" y="0"/>
                    <a:pt x="11139" y="35"/>
                    <a:pt x="11078" y="91"/>
                  </a:cubicBezTo>
                  <a:cubicBezTo>
                    <a:pt x="10984" y="171"/>
                    <a:pt x="10926" y="286"/>
                    <a:pt x="10877" y="402"/>
                  </a:cubicBezTo>
                  <a:cubicBezTo>
                    <a:pt x="10637" y="963"/>
                    <a:pt x="10477" y="1573"/>
                    <a:pt x="10080" y="2049"/>
                  </a:cubicBezTo>
                  <a:cubicBezTo>
                    <a:pt x="9737" y="2463"/>
                    <a:pt x="9262" y="2757"/>
                    <a:pt x="8763" y="2939"/>
                  </a:cubicBezTo>
                  <a:cubicBezTo>
                    <a:pt x="7974" y="3229"/>
                    <a:pt x="7125" y="3278"/>
                    <a:pt x="6301" y="3371"/>
                  </a:cubicBezTo>
                  <a:cubicBezTo>
                    <a:pt x="5633" y="3454"/>
                    <a:pt x="4959" y="3528"/>
                    <a:pt x="4287" y="3528"/>
                  </a:cubicBezTo>
                  <a:cubicBezTo>
                    <a:pt x="4045" y="3528"/>
                    <a:pt x="3803" y="3518"/>
                    <a:pt x="3562" y="3496"/>
                  </a:cubicBezTo>
                  <a:cubicBezTo>
                    <a:pt x="3055" y="3447"/>
                    <a:pt x="2538" y="3336"/>
                    <a:pt x="2129" y="3033"/>
                  </a:cubicBezTo>
                  <a:cubicBezTo>
                    <a:pt x="1696" y="2713"/>
                    <a:pt x="1439" y="2210"/>
                    <a:pt x="1145" y="1755"/>
                  </a:cubicBezTo>
                  <a:cubicBezTo>
                    <a:pt x="900" y="1377"/>
                    <a:pt x="521" y="843"/>
                    <a:pt x="40" y="758"/>
                  </a:cubicBezTo>
                  <a:lnTo>
                    <a:pt x="40" y="758"/>
                  </a:lnTo>
                  <a:cubicBezTo>
                    <a:pt x="1" y="981"/>
                    <a:pt x="219" y="1350"/>
                    <a:pt x="307" y="1564"/>
                  </a:cubicBezTo>
                  <a:cubicBezTo>
                    <a:pt x="414" y="1831"/>
                    <a:pt x="535" y="2098"/>
                    <a:pt x="668" y="2352"/>
                  </a:cubicBezTo>
                  <a:cubicBezTo>
                    <a:pt x="940" y="2869"/>
                    <a:pt x="1283" y="3354"/>
                    <a:pt x="1737" y="3724"/>
                  </a:cubicBezTo>
                  <a:cubicBezTo>
                    <a:pt x="2427" y="4285"/>
                    <a:pt x="3322" y="4538"/>
                    <a:pt x="4207" y="4600"/>
                  </a:cubicBezTo>
                  <a:cubicBezTo>
                    <a:pt x="4366" y="4610"/>
                    <a:pt x="4525" y="4615"/>
                    <a:pt x="4684" y="4615"/>
                  </a:cubicBezTo>
                  <a:cubicBezTo>
                    <a:pt x="5409" y="4615"/>
                    <a:pt x="6138" y="4516"/>
                    <a:pt x="6857" y="4418"/>
                  </a:cubicBezTo>
                  <a:cubicBezTo>
                    <a:pt x="7717" y="4297"/>
                    <a:pt x="8580" y="4182"/>
                    <a:pt x="9439" y="4061"/>
                  </a:cubicBezTo>
                  <a:cubicBezTo>
                    <a:pt x="9804" y="4012"/>
                    <a:pt x="10187" y="3954"/>
                    <a:pt x="10481" y="3732"/>
                  </a:cubicBezTo>
                  <a:cubicBezTo>
                    <a:pt x="10801" y="3487"/>
                    <a:pt x="10957" y="3087"/>
                    <a:pt x="11082" y="2703"/>
                  </a:cubicBezTo>
                  <a:cubicBezTo>
                    <a:pt x="11251" y="2210"/>
                    <a:pt x="11399" y="1706"/>
                    <a:pt x="11527" y="1199"/>
                  </a:cubicBezTo>
                  <a:cubicBezTo>
                    <a:pt x="11545" y="1119"/>
                    <a:pt x="11568" y="1038"/>
                    <a:pt x="11580" y="958"/>
                  </a:cubicBezTo>
                  <a:cubicBezTo>
                    <a:pt x="11630" y="714"/>
                    <a:pt x="11652" y="469"/>
                    <a:pt x="11572" y="237"/>
                  </a:cubicBezTo>
                  <a:cubicBezTo>
                    <a:pt x="11541" y="157"/>
                    <a:pt x="11496" y="77"/>
                    <a:pt x="11425" y="32"/>
                  </a:cubicBezTo>
                  <a:cubicBezTo>
                    <a:pt x="11386" y="10"/>
                    <a:pt x="11344" y="0"/>
                    <a:pt x="11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7"/>
            <p:cNvSpPr/>
            <p:nvPr/>
          </p:nvSpPr>
          <p:spPr>
            <a:xfrm>
              <a:off x="916991" y="3335397"/>
              <a:ext cx="54072" cy="93919"/>
            </a:xfrm>
            <a:custGeom>
              <a:rect b="b" l="l" r="r" t="t"/>
              <a:pathLst>
                <a:path extrusionOk="0" h="4747" w="2733">
                  <a:moveTo>
                    <a:pt x="666" y="0"/>
                  </a:moveTo>
                  <a:cubicBezTo>
                    <a:pt x="0" y="0"/>
                    <a:pt x="583" y="1871"/>
                    <a:pt x="609" y="2499"/>
                  </a:cubicBezTo>
                  <a:cubicBezTo>
                    <a:pt x="622" y="2904"/>
                    <a:pt x="613" y="3318"/>
                    <a:pt x="693" y="3718"/>
                  </a:cubicBezTo>
                  <a:cubicBezTo>
                    <a:pt x="751" y="4016"/>
                    <a:pt x="862" y="4324"/>
                    <a:pt x="1090" y="4529"/>
                  </a:cubicBezTo>
                  <a:cubicBezTo>
                    <a:pt x="1235" y="4663"/>
                    <a:pt x="1436" y="4746"/>
                    <a:pt x="1629" y="4746"/>
                  </a:cubicBezTo>
                  <a:cubicBezTo>
                    <a:pt x="1737" y="4746"/>
                    <a:pt x="1843" y="4720"/>
                    <a:pt x="1935" y="4663"/>
                  </a:cubicBezTo>
                  <a:cubicBezTo>
                    <a:pt x="2122" y="4546"/>
                    <a:pt x="2229" y="4342"/>
                    <a:pt x="2305" y="4133"/>
                  </a:cubicBezTo>
                  <a:cubicBezTo>
                    <a:pt x="2732" y="2931"/>
                    <a:pt x="2367" y="1105"/>
                    <a:pt x="1303" y="303"/>
                  </a:cubicBezTo>
                  <a:cubicBezTo>
                    <a:pt x="1018" y="90"/>
                    <a:pt x="812" y="0"/>
                    <a:pt x="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7"/>
            <p:cNvSpPr/>
            <p:nvPr/>
          </p:nvSpPr>
          <p:spPr>
            <a:xfrm>
              <a:off x="1078416" y="3262133"/>
              <a:ext cx="29440" cy="34604"/>
            </a:xfrm>
            <a:custGeom>
              <a:rect b="b" l="l" r="r" t="t"/>
              <a:pathLst>
                <a:path extrusionOk="0" h="1749" w="1488">
                  <a:moveTo>
                    <a:pt x="846" y="0"/>
                  </a:moveTo>
                  <a:cubicBezTo>
                    <a:pt x="496" y="0"/>
                    <a:pt x="152" y="241"/>
                    <a:pt x="54" y="583"/>
                  </a:cubicBezTo>
                  <a:cubicBezTo>
                    <a:pt x="0" y="761"/>
                    <a:pt x="10" y="957"/>
                    <a:pt x="36" y="1139"/>
                  </a:cubicBezTo>
                  <a:cubicBezTo>
                    <a:pt x="54" y="1255"/>
                    <a:pt x="80" y="1375"/>
                    <a:pt x="148" y="1468"/>
                  </a:cubicBezTo>
                  <a:cubicBezTo>
                    <a:pt x="259" y="1624"/>
                    <a:pt x="459" y="1682"/>
                    <a:pt x="646" y="1723"/>
                  </a:cubicBezTo>
                  <a:cubicBezTo>
                    <a:pt x="706" y="1737"/>
                    <a:pt x="772" y="1748"/>
                    <a:pt x="836" y="1748"/>
                  </a:cubicBezTo>
                  <a:cubicBezTo>
                    <a:pt x="913" y="1748"/>
                    <a:pt x="988" y="1731"/>
                    <a:pt x="1046" y="1682"/>
                  </a:cubicBezTo>
                  <a:cubicBezTo>
                    <a:pt x="1251" y="1509"/>
                    <a:pt x="1064" y="1157"/>
                    <a:pt x="1176" y="917"/>
                  </a:cubicBezTo>
                  <a:cubicBezTo>
                    <a:pt x="1225" y="810"/>
                    <a:pt x="1332" y="734"/>
                    <a:pt x="1385" y="627"/>
                  </a:cubicBezTo>
                  <a:cubicBezTo>
                    <a:pt x="1488" y="418"/>
                    <a:pt x="1345" y="151"/>
                    <a:pt x="1132" y="58"/>
                  </a:cubicBezTo>
                  <a:cubicBezTo>
                    <a:pt x="1039" y="18"/>
                    <a:pt x="942" y="0"/>
                    <a:pt x="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7"/>
            <p:cNvSpPr/>
            <p:nvPr/>
          </p:nvSpPr>
          <p:spPr>
            <a:xfrm>
              <a:off x="1100892" y="3358090"/>
              <a:ext cx="41845" cy="56031"/>
            </a:xfrm>
            <a:custGeom>
              <a:rect b="b" l="l" r="r" t="t"/>
              <a:pathLst>
                <a:path extrusionOk="0" h="2832" w="2115">
                  <a:moveTo>
                    <a:pt x="1153" y="0"/>
                  </a:moveTo>
                  <a:cubicBezTo>
                    <a:pt x="770" y="0"/>
                    <a:pt x="374" y="305"/>
                    <a:pt x="191" y="675"/>
                  </a:cubicBezTo>
                  <a:cubicBezTo>
                    <a:pt x="0" y="1058"/>
                    <a:pt x="9" y="1525"/>
                    <a:pt x="187" y="1917"/>
                  </a:cubicBezTo>
                  <a:cubicBezTo>
                    <a:pt x="360" y="2304"/>
                    <a:pt x="699" y="2612"/>
                    <a:pt x="1091" y="2785"/>
                  </a:cubicBezTo>
                  <a:cubicBezTo>
                    <a:pt x="1149" y="2810"/>
                    <a:pt x="1215" y="2832"/>
                    <a:pt x="1277" y="2832"/>
                  </a:cubicBezTo>
                  <a:cubicBezTo>
                    <a:pt x="1315" y="2832"/>
                    <a:pt x="1352" y="2823"/>
                    <a:pt x="1385" y="2803"/>
                  </a:cubicBezTo>
                  <a:cubicBezTo>
                    <a:pt x="1443" y="2768"/>
                    <a:pt x="1474" y="2705"/>
                    <a:pt x="1492" y="2643"/>
                  </a:cubicBezTo>
                  <a:cubicBezTo>
                    <a:pt x="1589" y="2371"/>
                    <a:pt x="1580" y="2068"/>
                    <a:pt x="1705" y="1810"/>
                  </a:cubicBezTo>
                  <a:cubicBezTo>
                    <a:pt x="1780" y="1654"/>
                    <a:pt x="1901" y="1521"/>
                    <a:pt x="1967" y="1361"/>
                  </a:cubicBezTo>
                  <a:cubicBezTo>
                    <a:pt x="2115" y="995"/>
                    <a:pt x="1954" y="563"/>
                    <a:pt x="1696" y="265"/>
                  </a:cubicBezTo>
                  <a:cubicBezTo>
                    <a:pt x="1537" y="78"/>
                    <a:pt x="1347" y="0"/>
                    <a:pt x="1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7"/>
            <p:cNvSpPr/>
            <p:nvPr/>
          </p:nvSpPr>
          <p:spPr>
            <a:xfrm>
              <a:off x="1216179" y="3365252"/>
              <a:ext cx="53499" cy="59414"/>
            </a:xfrm>
            <a:custGeom>
              <a:rect b="b" l="l" r="r" t="t"/>
              <a:pathLst>
                <a:path extrusionOk="0" h="3003" w="2704">
                  <a:moveTo>
                    <a:pt x="1064" y="0"/>
                  </a:moveTo>
                  <a:cubicBezTo>
                    <a:pt x="1006" y="0"/>
                    <a:pt x="948" y="5"/>
                    <a:pt x="891" y="14"/>
                  </a:cubicBezTo>
                  <a:cubicBezTo>
                    <a:pt x="281" y="113"/>
                    <a:pt x="1" y="1087"/>
                    <a:pt x="406" y="1533"/>
                  </a:cubicBezTo>
                  <a:cubicBezTo>
                    <a:pt x="620" y="1769"/>
                    <a:pt x="994" y="1822"/>
                    <a:pt x="1181" y="2080"/>
                  </a:cubicBezTo>
                  <a:cubicBezTo>
                    <a:pt x="1337" y="2303"/>
                    <a:pt x="1314" y="2624"/>
                    <a:pt x="1493" y="2833"/>
                  </a:cubicBezTo>
                  <a:cubicBezTo>
                    <a:pt x="1592" y="2950"/>
                    <a:pt x="1740" y="3003"/>
                    <a:pt x="1893" y="3003"/>
                  </a:cubicBezTo>
                  <a:cubicBezTo>
                    <a:pt x="2068" y="3003"/>
                    <a:pt x="2250" y="2934"/>
                    <a:pt x="2378" y="2811"/>
                  </a:cubicBezTo>
                  <a:cubicBezTo>
                    <a:pt x="2619" y="2583"/>
                    <a:pt x="2695" y="2232"/>
                    <a:pt x="2699" y="1898"/>
                  </a:cubicBezTo>
                  <a:cubicBezTo>
                    <a:pt x="2703" y="1599"/>
                    <a:pt x="2654" y="1297"/>
                    <a:pt x="2530" y="1021"/>
                  </a:cubicBezTo>
                  <a:cubicBezTo>
                    <a:pt x="2302" y="505"/>
                    <a:pt x="1671" y="0"/>
                    <a:pt x="10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7"/>
            <p:cNvSpPr/>
            <p:nvPr/>
          </p:nvSpPr>
          <p:spPr>
            <a:xfrm>
              <a:off x="1146596" y="3263478"/>
              <a:ext cx="53677" cy="60067"/>
            </a:xfrm>
            <a:custGeom>
              <a:rect b="b" l="l" r="r" t="t"/>
              <a:pathLst>
                <a:path extrusionOk="0" h="3036" w="2713">
                  <a:moveTo>
                    <a:pt x="918" y="1"/>
                  </a:moveTo>
                  <a:cubicBezTo>
                    <a:pt x="656" y="1"/>
                    <a:pt x="408" y="105"/>
                    <a:pt x="214" y="368"/>
                  </a:cubicBezTo>
                  <a:cubicBezTo>
                    <a:pt x="18" y="631"/>
                    <a:pt x="0" y="1014"/>
                    <a:pt x="174" y="1294"/>
                  </a:cubicBezTo>
                  <a:cubicBezTo>
                    <a:pt x="370" y="1601"/>
                    <a:pt x="752" y="1762"/>
                    <a:pt x="922" y="2082"/>
                  </a:cubicBezTo>
                  <a:cubicBezTo>
                    <a:pt x="993" y="2224"/>
                    <a:pt x="1020" y="2385"/>
                    <a:pt x="1095" y="2518"/>
                  </a:cubicBezTo>
                  <a:cubicBezTo>
                    <a:pt x="1202" y="2715"/>
                    <a:pt x="1403" y="2839"/>
                    <a:pt x="1603" y="2928"/>
                  </a:cubicBezTo>
                  <a:cubicBezTo>
                    <a:pt x="1727" y="2988"/>
                    <a:pt x="1864" y="3035"/>
                    <a:pt x="1999" y="3035"/>
                  </a:cubicBezTo>
                  <a:cubicBezTo>
                    <a:pt x="2025" y="3035"/>
                    <a:pt x="2050" y="3033"/>
                    <a:pt x="2075" y="3030"/>
                  </a:cubicBezTo>
                  <a:cubicBezTo>
                    <a:pt x="2400" y="2976"/>
                    <a:pt x="2583" y="2621"/>
                    <a:pt x="2636" y="2296"/>
                  </a:cubicBezTo>
                  <a:cubicBezTo>
                    <a:pt x="2712" y="1815"/>
                    <a:pt x="2605" y="1303"/>
                    <a:pt x="2347" y="889"/>
                  </a:cubicBezTo>
                  <a:cubicBezTo>
                    <a:pt x="2075" y="463"/>
                    <a:pt x="1468" y="1"/>
                    <a:pt x="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7"/>
            <p:cNvSpPr/>
            <p:nvPr/>
          </p:nvSpPr>
          <p:spPr>
            <a:xfrm>
              <a:off x="1145804" y="3203411"/>
              <a:ext cx="39511" cy="33278"/>
            </a:xfrm>
            <a:custGeom>
              <a:rect b="b" l="l" r="r" t="t"/>
              <a:pathLst>
                <a:path extrusionOk="0" h="1682" w="1997">
                  <a:moveTo>
                    <a:pt x="755" y="1"/>
                  </a:moveTo>
                  <a:cubicBezTo>
                    <a:pt x="644" y="1"/>
                    <a:pt x="526" y="26"/>
                    <a:pt x="406" y="82"/>
                  </a:cubicBezTo>
                  <a:cubicBezTo>
                    <a:pt x="1" y="274"/>
                    <a:pt x="94" y="448"/>
                    <a:pt x="272" y="768"/>
                  </a:cubicBezTo>
                  <a:cubicBezTo>
                    <a:pt x="448" y="1079"/>
                    <a:pt x="561" y="1681"/>
                    <a:pt x="962" y="1681"/>
                  </a:cubicBezTo>
                  <a:cubicBezTo>
                    <a:pt x="1039" y="1681"/>
                    <a:pt x="1126" y="1660"/>
                    <a:pt x="1225" y="1610"/>
                  </a:cubicBezTo>
                  <a:cubicBezTo>
                    <a:pt x="1996" y="1220"/>
                    <a:pt x="1527" y="1"/>
                    <a:pt x="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7"/>
            <p:cNvSpPr/>
            <p:nvPr/>
          </p:nvSpPr>
          <p:spPr>
            <a:xfrm>
              <a:off x="1231414" y="3217874"/>
              <a:ext cx="57812" cy="53222"/>
            </a:xfrm>
            <a:custGeom>
              <a:rect b="b" l="l" r="r" t="t"/>
              <a:pathLst>
                <a:path extrusionOk="0" h="2690" w="2922">
                  <a:moveTo>
                    <a:pt x="1184" y="0"/>
                  </a:moveTo>
                  <a:cubicBezTo>
                    <a:pt x="645" y="0"/>
                    <a:pt x="0" y="606"/>
                    <a:pt x="304" y="1146"/>
                  </a:cubicBezTo>
                  <a:cubicBezTo>
                    <a:pt x="406" y="1328"/>
                    <a:pt x="611" y="1435"/>
                    <a:pt x="766" y="1578"/>
                  </a:cubicBezTo>
                  <a:cubicBezTo>
                    <a:pt x="1029" y="1818"/>
                    <a:pt x="1177" y="2166"/>
                    <a:pt x="1434" y="2406"/>
                  </a:cubicBezTo>
                  <a:cubicBezTo>
                    <a:pt x="1623" y="2581"/>
                    <a:pt x="1876" y="2690"/>
                    <a:pt x="2129" y="2690"/>
                  </a:cubicBezTo>
                  <a:cubicBezTo>
                    <a:pt x="2191" y="2690"/>
                    <a:pt x="2254" y="2683"/>
                    <a:pt x="2316" y="2669"/>
                  </a:cubicBezTo>
                  <a:cubicBezTo>
                    <a:pt x="2628" y="2597"/>
                    <a:pt x="2895" y="2322"/>
                    <a:pt x="2913" y="2005"/>
                  </a:cubicBezTo>
                  <a:cubicBezTo>
                    <a:pt x="2922" y="1835"/>
                    <a:pt x="2864" y="1667"/>
                    <a:pt x="2797" y="1511"/>
                  </a:cubicBezTo>
                  <a:cubicBezTo>
                    <a:pt x="2543" y="937"/>
                    <a:pt x="2005" y="242"/>
                    <a:pt x="1386" y="33"/>
                  </a:cubicBezTo>
                  <a:cubicBezTo>
                    <a:pt x="1322" y="11"/>
                    <a:pt x="1254" y="0"/>
                    <a:pt x="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7"/>
            <p:cNvSpPr/>
            <p:nvPr/>
          </p:nvSpPr>
          <p:spPr>
            <a:xfrm>
              <a:off x="1526784" y="3346931"/>
              <a:ext cx="79199" cy="88103"/>
            </a:xfrm>
            <a:custGeom>
              <a:rect b="b" l="l" r="r" t="t"/>
              <a:pathLst>
                <a:path extrusionOk="0" h="4453" w="4003">
                  <a:moveTo>
                    <a:pt x="1806" y="0"/>
                  </a:moveTo>
                  <a:cubicBezTo>
                    <a:pt x="1793" y="0"/>
                    <a:pt x="1781" y="1"/>
                    <a:pt x="1768" y="1"/>
                  </a:cubicBezTo>
                  <a:cubicBezTo>
                    <a:pt x="1117" y="24"/>
                    <a:pt x="215" y="585"/>
                    <a:pt x="85" y="1248"/>
                  </a:cubicBezTo>
                  <a:cubicBezTo>
                    <a:pt x="1" y="1670"/>
                    <a:pt x="188" y="2098"/>
                    <a:pt x="369" y="2490"/>
                  </a:cubicBezTo>
                  <a:cubicBezTo>
                    <a:pt x="521" y="2819"/>
                    <a:pt x="673" y="3149"/>
                    <a:pt x="824" y="3478"/>
                  </a:cubicBezTo>
                  <a:cubicBezTo>
                    <a:pt x="975" y="3795"/>
                    <a:pt x="1136" y="4133"/>
                    <a:pt x="1438" y="4315"/>
                  </a:cubicBezTo>
                  <a:cubicBezTo>
                    <a:pt x="1594" y="4411"/>
                    <a:pt x="1767" y="4452"/>
                    <a:pt x="1945" y="4452"/>
                  </a:cubicBezTo>
                  <a:cubicBezTo>
                    <a:pt x="2321" y="4452"/>
                    <a:pt x="2717" y="4268"/>
                    <a:pt x="3019" y="4026"/>
                  </a:cubicBezTo>
                  <a:cubicBezTo>
                    <a:pt x="3388" y="3727"/>
                    <a:pt x="3696" y="3336"/>
                    <a:pt x="3848" y="2886"/>
                  </a:cubicBezTo>
                  <a:cubicBezTo>
                    <a:pt x="4003" y="2436"/>
                    <a:pt x="3998" y="1925"/>
                    <a:pt x="3789" y="1497"/>
                  </a:cubicBezTo>
                  <a:cubicBezTo>
                    <a:pt x="3491" y="885"/>
                    <a:pt x="2539" y="0"/>
                    <a:pt x="1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7"/>
            <p:cNvSpPr/>
            <p:nvPr/>
          </p:nvSpPr>
          <p:spPr>
            <a:xfrm>
              <a:off x="1615916" y="3254338"/>
              <a:ext cx="72710" cy="70534"/>
            </a:xfrm>
            <a:custGeom>
              <a:rect b="b" l="l" r="r" t="t"/>
              <a:pathLst>
                <a:path extrusionOk="0" h="3565" w="3675">
                  <a:moveTo>
                    <a:pt x="1118" y="1"/>
                  </a:moveTo>
                  <a:cubicBezTo>
                    <a:pt x="780" y="1"/>
                    <a:pt x="467" y="114"/>
                    <a:pt x="241" y="411"/>
                  </a:cubicBezTo>
                  <a:cubicBezTo>
                    <a:pt x="46" y="678"/>
                    <a:pt x="1" y="1052"/>
                    <a:pt x="139" y="1355"/>
                  </a:cubicBezTo>
                  <a:cubicBezTo>
                    <a:pt x="309" y="1729"/>
                    <a:pt x="705" y="1952"/>
                    <a:pt x="958" y="2277"/>
                  </a:cubicBezTo>
                  <a:cubicBezTo>
                    <a:pt x="1127" y="2499"/>
                    <a:pt x="1225" y="2762"/>
                    <a:pt x="1386" y="2990"/>
                  </a:cubicBezTo>
                  <a:cubicBezTo>
                    <a:pt x="1629" y="3326"/>
                    <a:pt x="2026" y="3565"/>
                    <a:pt x="2440" y="3565"/>
                  </a:cubicBezTo>
                  <a:cubicBezTo>
                    <a:pt x="2458" y="3565"/>
                    <a:pt x="2476" y="3564"/>
                    <a:pt x="2495" y="3563"/>
                  </a:cubicBezTo>
                  <a:cubicBezTo>
                    <a:pt x="3122" y="3528"/>
                    <a:pt x="3621" y="2914"/>
                    <a:pt x="3648" y="2286"/>
                  </a:cubicBezTo>
                  <a:cubicBezTo>
                    <a:pt x="3674" y="1658"/>
                    <a:pt x="3309" y="1061"/>
                    <a:pt x="2810" y="674"/>
                  </a:cubicBezTo>
                  <a:cubicBezTo>
                    <a:pt x="2403" y="361"/>
                    <a:pt x="1720" y="1"/>
                    <a:pt x="1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7"/>
            <p:cNvSpPr/>
            <p:nvPr/>
          </p:nvSpPr>
          <p:spPr>
            <a:xfrm>
              <a:off x="1446872" y="3669823"/>
              <a:ext cx="65924" cy="83315"/>
            </a:xfrm>
            <a:custGeom>
              <a:rect b="b" l="l" r="r" t="t"/>
              <a:pathLst>
                <a:path extrusionOk="0" h="4211" w="3332">
                  <a:moveTo>
                    <a:pt x="1221" y="1"/>
                  </a:moveTo>
                  <a:cubicBezTo>
                    <a:pt x="42" y="1"/>
                    <a:pt x="299" y="1910"/>
                    <a:pt x="117" y="2821"/>
                  </a:cubicBezTo>
                  <a:cubicBezTo>
                    <a:pt x="72" y="3040"/>
                    <a:pt x="1" y="3262"/>
                    <a:pt x="27" y="3485"/>
                  </a:cubicBezTo>
                  <a:cubicBezTo>
                    <a:pt x="77" y="3859"/>
                    <a:pt x="424" y="4148"/>
                    <a:pt x="798" y="4202"/>
                  </a:cubicBezTo>
                  <a:cubicBezTo>
                    <a:pt x="845" y="4208"/>
                    <a:pt x="893" y="4211"/>
                    <a:pt x="940" y="4211"/>
                  </a:cubicBezTo>
                  <a:cubicBezTo>
                    <a:pt x="1267" y="4211"/>
                    <a:pt x="1587" y="4069"/>
                    <a:pt x="1844" y="3863"/>
                  </a:cubicBezTo>
                  <a:cubicBezTo>
                    <a:pt x="2820" y="3067"/>
                    <a:pt x="3331" y="716"/>
                    <a:pt x="1871" y="145"/>
                  </a:cubicBezTo>
                  <a:cubicBezTo>
                    <a:pt x="1616" y="45"/>
                    <a:pt x="1402" y="1"/>
                    <a:pt x="1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7"/>
            <p:cNvSpPr/>
            <p:nvPr/>
          </p:nvSpPr>
          <p:spPr>
            <a:xfrm>
              <a:off x="2013119" y="3732561"/>
              <a:ext cx="66003" cy="83315"/>
            </a:xfrm>
            <a:custGeom>
              <a:rect b="b" l="l" r="r" t="t"/>
              <a:pathLst>
                <a:path extrusionOk="0" h="4211" w="3336">
                  <a:moveTo>
                    <a:pt x="1225" y="0"/>
                  </a:moveTo>
                  <a:cubicBezTo>
                    <a:pt x="45" y="0"/>
                    <a:pt x="302" y="1909"/>
                    <a:pt x="120" y="2820"/>
                  </a:cubicBezTo>
                  <a:cubicBezTo>
                    <a:pt x="76" y="3038"/>
                    <a:pt x="1" y="3262"/>
                    <a:pt x="32" y="3484"/>
                  </a:cubicBezTo>
                  <a:cubicBezTo>
                    <a:pt x="76" y="3858"/>
                    <a:pt x="428" y="4147"/>
                    <a:pt x="802" y="4201"/>
                  </a:cubicBezTo>
                  <a:cubicBezTo>
                    <a:pt x="849" y="4207"/>
                    <a:pt x="896" y="4210"/>
                    <a:pt x="943" y="4210"/>
                  </a:cubicBezTo>
                  <a:cubicBezTo>
                    <a:pt x="1267" y="4210"/>
                    <a:pt x="1591" y="4068"/>
                    <a:pt x="1844" y="3862"/>
                  </a:cubicBezTo>
                  <a:cubicBezTo>
                    <a:pt x="2823" y="3065"/>
                    <a:pt x="3335" y="714"/>
                    <a:pt x="1875" y="145"/>
                  </a:cubicBezTo>
                  <a:cubicBezTo>
                    <a:pt x="1620" y="45"/>
                    <a:pt x="1406" y="0"/>
                    <a:pt x="1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7"/>
            <p:cNvSpPr/>
            <p:nvPr/>
          </p:nvSpPr>
          <p:spPr>
            <a:xfrm>
              <a:off x="1352379" y="3292167"/>
              <a:ext cx="68278" cy="59098"/>
            </a:xfrm>
            <a:custGeom>
              <a:rect b="b" l="l" r="r" t="t"/>
              <a:pathLst>
                <a:path extrusionOk="0" h="2987" w="3451">
                  <a:moveTo>
                    <a:pt x="1635" y="1"/>
                  </a:moveTo>
                  <a:cubicBezTo>
                    <a:pt x="1450" y="1"/>
                    <a:pt x="1265" y="29"/>
                    <a:pt x="1090" y="84"/>
                  </a:cubicBezTo>
                  <a:cubicBezTo>
                    <a:pt x="806" y="174"/>
                    <a:pt x="44" y="499"/>
                    <a:pt x="17" y="842"/>
                  </a:cubicBezTo>
                  <a:cubicBezTo>
                    <a:pt x="0" y="1019"/>
                    <a:pt x="98" y="1193"/>
                    <a:pt x="218" y="1327"/>
                  </a:cubicBezTo>
                  <a:cubicBezTo>
                    <a:pt x="342" y="1460"/>
                    <a:pt x="490" y="1567"/>
                    <a:pt x="615" y="1696"/>
                  </a:cubicBezTo>
                  <a:cubicBezTo>
                    <a:pt x="971" y="2070"/>
                    <a:pt x="1131" y="2636"/>
                    <a:pt x="1585" y="2876"/>
                  </a:cubicBezTo>
                  <a:cubicBezTo>
                    <a:pt x="1723" y="2951"/>
                    <a:pt x="1880" y="2986"/>
                    <a:pt x="2037" y="2986"/>
                  </a:cubicBezTo>
                  <a:cubicBezTo>
                    <a:pt x="2179" y="2986"/>
                    <a:pt x="2322" y="2957"/>
                    <a:pt x="2453" y="2903"/>
                  </a:cubicBezTo>
                  <a:cubicBezTo>
                    <a:pt x="2729" y="2787"/>
                    <a:pt x="2952" y="2560"/>
                    <a:pt x="3090" y="2297"/>
                  </a:cubicBezTo>
                  <a:cubicBezTo>
                    <a:pt x="3451" y="1594"/>
                    <a:pt x="3157" y="636"/>
                    <a:pt x="2479" y="227"/>
                  </a:cubicBezTo>
                  <a:cubicBezTo>
                    <a:pt x="2225" y="73"/>
                    <a:pt x="1930" y="1"/>
                    <a:pt x="1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7"/>
            <p:cNvSpPr/>
            <p:nvPr/>
          </p:nvSpPr>
          <p:spPr>
            <a:xfrm>
              <a:off x="1750612" y="3738041"/>
              <a:ext cx="62461" cy="90833"/>
            </a:xfrm>
            <a:custGeom>
              <a:rect b="b" l="l" r="r" t="t"/>
              <a:pathLst>
                <a:path extrusionOk="0" h="4591" w="3157">
                  <a:moveTo>
                    <a:pt x="762" y="1"/>
                  </a:moveTo>
                  <a:cubicBezTo>
                    <a:pt x="308" y="1"/>
                    <a:pt x="36" y="453"/>
                    <a:pt x="19" y="1047"/>
                  </a:cubicBezTo>
                  <a:cubicBezTo>
                    <a:pt x="0" y="1551"/>
                    <a:pt x="161" y="2040"/>
                    <a:pt x="179" y="2539"/>
                  </a:cubicBezTo>
                  <a:cubicBezTo>
                    <a:pt x="196" y="2940"/>
                    <a:pt x="130" y="3363"/>
                    <a:pt x="294" y="3727"/>
                  </a:cubicBezTo>
                  <a:cubicBezTo>
                    <a:pt x="473" y="4107"/>
                    <a:pt x="873" y="4337"/>
                    <a:pt x="1270" y="4471"/>
                  </a:cubicBezTo>
                  <a:cubicBezTo>
                    <a:pt x="1462" y="4539"/>
                    <a:pt x="1666" y="4591"/>
                    <a:pt x="1870" y="4591"/>
                  </a:cubicBezTo>
                  <a:cubicBezTo>
                    <a:pt x="1935" y="4591"/>
                    <a:pt x="2001" y="4586"/>
                    <a:pt x="2066" y="4574"/>
                  </a:cubicBezTo>
                  <a:cubicBezTo>
                    <a:pt x="2462" y="4502"/>
                    <a:pt x="2787" y="4195"/>
                    <a:pt x="2957" y="3830"/>
                  </a:cubicBezTo>
                  <a:cubicBezTo>
                    <a:pt x="3126" y="3470"/>
                    <a:pt x="3157" y="3051"/>
                    <a:pt x="3126" y="2650"/>
                  </a:cubicBezTo>
                  <a:cubicBezTo>
                    <a:pt x="3099" y="2272"/>
                    <a:pt x="3015" y="1889"/>
                    <a:pt x="2841" y="1551"/>
                  </a:cubicBezTo>
                  <a:cubicBezTo>
                    <a:pt x="2499" y="896"/>
                    <a:pt x="1839" y="455"/>
                    <a:pt x="1198" y="121"/>
                  </a:cubicBezTo>
                  <a:cubicBezTo>
                    <a:pt x="1039" y="38"/>
                    <a:pt x="893" y="1"/>
                    <a:pt x="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7"/>
            <p:cNvSpPr/>
            <p:nvPr/>
          </p:nvSpPr>
          <p:spPr>
            <a:xfrm>
              <a:off x="1864237" y="3685512"/>
              <a:ext cx="91743" cy="104208"/>
            </a:xfrm>
            <a:custGeom>
              <a:rect b="b" l="l" r="r" t="t"/>
              <a:pathLst>
                <a:path extrusionOk="0" h="5267" w="4637">
                  <a:moveTo>
                    <a:pt x="1633" y="1"/>
                  </a:moveTo>
                  <a:cubicBezTo>
                    <a:pt x="971" y="1"/>
                    <a:pt x="496" y="405"/>
                    <a:pt x="309" y="1053"/>
                  </a:cubicBezTo>
                  <a:cubicBezTo>
                    <a:pt x="1" y="2135"/>
                    <a:pt x="802" y="2839"/>
                    <a:pt x="1287" y="3698"/>
                  </a:cubicBezTo>
                  <a:cubicBezTo>
                    <a:pt x="1479" y="4027"/>
                    <a:pt x="1612" y="4397"/>
                    <a:pt x="1853" y="4691"/>
                  </a:cubicBezTo>
                  <a:cubicBezTo>
                    <a:pt x="2137" y="5043"/>
                    <a:pt x="2591" y="5267"/>
                    <a:pt x="3039" y="5267"/>
                  </a:cubicBezTo>
                  <a:cubicBezTo>
                    <a:pt x="3196" y="5267"/>
                    <a:pt x="3352" y="5239"/>
                    <a:pt x="3500" y="5180"/>
                  </a:cubicBezTo>
                  <a:cubicBezTo>
                    <a:pt x="4119" y="4927"/>
                    <a:pt x="4440" y="4224"/>
                    <a:pt x="4497" y="3556"/>
                  </a:cubicBezTo>
                  <a:cubicBezTo>
                    <a:pt x="4636" y="1980"/>
                    <a:pt x="3412" y="96"/>
                    <a:pt x="1719" y="3"/>
                  </a:cubicBezTo>
                  <a:cubicBezTo>
                    <a:pt x="1690" y="2"/>
                    <a:pt x="1661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7"/>
            <p:cNvSpPr/>
            <p:nvPr/>
          </p:nvSpPr>
          <p:spPr>
            <a:xfrm>
              <a:off x="2029145" y="3850420"/>
              <a:ext cx="91624" cy="104168"/>
            </a:xfrm>
            <a:custGeom>
              <a:rect b="b" l="l" r="r" t="t"/>
              <a:pathLst>
                <a:path extrusionOk="0" h="5265" w="4631">
                  <a:moveTo>
                    <a:pt x="1632" y="0"/>
                  </a:moveTo>
                  <a:cubicBezTo>
                    <a:pt x="966" y="0"/>
                    <a:pt x="492" y="404"/>
                    <a:pt x="308" y="1049"/>
                  </a:cubicBezTo>
                  <a:cubicBezTo>
                    <a:pt x="0" y="2130"/>
                    <a:pt x="798" y="2834"/>
                    <a:pt x="1287" y="3693"/>
                  </a:cubicBezTo>
                  <a:cubicBezTo>
                    <a:pt x="1474" y="4027"/>
                    <a:pt x="1608" y="4392"/>
                    <a:pt x="1848" y="4690"/>
                  </a:cubicBezTo>
                  <a:cubicBezTo>
                    <a:pt x="2134" y="5042"/>
                    <a:pt x="2584" y="5265"/>
                    <a:pt x="3029" y="5265"/>
                  </a:cubicBezTo>
                  <a:cubicBezTo>
                    <a:pt x="3188" y="5265"/>
                    <a:pt x="3346" y="5236"/>
                    <a:pt x="3496" y="5176"/>
                  </a:cubicBezTo>
                  <a:cubicBezTo>
                    <a:pt x="4119" y="4927"/>
                    <a:pt x="4439" y="4218"/>
                    <a:pt x="4497" y="3550"/>
                  </a:cubicBezTo>
                  <a:cubicBezTo>
                    <a:pt x="4630" y="1974"/>
                    <a:pt x="3407" y="91"/>
                    <a:pt x="1719" y="3"/>
                  </a:cubicBezTo>
                  <a:cubicBezTo>
                    <a:pt x="1689" y="1"/>
                    <a:pt x="1661" y="0"/>
                    <a:pt x="1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7"/>
            <p:cNvSpPr/>
            <p:nvPr/>
          </p:nvSpPr>
          <p:spPr>
            <a:xfrm>
              <a:off x="1977625" y="3598280"/>
              <a:ext cx="77795" cy="80426"/>
            </a:xfrm>
            <a:custGeom>
              <a:rect b="b" l="l" r="r" t="t"/>
              <a:pathLst>
                <a:path extrusionOk="0" h="4065" w="3932">
                  <a:moveTo>
                    <a:pt x="1765" y="0"/>
                  </a:moveTo>
                  <a:cubicBezTo>
                    <a:pt x="1485" y="0"/>
                    <a:pt x="1191" y="117"/>
                    <a:pt x="993" y="311"/>
                  </a:cubicBezTo>
                  <a:cubicBezTo>
                    <a:pt x="486" y="810"/>
                    <a:pt x="0" y="1607"/>
                    <a:pt x="85" y="2341"/>
                  </a:cubicBezTo>
                  <a:cubicBezTo>
                    <a:pt x="165" y="3009"/>
                    <a:pt x="677" y="3574"/>
                    <a:pt x="1291" y="3851"/>
                  </a:cubicBezTo>
                  <a:cubicBezTo>
                    <a:pt x="1588" y="3988"/>
                    <a:pt x="1917" y="4065"/>
                    <a:pt x="2244" y="4065"/>
                  </a:cubicBezTo>
                  <a:cubicBezTo>
                    <a:pt x="2502" y="4065"/>
                    <a:pt x="2757" y="4017"/>
                    <a:pt x="2992" y="3913"/>
                  </a:cubicBezTo>
                  <a:cubicBezTo>
                    <a:pt x="3527" y="3677"/>
                    <a:pt x="3932" y="3124"/>
                    <a:pt x="3913" y="2542"/>
                  </a:cubicBezTo>
                  <a:cubicBezTo>
                    <a:pt x="3913" y="2479"/>
                    <a:pt x="3905" y="2417"/>
                    <a:pt x="3869" y="2368"/>
                  </a:cubicBezTo>
                  <a:cubicBezTo>
                    <a:pt x="3829" y="2310"/>
                    <a:pt x="3757" y="2288"/>
                    <a:pt x="3695" y="2261"/>
                  </a:cubicBezTo>
                  <a:cubicBezTo>
                    <a:pt x="3215" y="2088"/>
                    <a:pt x="2707" y="1794"/>
                    <a:pt x="2596" y="1295"/>
                  </a:cubicBezTo>
                  <a:cubicBezTo>
                    <a:pt x="2538" y="1041"/>
                    <a:pt x="2592" y="774"/>
                    <a:pt x="2512" y="529"/>
                  </a:cubicBezTo>
                  <a:cubicBezTo>
                    <a:pt x="2394" y="156"/>
                    <a:pt x="2089" y="0"/>
                    <a:pt x="1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7"/>
            <p:cNvSpPr/>
            <p:nvPr/>
          </p:nvSpPr>
          <p:spPr>
            <a:xfrm>
              <a:off x="1830781" y="3805449"/>
              <a:ext cx="106859" cy="116019"/>
            </a:xfrm>
            <a:custGeom>
              <a:rect b="b" l="l" r="r" t="t"/>
              <a:pathLst>
                <a:path extrusionOk="0" h="5864" w="5401">
                  <a:moveTo>
                    <a:pt x="2158" y="0"/>
                  </a:moveTo>
                  <a:cubicBezTo>
                    <a:pt x="1917" y="0"/>
                    <a:pt x="1679" y="55"/>
                    <a:pt x="1456" y="182"/>
                  </a:cubicBezTo>
                  <a:cubicBezTo>
                    <a:pt x="1011" y="437"/>
                    <a:pt x="637" y="957"/>
                    <a:pt x="397" y="1394"/>
                  </a:cubicBezTo>
                  <a:cubicBezTo>
                    <a:pt x="0" y="2106"/>
                    <a:pt x="365" y="2302"/>
                    <a:pt x="784" y="2854"/>
                  </a:cubicBezTo>
                  <a:cubicBezTo>
                    <a:pt x="1264" y="3486"/>
                    <a:pt x="1038" y="4440"/>
                    <a:pt x="1451" y="5116"/>
                  </a:cubicBezTo>
                  <a:cubicBezTo>
                    <a:pt x="1759" y="5619"/>
                    <a:pt x="2374" y="5864"/>
                    <a:pt x="2961" y="5864"/>
                  </a:cubicBezTo>
                  <a:cubicBezTo>
                    <a:pt x="3620" y="5860"/>
                    <a:pt x="4270" y="5579"/>
                    <a:pt x="4715" y="5098"/>
                  </a:cubicBezTo>
                  <a:cubicBezTo>
                    <a:pt x="5165" y="4621"/>
                    <a:pt x="5401" y="3953"/>
                    <a:pt x="5360" y="3299"/>
                  </a:cubicBezTo>
                  <a:cubicBezTo>
                    <a:pt x="5312" y="2520"/>
                    <a:pt x="4889" y="1816"/>
                    <a:pt x="4377" y="1229"/>
                  </a:cubicBezTo>
                  <a:cubicBezTo>
                    <a:pt x="3879" y="659"/>
                    <a:pt x="2996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7"/>
            <p:cNvSpPr/>
            <p:nvPr/>
          </p:nvSpPr>
          <p:spPr>
            <a:xfrm>
              <a:off x="1773780" y="3995879"/>
              <a:ext cx="83354" cy="83592"/>
            </a:xfrm>
            <a:custGeom>
              <a:rect b="b" l="l" r="r" t="t"/>
              <a:pathLst>
                <a:path extrusionOk="0" h="4225" w="4213">
                  <a:moveTo>
                    <a:pt x="1721" y="1"/>
                  </a:moveTo>
                  <a:cubicBezTo>
                    <a:pt x="865" y="1"/>
                    <a:pt x="165" y="691"/>
                    <a:pt x="72" y="1594"/>
                  </a:cubicBezTo>
                  <a:cubicBezTo>
                    <a:pt x="1" y="2299"/>
                    <a:pt x="259" y="3024"/>
                    <a:pt x="757" y="3527"/>
                  </a:cubicBezTo>
                  <a:cubicBezTo>
                    <a:pt x="1201" y="3971"/>
                    <a:pt x="1828" y="4224"/>
                    <a:pt x="2453" y="4224"/>
                  </a:cubicBezTo>
                  <a:cubicBezTo>
                    <a:pt x="2531" y="4224"/>
                    <a:pt x="2608" y="4220"/>
                    <a:pt x="2685" y="4212"/>
                  </a:cubicBezTo>
                  <a:cubicBezTo>
                    <a:pt x="3095" y="4173"/>
                    <a:pt x="3500" y="4017"/>
                    <a:pt x="3785" y="3723"/>
                  </a:cubicBezTo>
                  <a:cubicBezTo>
                    <a:pt x="4070" y="3433"/>
                    <a:pt x="4213" y="2989"/>
                    <a:pt x="4092" y="2597"/>
                  </a:cubicBezTo>
                  <a:cubicBezTo>
                    <a:pt x="4039" y="2428"/>
                    <a:pt x="3940" y="2272"/>
                    <a:pt x="3856" y="2112"/>
                  </a:cubicBezTo>
                  <a:cubicBezTo>
                    <a:pt x="3687" y="1781"/>
                    <a:pt x="3584" y="1417"/>
                    <a:pt x="3406" y="1092"/>
                  </a:cubicBezTo>
                  <a:cubicBezTo>
                    <a:pt x="3153" y="624"/>
                    <a:pt x="2734" y="242"/>
                    <a:pt x="2231" y="81"/>
                  </a:cubicBezTo>
                  <a:cubicBezTo>
                    <a:pt x="2057" y="27"/>
                    <a:pt x="1886" y="1"/>
                    <a:pt x="1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1886713" y="4035271"/>
              <a:ext cx="83334" cy="83651"/>
            </a:xfrm>
            <a:custGeom>
              <a:rect b="b" l="l" r="r" t="t"/>
              <a:pathLst>
                <a:path extrusionOk="0" h="4228" w="4212">
                  <a:moveTo>
                    <a:pt x="1722" y="0"/>
                  </a:moveTo>
                  <a:cubicBezTo>
                    <a:pt x="867" y="0"/>
                    <a:pt x="165" y="694"/>
                    <a:pt x="71" y="1598"/>
                  </a:cubicBezTo>
                  <a:cubicBezTo>
                    <a:pt x="1" y="2297"/>
                    <a:pt x="258" y="3028"/>
                    <a:pt x="757" y="3526"/>
                  </a:cubicBezTo>
                  <a:cubicBezTo>
                    <a:pt x="1202" y="3971"/>
                    <a:pt x="1827" y="4228"/>
                    <a:pt x="2455" y="4228"/>
                  </a:cubicBezTo>
                  <a:cubicBezTo>
                    <a:pt x="2532" y="4228"/>
                    <a:pt x="2608" y="4224"/>
                    <a:pt x="2685" y="4216"/>
                  </a:cubicBezTo>
                  <a:cubicBezTo>
                    <a:pt x="3090" y="4177"/>
                    <a:pt x="3495" y="4021"/>
                    <a:pt x="3780" y="3727"/>
                  </a:cubicBezTo>
                  <a:cubicBezTo>
                    <a:pt x="4065" y="3433"/>
                    <a:pt x="4212" y="2992"/>
                    <a:pt x="4092" y="2601"/>
                  </a:cubicBezTo>
                  <a:cubicBezTo>
                    <a:pt x="4039" y="2427"/>
                    <a:pt x="3936" y="2275"/>
                    <a:pt x="3856" y="2110"/>
                  </a:cubicBezTo>
                  <a:cubicBezTo>
                    <a:pt x="3682" y="1781"/>
                    <a:pt x="3580" y="1420"/>
                    <a:pt x="3406" y="1095"/>
                  </a:cubicBezTo>
                  <a:cubicBezTo>
                    <a:pt x="3153" y="628"/>
                    <a:pt x="2734" y="240"/>
                    <a:pt x="2226" y="80"/>
                  </a:cubicBezTo>
                  <a:cubicBezTo>
                    <a:pt x="2055" y="26"/>
                    <a:pt x="1886" y="0"/>
                    <a:pt x="1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1633287" y="3965430"/>
              <a:ext cx="89408" cy="109569"/>
            </a:xfrm>
            <a:custGeom>
              <a:rect b="b" l="l" r="r" t="t"/>
              <a:pathLst>
                <a:path extrusionOk="0" h="5538" w="4519">
                  <a:moveTo>
                    <a:pt x="1618" y="0"/>
                  </a:moveTo>
                  <a:cubicBezTo>
                    <a:pt x="1439" y="0"/>
                    <a:pt x="1264" y="33"/>
                    <a:pt x="1100" y="106"/>
                  </a:cubicBezTo>
                  <a:cubicBezTo>
                    <a:pt x="676" y="298"/>
                    <a:pt x="325" y="836"/>
                    <a:pt x="201" y="1269"/>
                  </a:cubicBezTo>
                  <a:cubicBezTo>
                    <a:pt x="0" y="1985"/>
                    <a:pt x="432" y="2510"/>
                    <a:pt x="709" y="3129"/>
                  </a:cubicBezTo>
                  <a:cubicBezTo>
                    <a:pt x="882" y="3517"/>
                    <a:pt x="962" y="3940"/>
                    <a:pt x="1104" y="4341"/>
                  </a:cubicBezTo>
                  <a:cubicBezTo>
                    <a:pt x="1247" y="4742"/>
                    <a:pt x="1465" y="5137"/>
                    <a:pt x="1830" y="5360"/>
                  </a:cubicBezTo>
                  <a:cubicBezTo>
                    <a:pt x="2031" y="5482"/>
                    <a:pt x="2261" y="5538"/>
                    <a:pt x="2494" y="5538"/>
                  </a:cubicBezTo>
                  <a:cubicBezTo>
                    <a:pt x="2775" y="5538"/>
                    <a:pt x="3059" y="5457"/>
                    <a:pt x="3300" y="5311"/>
                  </a:cubicBezTo>
                  <a:cubicBezTo>
                    <a:pt x="3740" y="5044"/>
                    <a:pt x="4038" y="4586"/>
                    <a:pt x="4208" y="4100"/>
                  </a:cubicBezTo>
                  <a:cubicBezTo>
                    <a:pt x="4519" y="3183"/>
                    <a:pt x="4368" y="2118"/>
                    <a:pt x="3816" y="1327"/>
                  </a:cubicBezTo>
                  <a:cubicBezTo>
                    <a:pt x="3397" y="724"/>
                    <a:pt x="2460" y="0"/>
                    <a:pt x="16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1710725" y="4221844"/>
              <a:ext cx="117424" cy="80940"/>
            </a:xfrm>
            <a:custGeom>
              <a:rect b="b" l="l" r="r" t="t"/>
              <a:pathLst>
                <a:path extrusionOk="0" h="4091" w="5935">
                  <a:moveTo>
                    <a:pt x="3335" y="0"/>
                  </a:moveTo>
                  <a:cubicBezTo>
                    <a:pt x="2793" y="0"/>
                    <a:pt x="2251" y="138"/>
                    <a:pt x="1780" y="410"/>
                  </a:cubicBezTo>
                  <a:cubicBezTo>
                    <a:pt x="1015" y="850"/>
                    <a:pt x="0" y="2034"/>
                    <a:pt x="334" y="3006"/>
                  </a:cubicBezTo>
                  <a:cubicBezTo>
                    <a:pt x="485" y="3446"/>
                    <a:pt x="993" y="3842"/>
                    <a:pt x="1416" y="4003"/>
                  </a:cubicBezTo>
                  <a:cubicBezTo>
                    <a:pt x="1580" y="4065"/>
                    <a:pt x="1736" y="4091"/>
                    <a:pt x="1889" y="4091"/>
                  </a:cubicBezTo>
                  <a:cubicBezTo>
                    <a:pt x="2378" y="4091"/>
                    <a:pt x="2824" y="3826"/>
                    <a:pt x="3313" y="3660"/>
                  </a:cubicBezTo>
                  <a:cubicBezTo>
                    <a:pt x="3713" y="3522"/>
                    <a:pt x="4141" y="3477"/>
                    <a:pt x="4550" y="3370"/>
                  </a:cubicBezTo>
                  <a:cubicBezTo>
                    <a:pt x="4963" y="3263"/>
                    <a:pt x="5378" y="3076"/>
                    <a:pt x="5627" y="2734"/>
                  </a:cubicBezTo>
                  <a:cubicBezTo>
                    <a:pt x="5935" y="2320"/>
                    <a:pt x="5935" y="1732"/>
                    <a:pt x="5707" y="1269"/>
                  </a:cubicBezTo>
                  <a:cubicBezTo>
                    <a:pt x="5476" y="805"/>
                    <a:pt x="5049" y="468"/>
                    <a:pt x="4577" y="258"/>
                  </a:cubicBezTo>
                  <a:cubicBezTo>
                    <a:pt x="4187" y="86"/>
                    <a:pt x="3761" y="0"/>
                    <a:pt x="3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7"/>
            <p:cNvSpPr/>
            <p:nvPr/>
          </p:nvSpPr>
          <p:spPr>
            <a:xfrm>
              <a:off x="1480091" y="4059607"/>
              <a:ext cx="84324" cy="91862"/>
            </a:xfrm>
            <a:custGeom>
              <a:rect b="b" l="l" r="r" t="t"/>
              <a:pathLst>
                <a:path extrusionOk="0" h="4643" w="4262">
                  <a:moveTo>
                    <a:pt x="1902" y="1"/>
                  </a:moveTo>
                  <a:cubicBezTo>
                    <a:pt x="1875" y="1"/>
                    <a:pt x="1848" y="1"/>
                    <a:pt x="1821" y="3"/>
                  </a:cubicBezTo>
                  <a:cubicBezTo>
                    <a:pt x="304" y="88"/>
                    <a:pt x="0" y="2421"/>
                    <a:pt x="424" y="3525"/>
                  </a:cubicBezTo>
                  <a:cubicBezTo>
                    <a:pt x="637" y="4086"/>
                    <a:pt x="1132" y="4567"/>
                    <a:pt x="1724" y="4634"/>
                  </a:cubicBezTo>
                  <a:cubicBezTo>
                    <a:pt x="1764" y="4639"/>
                    <a:pt x="1805" y="4642"/>
                    <a:pt x="1845" y="4642"/>
                  </a:cubicBezTo>
                  <a:cubicBezTo>
                    <a:pt x="2013" y="4642"/>
                    <a:pt x="2183" y="4594"/>
                    <a:pt x="2294" y="4469"/>
                  </a:cubicBezTo>
                  <a:cubicBezTo>
                    <a:pt x="2365" y="4394"/>
                    <a:pt x="2400" y="4291"/>
                    <a:pt x="2445" y="4197"/>
                  </a:cubicBezTo>
                  <a:cubicBezTo>
                    <a:pt x="2694" y="3672"/>
                    <a:pt x="3148" y="3276"/>
                    <a:pt x="3510" y="2822"/>
                  </a:cubicBezTo>
                  <a:cubicBezTo>
                    <a:pt x="3999" y="2207"/>
                    <a:pt x="4262" y="1361"/>
                    <a:pt x="3633" y="742"/>
                  </a:cubicBezTo>
                  <a:cubicBezTo>
                    <a:pt x="3234" y="352"/>
                    <a:pt x="2485" y="1"/>
                    <a:pt x="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7"/>
            <p:cNvSpPr/>
            <p:nvPr/>
          </p:nvSpPr>
          <p:spPr>
            <a:xfrm>
              <a:off x="1596032" y="4125451"/>
              <a:ext cx="78883" cy="83750"/>
            </a:xfrm>
            <a:custGeom>
              <a:rect b="b" l="l" r="r" t="t"/>
              <a:pathLst>
                <a:path extrusionOk="0" h="4233" w="3987">
                  <a:moveTo>
                    <a:pt x="2383" y="0"/>
                  </a:moveTo>
                  <a:cubicBezTo>
                    <a:pt x="2120" y="0"/>
                    <a:pt x="1840" y="92"/>
                    <a:pt x="1567" y="304"/>
                  </a:cubicBezTo>
                  <a:cubicBezTo>
                    <a:pt x="503" y="1128"/>
                    <a:pt x="0" y="2868"/>
                    <a:pt x="1122" y="3871"/>
                  </a:cubicBezTo>
                  <a:cubicBezTo>
                    <a:pt x="1361" y="4085"/>
                    <a:pt x="1678" y="4233"/>
                    <a:pt x="1991" y="4233"/>
                  </a:cubicBezTo>
                  <a:cubicBezTo>
                    <a:pt x="2074" y="4233"/>
                    <a:pt x="2158" y="4222"/>
                    <a:pt x="2239" y="4200"/>
                  </a:cubicBezTo>
                  <a:cubicBezTo>
                    <a:pt x="2329" y="4177"/>
                    <a:pt x="2417" y="4138"/>
                    <a:pt x="2475" y="4066"/>
                  </a:cubicBezTo>
                  <a:cubicBezTo>
                    <a:pt x="2586" y="3928"/>
                    <a:pt x="2551" y="3727"/>
                    <a:pt x="2565" y="3554"/>
                  </a:cubicBezTo>
                  <a:cubicBezTo>
                    <a:pt x="2600" y="2975"/>
                    <a:pt x="3179" y="2593"/>
                    <a:pt x="3455" y="2081"/>
                  </a:cubicBezTo>
                  <a:cubicBezTo>
                    <a:pt x="3987" y="1090"/>
                    <a:pt x="3290" y="0"/>
                    <a:pt x="2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1068188" y="2941438"/>
              <a:ext cx="46712" cy="35336"/>
            </a:xfrm>
            <a:custGeom>
              <a:rect b="b" l="l" r="r" t="t"/>
              <a:pathLst>
                <a:path extrusionOk="0" h="1786" w="2361">
                  <a:moveTo>
                    <a:pt x="1385" y="1"/>
                  </a:moveTo>
                  <a:cubicBezTo>
                    <a:pt x="738" y="1"/>
                    <a:pt x="1" y="424"/>
                    <a:pt x="77" y="1049"/>
                  </a:cubicBezTo>
                  <a:cubicBezTo>
                    <a:pt x="126" y="1409"/>
                    <a:pt x="437" y="1717"/>
                    <a:pt x="798" y="1774"/>
                  </a:cubicBezTo>
                  <a:cubicBezTo>
                    <a:pt x="847" y="1782"/>
                    <a:pt x="895" y="1785"/>
                    <a:pt x="944" y="1785"/>
                  </a:cubicBezTo>
                  <a:cubicBezTo>
                    <a:pt x="1215" y="1785"/>
                    <a:pt x="1483" y="1677"/>
                    <a:pt x="1729" y="1556"/>
                  </a:cubicBezTo>
                  <a:cubicBezTo>
                    <a:pt x="1844" y="1494"/>
                    <a:pt x="1960" y="1431"/>
                    <a:pt x="2054" y="1343"/>
                  </a:cubicBezTo>
                  <a:cubicBezTo>
                    <a:pt x="2280" y="1133"/>
                    <a:pt x="2360" y="777"/>
                    <a:pt x="2249" y="488"/>
                  </a:cubicBezTo>
                  <a:cubicBezTo>
                    <a:pt x="2116" y="148"/>
                    <a:pt x="1766" y="1"/>
                    <a:pt x="1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1150572" y="2931130"/>
              <a:ext cx="49680" cy="31062"/>
            </a:xfrm>
            <a:custGeom>
              <a:rect b="b" l="l" r="r" t="t"/>
              <a:pathLst>
                <a:path extrusionOk="0" h="1570" w="2511">
                  <a:moveTo>
                    <a:pt x="780" y="0"/>
                  </a:moveTo>
                  <a:cubicBezTo>
                    <a:pt x="725" y="0"/>
                    <a:pt x="674" y="5"/>
                    <a:pt x="627" y="16"/>
                  </a:cubicBezTo>
                  <a:cubicBezTo>
                    <a:pt x="325" y="87"/>
                    <a:pt x="115" y="287"/>
                    <a:pt x="76" y="608"/>
                  </a:cubicBezTo>
                  <a:cubicBezTo>
                    <a:pt x="0" y="1218"/>
                    <a:pt x="503" y="1258"/>
                    <a:pt x="958" y="1360"/>
                  </a:cubicBezTo>
                  <a:cubicBezTo>
                    <a:pt x="1188" y="1409"/>
                    <a:pt x="1402" y="1525"/>
                    <a:pt x="1638" y="1561"/>
                  </a:cubicBezTo>
                  <a:cubicBezTo>
                    <a:pt x="1673" y="1566"/>
                    <a:pt x="1709" y="1569"/>
                    <a:pt x="1745" y="1569"/>
                  </a:cubicBezTo>
                  <a:cubicBezTo>
                    <a:pt x="1950" y="1569"/>
                    <a:pt x="2164" y="1483"/>
                    <a:pt x="2244" y="1298"/>
                  </a:cubicBezTo>
                  <a:cubicBezTo>
                    <a:pt x="2510" y="664"/>
                    <a:pt x="1404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958618" y="3011378"/>
              <a:ext cx="81851" cy="83671"/>
            </a:xfrm>
            <a:custGeom>
              <a:rect b="b" l="l" r="r" t="t"/>
              <a:pathLst>
                <a:path extrusionOk="0" h="4229" w="4137">
                  <a:moveTo>
                    <a:pt x="2304" y="0"/>
                  </a:moveTo>
                  <a:cubicBezTo>
                    <a:pt x="1100" y="0"/>
                    <a:pt x="324" y="1656"/>
                    <a:pt x="134" y="2629"/>
                  </a:cubicBezTo>
                  <a:cubicBezTo>
                    <a:pt x="49" y="3056"/>
                    <a:pt x="1" y="3506"/>
                    <a:pt x="125" y="3929"/>
                  </a:cubicBezTo>
                  <a:cubicBezTo>
                    <a:pt x="143" y="4001"/>
                    <a:pt x="170" y="4071"/>
                    <a:pt x="223" y="4130"/>
                  </a:cubicBezTo>
                  <a:cubicBezTo>
                    <a:pt x="285" y="4199"/>
                    <a:pt x="375" y="4228"/>
                    <a:pt x="469" y="4228"/>
                  </a:cubicBezTo>
                  <a:cubicBezTo>
                    <a:pt x="558" y="4228"/>
                    <a:pt x="651" y="4202"/>
                    <a:pt x="726" y="4157"/>
                  </a:cubicBezTo>
                  <a:cubicBezTo>
                    <a:pt x="887" y="4063"/>
                    <a:pt x="998" y="3911"/>
                    <a:pt x="1123" y="3778"/>
                  </a:cubicBezTo>
                  <a:cubicBezTo>
                    <a:pt x="1572" y="3297"/>
                    <a:pt x="2213" y="3043"/>
                    <a:pt x="2761" y="2669"/>
                  </a:cubicBezTo>
                  <a:cubicBezTo>
                    <a:pt x="3811" y="1952"/>
                    <a:pt x="4136" y="265"/>
                    <a:pt x="2512" y="16"/>
                  </a:cubicBezTo>
                  <a:cubicBezTo>
                    <a:pt x="2441" y="5"/>
                    <a:pt x="2372" y="0"/>
                    <a:pt x="2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980026" y="3110422"/>
              <a:ext cx="80703" cy="80703"/>
            </a:xfrm>
            <a:custGeom>
              <a:rect b="b" l="l" r="r" t="t"/>
              <a:pathLst>
                <a:path extrusionOk="0" h="4079" w="4079">
                  <a:moveTo>
                    <a:pt x="2039" y="0"/>
                  </a:moveTo>
                  <a:cubicBezTo>
                    <a:pt x="913" y="0"/>
                    <a:pt x="0" y="914"/>
                    <a:pt x="0" y="2040"/>
                  </a:cubicBezTo>
                  <a:cubicBezTo>
                    <a:pt x="0" y="3166"/>
                    <a:pt x="913" y="4079"/>
                    <a:pt x="2039" y="4079"/>
                  </a:cubicBezTo>
                  <a:cubicBezTo>
                    <a:pt x="3166" y="4079"/>
                    <a:pt x="4079" y="3166"/>
                    <a:pt x="4079" y="2040"/>
                  </a:cubicBezTo>
                  <a:cubicBezTo>
                    <a:pt x="4079" y="914"/>
                    <a:pt x="3166" y="0"/>
                    <a:pt x="2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914320" y="3150170"/>
              <a:ext cx="115050" cy="97382"/>
            </a:xfrm>
            <a:custGeom>
              <a:rect b="b" l="l" r="r" t="t"/>
              <a:pathLst>
                <a:path extrusionOk="0" h="4922" w="5815">
                  <a:moveTo>
                    <a:pt x="4738" y="0"/>
                  </a:moveTo>
                  <a:cubicBezTo>
                    <a:pt x="4272" y="0"/>
                    <a:pt x="3782" y="571"/>
                    <a:pt x="3517" y="855"/>
                  </a:cubicBezTo>
                  <a:cubicBezTo>
                    <a:pt x="2390" y="2043"/>
                    <a:pt x="1108" y="3196"/>
                    <a:pt x="147" y="4523"/>
                  </a:cubicBezTo>
                  <a:cubicBezTo>
                    <a:pt x="71" y="4626"/>
                    <a:pt x="0" y="4777"/>
                    <a:pt x="93" y="4866"/>
                  </a:cubicBezTo>
                  <a:cubicBezTo>
                    <a:pt x="124" y="4897"/>
                    <a:pt x="173" y="4910"/>
                    <a:pt x="218" y="4915"/>
                  </a:cubicBezTo>
                  <a:cubicBezTo>
                    <a:pt x="247" y="4920"/>
                    <a:pt x="275" y="4922"/>
                    <a:pt x="303" y="4922"/>
                  </a:cubicBezTo>
                  <a:cubicBezTo>
                    <a:pt x="573" y="4922"/>
                    <a:pt x="820" y="4742"/>
                    <a:pt x="1038" y="4572"/>
                  </a:cubicBezTo>
                  <a:cubicBezTo>
                    <a:pt x="2213" y="3655"/>
                    <a:pt x="3388" y="2734"/>
                    <a:pt x="4564" y="1817"/>
                  </a:cubicBezTo>
                  <a:cubicBezTo>
                    <a:pt x="5000" y="1478"/>
                    <a:pt x="5814" y="529"/>
                    <a:pt x="5004" y="71"/>
                  </a:cubicBezTo>
                  <a:cubicBezTo>
                    <a:pt x="4917" y="22"/>
                    <a:pt x="4828" y="0"/>
                    <a:pt x="4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1462740" y="2803180"/>
              <a:ext cx="144411" cy="313790"/>
            </a:xfrm>
            <a:custGeom>
              <a:rect b="b" l="l" r="r" t="t"/>
              <a:pathLst>
                <a:path extrusionOk="0" h="15860" w="7299">
                  <a:moveTo>
                    <a:pt x="0" y="0"/>
                  </a:moveTo>
                  <a:lnTo>
                    <a:pt x="0" y="0"/>
                  </a:lnTo>
                  <a:cubicBezTo>
                    <a:pt x="117" y="191"/>
                    <a:pt x="241" y="370"/>
                    <a:pt x="384" y="522"/>
                  </a:cubicBezTo>
                  <a:cubicBezTo>
                    <a:pt x="1795" y="2071"/>
                    <a:pt x="2400" y="4167"/>
                    <a:pt x="2841" y="6212"/>
                  </a:cubicBezTo>
                  <a:cubicBezTo>
                    <a:pt x="3522" y="9395"/>
                    <a:pt x="3888" y="12747"/>
                    <a:pt x="2944" y="15860"/>
                  </a:cubicBezTo>
                  <a:cubicBezTo>
                    <a:pt x="4284" y="14136"/>
                    <a:pt x="5838" y="12266"/>
                    <a:pt x="7298" y="10517"/>
                  </a:cubicBezTo>
                  <a:cubicBezTo>
                    <a:pt x="6296" y="9604"/>
                    <a:pt x="5700" y="9052"/>
                    <a:pt x="5700" y="9052"/>
                  </a:cubicBezTo>
                  <a:cubicBezTo>
                    <a:pt x="5700" y="9052"/>
                    <a:pt x="5690" y="9034"/>
                    <a:pt x="5673" y="8990"/>
                  </a:cubicBezTo>
                  <a:cubicBezTo>
                    <a:pt x="5375" y="8343"/>
                    <a:pt x="2788" y="280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1323553" y="2872269"/>
              <a:ext cx="129790" cy="181191"/>
            </a:xfrm>
            <a:custGeom>
              <a:rect b="b" l="l" r="r" t="t"/>
              <a:pathLst>
                <a:path extrusionOk="0" h="9158" w="6560">
                  <a:moveTo>
                    <a:pt x="3978" y="1"/>
                  </a:moveTo>
                  <a:cubicBezTo>
                    <a:pt x="3730" y="1"/>
                    <a:pt x="3475" y="47"/>
                    <a:pt x="3233" y="106"/>
                  </a:cubicBezTo>
                  <a:cubicBezTo>
                    <a:pt x="2134" y="373"/>
                    <a:pt x="878" y="1228"/>
                    <a:pt x="1" y="1945"/>
                  </a:cubicBezTo>
                  <a:cubicBezTo>
                    <a:pt x="2378" y="3997"/>
                    <a:pt x="4409" y="6446"/>
                    <a:pt x="5985" y="9158"/>
                  </a:cubicBezTo>
                  <a:cubicBezTo>
                    <a:pt x="6560" y="6557"/>
                    <a:pt x="6560" y="3774"/>
                    <a:pt x="5526" y="1321"/>
                  </a:cubicBezTo>
                  <a:cubicBezTo>
                    <a:pt x="5331" y="854"/>
                    <a:pt x="5077" y="363"/>
                    <a:pt x="4618" y="137"/>
                  </a:cubicBezTo>
                  <a:cubicBezTo>
                    <a:pt x="4418" y="38"/>
                    <a:pt x="4201" y="1"/>
                    <a:pt x="39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7"/>
            <p:cNvSpPr/>
            <p:nvPr/>
          </p:nvSpPr>
          <p:spPr>
            <a:xfrm>
              <a:off x="1269302" y="2768913"/>
              <a:ext cx="225430" cy="144391"/>
            </a:xfrm>
            <a:custGeom>
              <a:rect b="b" l="l" r="r" t="t"/>
              <a:pathLst>
                <a:path extrusionOk="0" h="7298" w="11394">
                  <a:moveTo>
                    <a:pt x="6528" y="10"/>
                  </a:moveTo>
                  <a:cubicBezTo>
                    <a:pt x="1296" y="148"/>
                    <a:pt x="27" y="7071"/>
                    <a:pt x="14" y="7142"/>
                  </a:cubicBezTo>
                  <a:cubicBezTo>
                    <a:pt x="0" y="7213"/>
                    <a:pt x="49" y="7280"/>
                    <a:pt x="121" y="7293"/>
                  </a:cubicBezTo>
                  <a:cubicBezTo>
                    <a:pt x="129" y="7293"/>
                    <a:pt x="139" y="7297"/>
                    <a:pt x="143" y="7297"/>
                  </a:cubicBezTo>
                  <a:cubicBezTo>
                    <a:pt x="209" y="7297"/>
                    <a:pt x="263" y="7249"/>
                    <a:pt x="277" y="7186"/>
                  </a:cubicBezTo>
                  <a:cubicBezTo>
                    <a:pt x="290" y="7120"/>
                    <a:pt x="1518" y="405"/>
                    <a:pt x="6532" y="277"/>
                  </a:cubicBezTo>
                  <a:cubicBezTo>
                    <a:pt x="6585" y="277"/>
                    <a:pt x="8780" y="308"/>
                    <a:pt x="11131" y="3705"/>
                  </a:cubicBezTo>
                  <a:cubicBezTo>
                    <a:pt x="11156" y="3743"/>
                    <a:pt x="11198" y="3763"/>
                    <a:pt x="11241" y="3763"/>
                  </a:cubicBezTo>
                  <a:cubicBezTo>
                    <a:pt x="11267" y="3763"/>
                    <a:pt x="11294" y="3755"/>
                    <a:pt x="11318" y="3740"/>
                  </a:cubicBezTo>
                  <a:cubicBezTo>
                    <a:pt x="11376" y="3696"/>
                    <a:pt x="11394" y="3616"/>
                    <a:pt x="11349" y="3553"/>
                  </a:cubicBezTo>
                  <a:cubicBezTo>
                    <a:pt x="8891" y="0"/>
                    <a:pt x="6616" y="14"/>
                    <a:pt x="6528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7"/>
            <p:cNvSpPr/>
            <p:nvPr/>
          </p:nvSpPr>
          <p:spPr>
            <a:xfrm>
              <a:off x="547249" y="3772546"/>
              <a:ext cx="1029671" cy="623109"/>
            </a:xfrm>
            <a:custGeom>
              <a:rect b="b" l="l" r="r" t="t"/>
              <a:pathLst>
                <a:path extrusionOk="0" h="31494" w="52043">
                  <a:moveTo>
                    <a:pt x="5224" y="1"/>
                  </a:moveTo>
                  <a:cubicBezTo>
                    <a:pt x="4634" y="1"/>
                    <a:pt x="4044" y="75"/>
                    <a:pt x="3473" y="230"/>
                  </a:cubicBezTo>
                  <a:cubicBezTo>
                    <a:pt x="1995" y="626"/>
                    <a:pt x="859" y="1325"/>
                    <a:pt x="0" y="2242"/>
                  </a:cubicBezTo>
                  <a:cubicBezTo>
                    <a:pt x="85" y="2464"/>
                    <a:pt x="174" y="2687"/>
                    <a:pt x="272" y="2905"/>
                  </a:cubicBezTo>
                  <a:cubicBezTo>
                    <a:pt x="384" y="3168"/>
                    <a:pt x="499" y="3435"/>
                    <a:pt x="615" y="3703"/>
                  </a:cubicBezTo>
                  <a:cubicBezTo>
                    <a:pt x="699" y="3880"/>
                    <a:pt x="784" y="4067"/>
                    <a:pt x="865" y="4245"/>
                  </a:cubicBezTo>
                  <a:cubicBezTo>
                    <a:pt x="922" y="4366"/>
                    <a:pt x="976" y="4486"/>
                    <a:pt x="1029" y="4607"/>
                  </a:cubicBezTo>
                  <a:cubicBezTo>
                    <a:pt x="2235" y="7149"/>
                    <a:pt x="3651" y="9566"/>
                    <a:pt x="5272" y="11832"/>
                  </a:cubicBezTo>
                  <a:cubicBezTo>
                    <a:pt x="5339" y="11935"/>
                    <a:pt x="5410" y="12028"/>
                    <a:pt x="5476" y="12122"/>
                  </a:cubicBezTo>
                  <a:cubicBezTo>
                    <a:pt x="5735" y="12473"/>
                    <a:pt x="5994" y="12825"/>
                    <a:pt x="6261" y="13163"/>
                  </a:cubicBezTo>
                  <a:cubicBezTo>
                    <a:pt x="6368" y="13306"/>
                    <a:pt x="6479" y="13449"/>
                    <a:pt x="6590" y="13587"/>
                  </a:cubicBezTo>
                  <a:cubicBezTo>
                    <a:pt x="7013" y="14129"/>
                    <a:pt x="7445" y="14659"/>
                    <a:pt x="7894" y="15176"/>
                  </a:cubicBezTo>
                  <a:cubicBezTo>
                    <a:pt x="7944" y="15239"/>
                    <a:pt x="7997" y="15301"/>
                    <a:pt x="8050" y="15354"/>
                  </a:cubicBezTo>
                  <a:cubicBezTo>
                    <a:pt x="8468" y="15843"/>
                    <a:pt x="8900" y="16320"/>
                    <a:pt x="9346" y="16788"/>
                  </a:cubicBezTo>
                  <a:cubicBezTo>
                    <a:pt x="9573" y="17028"/>
                    <a:pt x="9804" y="17273"/>
                    <a:pt x="10044" y="17509"/>
                  </a:cubicBezTo>
                  <a:cubicBezTo>
                    <a:pt x="10418" y="17892"/>
                    <a:pt x="10802" y="18270"/>
                    <a:pt x="11197" y="18648"/>
                  </a:cubicBezTo>
                  <a:cubicBezTo>
                    <a:pt x="11394" y="18831"/>
                    <a:pt x="11594" y="19018"/>
                    <a:pt x="11795" y="19192"/>
                  </a:cubicBezTo>
                  <a:cubicBezTo>
                    <a:pt x="11848" y="19254"/>
                    <a:pt x="11901" y="19303"/>
                    <a:pt x="11959" y="19347"/>
                  </a:cubicBezTo>
                  <a:cubicBezTo>
                    <a:pt x="13838" y="21057"/>
                    <a:pt x="15859" y="22612"/>
                    <a:pt x="18001" y="23995"/>
                  </a:cubicBezTo>
                  <a:cubicBezTo>
                    <a:pt x="21305" y="26138"/>
                    <a:pt x="24901" y="27874"/>
                    <a:pt x="28709" y="29130"/>
                  </a:cubicBezTo>
                  <a:cubicBezTo>
                    <a:pt x="33334" y="30661"/>
                    <a:pt x="38281" y="31493"/>
                    <a:pt x="43428" y="31493"/>
                  </a:cubicBezTo>
                  <a:cubicBezTo>
                    <a:pt x="44434" y="31493"/>
                    <a:pt x="45431" y="31458"/>
                    <a:pt x="46424" y="31395"/>
                  </a:cubicBezTo>
                  <a:cubicBezTo>
                    <a:pt x="48290" y="31275"/>
                    <a:pt x="50124" y="31053"/>
                    <a:pt x="51923" y="30719"/>
                  </a:cubicBezTo>
                  <a:cubicBezTo>
                    <a:pt x="52042" y="27180"/>
                    <a:pt x="50832" y="23604"/>
                    <a:pt x="48298" y="21151"/>
                  </a:cubicBezTo>
                  <a:cubicBezTo>
                    <a:pt x="46286" y="19206"/>
                    <a:pt x="43458" y="18165"/>
                    <a:pt x="40673" y="18165"/>
                  </a:cubicBezTo>
                  <a:cubicBezTo>
                    <a:pt x="38350" y="18165"/>
                    <a:pt x="36058" y="18890"/>
                    <a:pt x="34296" y="20421"/>
                  </a:cubicBezTo>
                  <a:cubicBezTo>
                    <a:pt x="34982" y="16885"/>
                    <a:pt x="35079" y="13128"/>
                    <a:pt x="33749" y="9784"/>
                  </a:cubicBezTo>
                  <a:cubicBezTo>
                    <a:pt x="32422" y="6436"/>
                    <a:pt x="29443" y="3596"/>
                    <a:pt x="25868" y="3181"/>
                  </a:cubicBezTo>
                  <a:cubicBezTo>
                    <a:pt x="25547" y="3144"/>
                    <a:pt x="25224" y="3126"/>
                    <a:pt x="24901" y="3126"/>
                  </a:cubicBezTo>
                  <a:cubicBezTo>
                    <a:pt x="23312" y="3126"/>
                    <a:pt x="21726" y="3559"/>
                    <a:pt x="20271" y="4214"/>
                  </a:cubicBezTo>
                  <a:cubicBezTo>
                    <a:pt x="17302" y="5554"/>
                    <a:pt x="14777" y="7847"/>
                    <a:pt x="13161" y="10675"/>
                  </a:cubicBezTo>
                  <a:cubicBezTo>
                    <a:pt x="12854" y="7656"/>
                    <a:pt x="12449" y="4397"/>
                    <a:pt x="10369" y="2188"/>
                  </a:cubicBezTo>
                  <a:cubicBezTo>
                    <a:pt x="9059" y="786"/>
                    <a:pt x="7138" y="1"/>
                    <a:pt x="52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7"/>
            <p:cNvSpPr/>
            <p:nvPr/>
          </p:nvSpPr>
          <p:spPr>
            <a:xfrm>
              <a:off x="1741372" y="3192252"/>
              <a:ext cx="592145" cy="1133028"/>
            </a:xfrm>
            <a:custGeom>
              <a:rect b="b" l="l" r="r" t="t"/>
              <a:pathLst>
                <a:path extrusionOk="0" h="57267" w="29929">
                  <a:moveTo>
                    <a:pt x="27809" y="1"/>
                  </a:moveTo>
                  <a:cubicBezTo>
                    <a:pt x="24292" y="638"/>
                    <a:pt x="21086" y="2863"/>
                    <a:pt x="19282" y="5949"/>
                  </a:cubicBezTo>
                  <a:cubicBezTo>
                    <a:pt x="17662" y="8705"/>
                    <a:pt x="17172" y="12005"/>
                    <a:pt x="17355" y="15196"/>
                  </a:cubicBezTo>
                  <a:cubicBezTo>
                    <a:pt x="17542" y="18384"/>
                    <a:pt x="18370" y="21497"/>
                    <a:pt x="19256" y="24564"/>
                  </a:cubicBezTo>
                  <a:cubicBezTo>
                    <a:pt x="17017" y="23646"/>
                    <a:pt x="14737" y="22717"/>
                    <a:pt x="12333" y="22374"/>
                  </a:cubicBezTo>
                  <a:cubicBezTo>
                    <a:pt x="11746" y="22291"/>
                    <a:pt x="11148" y="22247"/>
                    <a:pt x="10551" y="22247"/>
                  </a:cubicBezTo>
                  <a:cubicBezTo>
                    <a:pt x="8700" y="22247"/>
                    <a:pt x="6852" y="22673"/>
                    <a:pt x="5338" y="23714"/>
                  </a:cubicBezTo>
                  <a:cubicBezTo>
                    <a:pt x="3036" y="25290"/>
                    <a:pt x="1812" y="28077"/>
                    <a:pt x="1367" y="30842"/>
                  </a:cubicBezTo>
                  <a:cubicBezTo>
                    <a:pt x="512" y="36171"/>
                    <a:pt x="2298" y="41857"/>
                    <a:pt x="6038" y="45744"/>
                  </a:cubicBezTo>
                  <a:cubicBezTo>
                    <a:pt x="5945" y="45648"/>
                    <a:pt x="5813" y="45607"/>
                    <a:pt x="5653" y="45607"/>
                  </a:cubicBezTo>
                  <a:cubicBezTo>
                    <a:pt x="4743" y="45607"/>
                    <a:pt x="2944" y="46954"/>
                    <a:pt x="2574" y="47302"/>
                  </a:cubicBezTo>
                  <a:cubicBezTo>
                    <a:pt x="1532" y="48290"/>
                    <a:pt x="823" y="49653"/>
                    <a:pt x="481" y="51042"/>
                  </a:cubicBezTo>
                  <a:cubicBezTo>
                    <a:pt x="1" y="52965"/>
                    <a:pt x="245" y="55249"/>
                    <a:pt x="1006" y="57266"/>
                  </a:cubicBezTo>
                  <a:cubicBezTo>
                    <a:pt x="10423" y="53366"/>
                    <a:pt x="18285" y="46478"/>
                    <a:pt x="23423" y="37792"/>
                  </a:cubicBezTo>
                  <a:cubicBezTo>
                    <a:pt x="23776" y="37196"/>
                    <a:pt x="24117" y="36590"/>
                    <a:pt x="24443" y="35980"/>
                  </a:cubicBezTo>
                  <a:cubicBezTo>
                    <a:pt x="24604" y="35677"/>
                    <a:pt x="24764" y="35374"/>
                    <a:pt x="24915" y="35071"/>
                  </a:cubicBezTo>
                  <a:cubicBezTo>
                    <a:pt x="26696" y="31537"/>
                    <a:pt x="28050" y="27752"/>
                    <a:pt x="28891" y="23780"/>
                  </a:cubicBezTo>
                  <a:cubicBezTo>
                    <a:pt x="29572" y="20615"/>
                    <a:pt x="29928" y="17334"/>
                    <a:pt x="29928" y="13968"/>
                  </a:cubicBezTo>
                  <a:cubicBezTo>
                    <a:pt x="29928" y="9101"/>
                    <a:pt x="29189" y="4413"/>
                    <a:pt x="278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7"/>
            <p:cNvSpPr/>
            <p:nvPr/>
          </p:nvSpPr>
          <p:spPr>
            <a:xfrm>
              <a:off x="677612" y="3609261"/>
              <a:ext cx="295192" cy="495436"/>
            </a:xfrm>
            <a:custGeom>
              <a:rect b="b" l="l" r="r" t="t"/>
              <a:pathLst>
                <a:path extrusionOk="0" h="25041" w="14920">
                  <a:moveTo>
                    <a:pt x="13028" y="1"/>
                  </a:moveTo>
                  <a:cubicBezTo>
                    <a:pt x="12975" y="27"/>
                    <a:pt x="12922" y="54"/>
                    <a:pt x="12868" y="90"/>
                  </a:cubicBezTo>
                  <a:cubicBezTo>
                    <a:pt x="9239" y="2062"/>
                    <a:pt x="5740" y="4605"/>
                    <a:pt x="3291" y="7859"/>
                  </a:cubicBezTo>
                  <a:cubicBezTo>
                    <a:pt x="1501" y="12227"/>
                    <a:pt x="361" y="16929"/>
                    <a:pt x="1" y="21840"/>
                  </a:cubicBezTo>
                  <a:cubicBezTo>
                    <a:pt x="424" y="22382"/>
                    <a:pt x="856" y="22912"/>
                    <a:pt x="1305" y="23429"/>
                  </a:cubicBezTo>
                  <a:cubicBezTo>
                    <a:pt x="1355" y="23492"/>
                    <a:pt x="1408" y="23554"/>
                    <a:pt x="1461" y="23607"/>
                  </a:cubicBezTo>
                  <a:cubicBezTo>
                    <a:pt x="1879" y="24096"/>
                    <a:pt x="2311" y="24573"/>
                    <a:pt x="2757" y="25041"/>
                  </a:cubicBezTo>
                  <a:cubicBezTo>
                    <a:pt x="3798" y="24008"/>
                    <a:pt x="4875" y="22979"/>
                    <a:pt x="6020" y="21946"/>
                  </a:cubicBezTo>
                  <a:cubicBezTo>
                    <a:pt x="7836" y="20303"/>
                    <a:pt x="9706" y="18692"/>
                    <a:pt x="11270" y="16804"/>
                  </a:cubicBezTo>
                  <a:cubicBezTo>
                    <a:pt x="12841" y="14916"/>
                    <a:pt x="14106" y="12712"/>
                    <a:pt x="14524" y="10295"/>
                  </a:cubicBezTo>
                  <a:cubicBezTo>
                    <a:pt x="14920" y="7957"/>
                    <a:pt x="14515" y="5567"/>
                    <a:pt x="14101" y="3229"/>
                  </a:cubicBezTo>
                  <a:cubicBezTo>
                    <a:pt x="13900" y="2115"/>
                    <a:pt x="13308" y="1274"/>
                    <a:pt x="13068" y="188"/>
                  </a:cubicBezTo>
                  <a:cubicBezTo>
                    <a:pt x="13050" y="126"/>
                    <a:pt x="13037" y="58"/>
                    <a:pt x="13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7"/>
            <p:cNvSpPr/>
            <p:nvPr/>
          </p:nvSpPr>
          <p:spPr>
            <a:xfrm>
              <a:off x="745969" y="3960405"/>
              <a:ext cx="422311" cy="286902"/>
            </a:xfrm>
            <a:custGeom>
              <a:rect b="b" l="l" r="r" t="t"/>
              <a:pathLst>
                <a:path extrusionOk="0" h="14501" w="21345">
                  <a:moveTo>
                    <a:pt x="14468" y="0"/>
                  </a:moveTo>
                  <a:cubicBezTo>
                    <a:pt x="13692" y="0"/>
                    <a:pt x="12917" y="57"/>
                    <a:pt x="12146" y="187"/>
                  </a:cubicBezTo>
                  <a:cubicBezTo>
                    <a:pt x="7908" y="895"/>
                    <a:pt x="4346" y="3722"/>
                    <a:pt x="1278" y="6732"/>
                  </a:cubicBezTo>
                  <a:cubicBezTo>
                    <a:pt x="847" y="7154"/>
                    <a:pt x="424" y="7581"/>
                    <a:pt x="0" y="8014"/>
                  </a:cubicBezTo>
                  <a:cubicBezTo>
                    <a:pt x="374" y="8397"/>
                    <a:pt x="758" y="8775"/>
                    <a:pt x="1153" y="9153"/>
                  </a:cubicBezTo>
                  <a:cubicBezTo>
                    <a:pt x="1350" y="9336"/>
                    <a:pt x="1550" y="9523"/>
                    <a:pt x="1751" y="9697"/>
                  </a:cubicBezTo>
                  <a:cubicBezTo>
                    <a:pt x="1804" y="9759"/>
                    <a:pt x="1857" y="9808"/>
                    <a:pt x="1915" y="9852"/>
                  </a:cubicBezTo>
                  <a:cubicBezTo>
                    <a:pt x="3794" y="11562"/>
                    <a:pt x="5815" y="13117"/>
                    <a:pt x="7957" y="14500"/>
                  </a:cubicBezTo>
                  <a:cubicBezTo>
                    <a:pt x="10348" y="14305"/>
                    <a:pt x="12672" y="13904"/>
                    <a:pt x="14880" y="13053"/>
                  </a:cubicBezTo>
                  <a:cubicBezTo>
                    <a:pt x="15708" y="12737"/>
                    <a:pt x="16532" y="12355"/>
                    <a:pt x="17200" y="11771"/>
                  </a:cubicBezTo>
                  <a:cubicBezTo>
                    <a:pt x="18077" y="11010"/>
                    <a:pt x="18646" y="9959"/>
                    <a:pt x="19096" y="8886"/>
                  </a:cubicBezTo>
                  <a:cubicBezTo>
                    <a:pt x="19733" y="7386"/>
                    <a:pt x="20161" y="5810"/>
                    <a:pt x="20592" y="4238"/>
                  </a:cubicBezTo>
                  <a:cubicBezTo>
                    <a:pt x="20864" y="3254"/>
                    <a:pt x="21051" y="2185"/>
                    <a:pt x="21313" y="1193"/>
                  </a:cubicBezTo>
                  <a:cubicBezTo>
                    <a:pt x="21322" y="1157"/>
                    <a:pt x="21336" y="1122"/>
                    <a:pt x="21344" y="1086"/>
                  </a:cubicBezTo>
                  <a:cubicBezTo>
                    <a:pt x="21264" y="1069"/>
                    <a:pt x="21180" y="1042"/>
                    <a:pt x="21100" y="1024"/>
                  </a:cubicBezTo>
                  <a:cubicBezTo>
                    <a:pt x="18931" y="469"/>
                    <a:pt x="16695" y="0"/>
                    <a:pt x="14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7"/>
            <p:cNvSpPr/>
            <p:nvPr/>
          </p:nvSpPr>
          <p:spPr>
            <a:xfrm>
              <a:off x="703431" y="3604730"/>
              <a:ext cx="236431" cy="471595"/>
            </a:xfrm>
            <a:custGeom>
              <a:rect b="b" l="l" r="r" t="t"/>
              <a:pathLst>
                <a:path extrusionOk="0" h="23836" w="11950">
                  <a:moveTo>
                    <a:pt x="11824" y="1"/>
                  </a:moveTo>
                  <a:cubicBezTo>
                    <a:pt x="11789" y="1"/>
                    <a:pt x="11754" y="19"/>
                    <a:pt x="11732" y="52"/>
                  </a:cubicBezTo>
                  <a:cubicBezTo>
                    <a:pt x="11679" y="141"/>
                    <a:pt x="11617" y="230"/>
                    <a:pt x="11563" y="319"/>
                  </a:cubicBezTo>
                  <a:cubicBezTo>
                    <a:pt x="8919" y="4339"/>
                    <a:pt x="6870" y="8992"/>
                    <a:pt x="4885" y="13484"/>
                  </a:cubicBezTo>
                  <a:cubicBezTo>
                    <a:pt x="3918" y="15680"/>
                    <a:pt x="2921" y="17945"/>
                    <a:pt x="1879" y="20069"/>
                  </a:cubicBezTo>
                  <a:cubicBezTo>
                    <a:pt x="1287" y="21276"/>
                    <a:pt x="659" y="22478"/>
                    <a:pt x="0" y="23658"/>
                  </a:cubicBezTo>
                  <a:cubicBezTo>
                    <a:pt x="50" y="23721"/>
                    <a:pt x="103" y="23783"/>
                    <a:pt x="156" y="23836"/>
                  </a:cubicBezTo>
                  <a:cubicBezTo>
                    <a:pt x="833" y="22630"/>
                    <a:pt x="1478" y="21405"/>
                    <a:pt x="2080" y="20162"/>
                  </a:cubicBezTo>
                  <a:cubicBezTo>
                    <a:pt x="3122" y="18039"/>
                    <a:pt x="4123" y="15773"/>
                    <a:pt x="5089" y="13578"/>
                  </a:cubicBezTo>
                  <a:cubicBezTo>
                    <a:pt x="7070" y="9076"/>
                    <a:pt x="9118" y="4428"/>
                    <a:pt x="11763" y="417"/>
                  </a:cubicBezTo>
                  <a:cubicBezTo>
                    <a:pt x="11812" y="337"/>
                    <a:pt x="11866" y="256"/>
                    <a:pt x="11919" y="176"/>
                  </a:cubicBezTo>
                  <a:cubicBezTo>
                    <a:pt x="11950" y="123"/>
                    <a:pt x="11937" y="57"/>
                    <a:pt x="11884" y="20"/>
                  </a:cubicBezTo>
                  <a:cubicBezTo>
                    <a:pt x="11865" y="7"/>
                    <a:pt x="11845" y="1"/>
                    <a:pt x="11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7"/>
            <p:cNvSpPr/>
            <p:nvPr/>
          </p:nvSpPr>
          <p:spPr>
            <a:xfrm>
              <a:off x="780593" y="3979102"/>
              <a:ext cx="391308" cy="176245"/>
            </a:xfrm>
            <a:custGeom>
              <a:rect b="b" l="l" r="r" t="t"/>
              <a:pathLst>
                <a:path extrusionOk="0" h="8908" w="19778">
                  <a:moveTo>
                    <a:pt x="19651" y="0"/>
                  </a:moveTo>
                  <a:cubicBezTo>
                    <a:pt x="19643" y="0"/>
                    <a:pt x="19634" y="1"/>
                    <a:pt x="19625" y="3"/>
                  </a:cubicBezTo>
                  <a:cubicBezTo>
                    <a:pt x="19537" y="25"/>
                    <a:pt x="19444" y="52"/>
                    <a:pt x="19350" y="79"/>
                  </a:cubicBezTo>
                  <a:cubicBezTo>
                    <a:pt x="14235" y="1433"/>
                    <a:pt x="9114" y="3983"/>
                    <a:pt x="4302" y="6482"/>
                  </a:cubicBezTo>
                  <a:cubicBezTo>
                    <a:pt x="2868" y="7224"/>
                    <a:pt x="1429" y="7986"/>
                    <a:pt x="1" y="8752"/>
                  </a:cubicBezTo>
                  <a:cubicBezTo>
                    <a:pt x="54" y="8814"/>
                    <a:pt x="107" y="8863"/>
                    <a:pt x="165" y="8907"/>
                  </a:cubicBezTo>
                  <a:cubicBezTo>
                    <a:pt x="1577" y="8155"/>
                    <a:pt x="2993" y="7411"/>
                    <a:pt x="4404" y="6677"/>
                  </a:cubicBezTo>
                  <a:cubicBezTo>
                    <a:pt x="9252" y="4157"/>
                    <a:pt x="14416" y="1588"/>
                    <a:pt x="19563" y="248"/>
                  </a:cubicBezTo>
                  <a:cubicBezTo>
                    <a:pt x="19604" y="235"/>
                    <a:pt x="19644" y="225"/>
                    <a:pt x="19684" y="217"/>
                  </a:cubicBezTo>
                  <a:cubicBezTo>
                    <a:pt x="19742" y="204"/>
                    <a:pt x="19777" y="141"/>
                    <a:pt x="19759" y="83"/>
                  </a:cubicBezTo>
                  <a:cubicBezTo>
                    <a:pt x="19748" y="33"/>
                    <a:pt x="19704" y="0"/>
                    <a:pt x="19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7"/>
            <p:cNvSpPr/>
            <p:nvPr/>
          </p:nvSpPr>
          <p:spPr>
            <a:xfrm>
              <a:off x="1294488" y="2541820"/>
              <a:ext cx="424606" cy="382939"/>
            </a:xfrm>
            <a:custGeom>
              <a:rect b="b" l="l" r="r" t="t"/>
              <a:pathLst>
                <a:path extrusionOk="0" h="19355" w="21461">
                  <a:moveTo>
                    <a:pt x="6328" y="1"/>
                  </a:moveTo>
                  <a:cubicBezTo>
                    <a:pt x="4885" y="1025"/>
                    <a:pt x="3701" y="2395"/>
                    <a:pt x="2775" y="3941"/>
                  </a:cubicBezTo>
                  <a:cubicBezTo>
                    <a:pt x="2703" y="4056"/>
                    <a:pt x="2641" y="4177"/>
                    <a:pt x="2569" y="4292"/>
                  </a:cubicBezTo>
                  <a:cubicBezTo>
                    <a:pt x="1924" y="5459"/>
                    <a:pt x="1412" y="6719"/>
                    <a:pt x="1038" y="7992"/>
                  </a:cubicBezTo>
                  <a:cubicBezTo>
                    <a:pt x="802" y="8825"/>
                    <a:pt x="624" y="9662"/>
                    <a:pt x="486" y="10521"/>
                  </a:cubicBezTo>
                  <a:cubicBezTo>
                    <a:pt x="473" y="10597"/>
                    <a:pt x="455" y="10672"/>
                    <a:pt x="446" y="10753"/>
                  </a:cubicBezTo>
                  <a:cubicBezTo>
                    <a:pt x="442" y="10784"/>
                    <a:pt x="432" y="10824"/>
                    <a:pt x="428" y="10855"/>
                  </a:cubicBezTo>
                  <a:cubicBezTo>
                    <a:pt x="27" y="13508"/>
                    <a:pt x="1" y="16220"/>
                    <a:pt x="5" y="18918"/>
                  </a:cubicBezTo>
                  <a:lnTo>
                    <a:pt x="5" y="18927"/>
                  </a:lnTo>
                  <a:lnTo>
                    <a:pt x="1" y="19354"/>
                  </a:lnTo>
                  <a:cubicBezTo>
                    <a:pt x="58" y="19346"/>
                    <a:pt x="121" y="19328"/>
                    <a:pt x="179" y="19315"/>
                  </a:cubicBezTo>
                  <a:cubicBezTo>
                    <a:pt x="2409" y="18834"/>
                    <a:pt x="4698" y="18615"/>
                    <a:pt x="6950" y="18255"/>
                  </a:cubicBezTo>
                  <a:cubicBezTo>
                    <a:pt x="7000" y="18246"/>
                    <a:pt x="7057" y="18237"/>
                    <a:pt x="7111" y="18224"/>
                  </a:cubicBezTo>
                  <a:cubicBezTo>
                    <a:pt x="7168" y="18214"/>
                    <a:pt x="7218" y="18206"/>
                    <a:pt x="7275" y="18197"/>
                  </a:cubicBezTo>
                  <a:cubicBezTo>
                    <a:pt x="8771" y="17943"/>
                    <a:pt x="10241" y="17618"/>
                    <a:pt x="11670" y="17106"/>
                  </a:cubicBezTo>
                  <a:cubicBezTo>
                    <a:pt x="11781" y="17061"/>
                    <a:pt x="11892" y="17022"/>
                    <a:pt x="12004" y="16973"/>
                  </a:cubicBezTo>
                  <a:cubicBezTo>
                    <a:pt x="12205" y="16901"/>
                    <a:pt x="12400" y="16817"/>
                    <a:pt x="12597" y="16732"/>
                  </a:cubicBezTo>
                  <a:cubicBezTo>
                    <a:pt x="13273" y="16443"/>
                    <a:pt x="13918" y="16100"/>
                    <a:pt x="14524" y="15713"/>
                  </a:cubicBezTo>
                  <a:cubicBezTo>
                    <a:pt x="15468" y="15115"/>
                    <a:pt x="16341" y="14404"/>
                    <a:pt x="17120" y="13611"/>
                  </a:cubicBezTo>
                  <a:cubicBezTo>
                    <a:pt x="17459" y="13282"/>
                    <a:pt x="17769" y="12925"/>
                    <a:pt x="18073" y="12556"/>
                  </a:cubicBezTo>
                  <a:cubicBezTo>
                    <a:pt x="18188" y="12417"/>
                    <a:pt x="18295" y="12284"/>
                    <a:pt x="18398" y="12150"/>
                  </a:cubicBezTo>
                  <a:lnTo>
                    <a:pt x="18398" y="12146"/>
                  </a:lnTo>
                  <a:cubicBezTo>
                    <a:pt x="19978" y="10076"/>
                    <a:pt x="21038" y="7609"/>
                    <a:pt x="21349" y="5018"/>
                  </a:cubicBezTo>
                  <a:cubicBezTo>
                    <a:pt x="21447" y="4203"/>
                    <a:pt x="21460" y="3442"/>
                    <a:pt x="21412" y="2703"/>
                  </a:cubicBezTo>
                  <a:cubicBezTo>
                    <a:pt x="21332" y="2676"/>
                    <a:pt x="21252" y="2650"/>
                    <a:pt x="21172" y="2619"/>
                  </a:cubicBezTo>
                  <a:cubicBezTo>
                    <a:pt x="21042" y="2574"/>
                    <a:pt x="20909" y="2529"/>
                    <a:pt x="20775" y="2485"/>
                  </a:cubicBezTo>
                  <a:cubicBezTo>
                    <a:pt x="20200" y="2289"/>
                    <a:pt x="19617" y="2102"/>
                    <a:pt x="19029" y="1928"/>
                  </a:cubicBezTo>
                  <a:cubicBezTo>
                    <a:pt x="19003" y="1919"/>
                    <a:pt x="18967" y="1910"/>
                    <a:pt x="18941" y="1898"/>
                  </a:cubicBezTo>
                  <a:cubicBezTo>
                    <a:pt x="18224" y="1692"/>
                    <a:pt x="17498" y="1497"/>
                    <a:pt x="16764" y="1318"/>
                  </a:cubicBezTo>
                  <a:cubicBezTo>
                    <a:pt x="16754" y="1314"/>
                    <a:pt x="16742" y="1310"/>
                    <a:pt x="16728" y="1310"/>
                  </a:cubicBezTo>
                  <a:cubicBezTo>
                    <a:pt x="16621" y="1283"/>
                    <a:pt x="16518" y="1261"/>
                    <a:pt x="16407" y="1230"/>
                  </a:cubicBezTo>
                  <a:cubicBezTo>
                    <a:pt x="16376" y="1224"/>
                    <a:pt x="16341" y="1216"/>
                    <a:pt x="16310" y="1211"/>
                  </a:cubicBezTo>
                  <a:cubicBezTo>
                    <a:pt x="16176" y="1181"/>
                    <a:pt x="16043" y="1150"/>
                    <a:pt x="15909" y="1123"/>
                  </a:cubicBezTo>
                  <a:cubicBezTo>
                    <a:pt x="15770" y="1086"/>
                    <a:pt x="15628" y="1055"/>
                    <a:pt x="15486" y="1025"/>
                  </a:cubicBezTo>
                  <a:cubicBezTo>
                    <a:pt x="12525" y="392"/>
                    <a:pt x="9466" y="40"/>
                    <a:pt x="6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7"/>
            <p:cNvSpPr/>
            <p:nvPr/>
          </p:nvSpPr>
          <p:spPr>
            <a:xfrm>
              <a:off x="1289562" y="2564019"/>
              <a:ext cx="327620" cy="365053"/>
            </a:xfrm>
            <a:custGeom>
              <a:rect b="b" l="l" r="r" t="t"/>
              <a:pathLst>
                <a:path extrusionOk="0" h="18451" w="16559">
                  <a:moveTo>
                    <a:pt x="16158" y="1"/>
                  </a:moveTo>
                  <a:cubicBezTo>
                    <a:pt x="15713" y="406"/>
                    <a:pt x="15263" y="806"/>
                    <a:pt x="14817" y="1203"/>
                  </a:cubicBezTo>
                  <a:cubicBezTo>
                    <a:pt x="13549" y="2346"/>
                    <a:pt x="12258" y="3513"/>
                    <a:pt x="10980" y="4707"/>
                  </a:cubicBezTo>
                  <a:lnTo>
                    <a:pt x="10976" y="4707"/>
                  </a:lnTo>
                  <a:lnTo>
                    <a:pt x="10976" y="4711"/>
                  </a:lnTo>
                  <a:lnTo>
                    <a:pt x="10970" y="4711"/>
                  </a:lnTo>
                  <a:cubicBezTo>
                    <a:pt x="10886" y="4787"/>
                    <a:pt x="10810" y="4871"/>
                    <a:pt x="10726" y="4947"/>
                  </a:cubicBezTo>
                  <a:lnTo>
                    <a:pt x="10721" y="4947"/>
                  </a:lnTo>
                  <a:cubicBezTo>
                    <a:pt x="9885" y="5735"/>
                    <a:pt x="9065" y="6527"/>
                    <a:pt x="8259" y="7347"/>
                  </a:cubicBezTo>
                  <a:cubicBezTo>
                    <a:pt x="7637" y="7974"/>
                    <a:pt x="7043" y="8593"/>
                    <a:pt x="6483" y="9203"/>
                  </a:cubicBezTo>
                  <a:cubicBezTo>
                    <a:pt x="6376" y="9319"/>
                    <a:pt x="6278" y="9425"/>
                    <a:pt x="6189" y="9532"/>
                  </a:cubicBezTo>
                  <a:cubicBezTo>
                    <a:pt x="3620" y="12364"/>
                    <a:pt x="1701" y="15049"/>
                    <a:pt x="254" y="17796"/>
                  </a:cubicBezTo>
                  <a:lnTo>
                    <a:pt x="254" y="17805"/>
                  </a:lnTo>
                  <a:cubicBezTo>
                    <a:pt x="183" y="17938"/>
                    <a:pt x="112" y="18072"/>
                    <a:pt x="40" y="18210"/>
                  </a:cubicBezTo>
                  <a:cubicBezTo>
                    <a:pt x="1" y="18294"/>
                    <a:pt x="32" y="18388"/>
                    <a:pt x="116" y="18433"/>
                  </a:cubicBezTo>
                  <a:cubicBezTo>
                    <a:pt x="139" y="18446"/>
                    <a:pt x="161" y="18446"/>
                    <a:pt x="178" y="18450"/>
                  </a:cubicBezTo>
                  <a:cubicBezTo>
                    <a:pt x="245" y="18450"/>
                    <a:pt x="307" y="18415"/>
                    <a:pt x="334" y="18357"/>
                  </a:cubicBezTo>
                  <a:cubicBezTo>
                    <a:pt x="365" y="18304"/>
                    <a:pt x="388" y="18250"/>
                    <a:pt x="428" y="18193"/>
                  </a:cubicBezTo>
                  <a:cubicBezTo>
                    <a:pt x="1902" y="15334"/>
                    <a:pt x="3883" y="12556"/>
                    <a:pt x="6581" y="9595"/>
                  </a:cubicBezTo>
                  <a:lnTo>
                    <a:pt x="6585" y="9591"/>
                  </a:lnTo>
                  <a:lnTo>
                    <a:pt x="6585" y="9586"/>
                  </a:lnTo>
                  <a:cubicBezTo>
                    <a:pt x="6675" y="9484"/>
                    <a:pt x="6764" y="9394"/>
                    <a:pt x="6852" y="9288"/>
                  </a:cubicBezTo>
                  <a:cubicBezTo>
                    <a:pt x="7378" y="8722"/>
                    <a:pt x="7921" y="8153"/>
                    <a:pt x="8496" y="7574"/>
                  </a:cubicBezTo>
                  <a:cubicBezTo>
                    <a:pt x="9283" y="6776"/>
                    <a:pt x="10085" y="6002"/>
                    <a:pt x="10908" y="5223"/>
                  </a:cubicBezTo>
                  <a:lnTo>
                    <a:pt x="10908" y="5219"/>
                  </a:lnTo>
                  <a:lnTo>
                    <a:pt x="10917" y="5219"/>
                  </a:lnTo>
                  <a:cubicBezTo>
                    <a:pt x="11007" y="5138"/>
                    <a:pt x="11087" y="5054"/>
                    <a:pt x="11184" y="4974"/>
                  </a:cubicBezTo>
                  <a:lnTo>
                    <a:pt x="11189" y="4970"/>
                  </a:lnTo>
                  <a:cubicBezTo>
                    <a:pt x="12472" y="3767"/>
                    <a:pt x="13771" y="2596"/>
                    <a:pt x="15040" y="1456"/>
                  </a:cubicBezTo>
                  <a:cubicBezTo>
                    <a:pt x="15548" y="1006"/>
                    <a:pt x="16046" y="552"/>
                    <a:pt x="16559" y="89"/>
                  </a:cubicBezTo>
                  <a:cubicBezTo>
                    <a:pt x="16425" y="59"/>
                    <a:pt x="16292" y="28"/>
                    <a:pt x="16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7"/>
            <p:cNvSpPr/>
            <p:nvPr/>
          </p:nvSpPr>
          <p:spPr>
            <a:xfrm>
              <a:off x="1303036" y="2746002"/>
              <a:ext cx="135844" cy="156915"/>
            </a:xfrm>
            <a:custGeom>
              <a:rect b="b" l="l" r="r" t="t"/>
              <a:pathLst>
                <a:path extrusionOk="0" h="7931" w="6866">
                  <a:moveTo>
                    <a:pt x="6033" y="1"/>
                  </a:moveTo>
                  <a:cubicBezTo>
                    <a:pt x="5958" y="1"/>
                    <a:pt x="5882" y="5"/>
                    <a:pt x="5807" y="5"/>
                  </a:cubicBezTo>
                  <a:cubicBezTo>
                    <a:pt x="5651" y="4"/>
                    <a:pt x="5495" y="4"/>
                    <a:pt x="5339" y="4"/>
                  </a:cubicBezTo>
                  <a:cubicBezTo>
                    <a:pt x="3579" y="4"/>
                    <a:pt x="1813" y="70"/>
                    <a:pt x="54" y="196"/>
                  </a:cubicBezTo>
                  <a:cubicBezTo>
                    <a:pt x="31" y="313"/>
                    <a:pt x="14" y="420"/>
                    <a:pt x="0" y="531"/>
                  </a:cubicBezTo>
                  <a:cubicBezTo>
                    <a:pt x="1776" y="401"/>
                    <a:pt x="3568" y="334"/>
                    <a:pt x="5344" y="334"/>
                  </a:cubicBezTo>
                  <a:cubicBezTo>
                    <a:pt x="5398" y="334"/>
                    <a:pt x="5453" y="334"/>
                    <a:pt x="5508" y="334"/>
                  </a:cubicBezTo>
                  <a:cubicBezTo>
                    <a:pt x="5637" y="330"/>
                    <a:pt x="5762" y="330"/>
                    <a:pt x="5891" y="330"/>
                  </a:cubicBezTo>
                  <a:cubicBezTo>
                    <a:pt x="5896" y="352"/>
                    <a:pt x="5900" y="371"/>
                    <a:pt x="5904" y="388"/>
                  </a:cubicBezTo>
                  <a:cubicBezTo>
                    <a:pt x="6332" y="2917"/>
                    <a:pt x="6541" y="5437"/>
                    <a:pt x="6514" y="7931"/>
                  </a:cubicBezTo>
                  <a:cubicBezTo>
                    <a:pt x="6625" y="7912"/>
                    <a:pt x="6732" y="7894"/>
                    <a:pt x="6843" y="7877"/>
                  </a:cubicBezTo>
                  <a:cubicBezTo>
                    <a:pt x="6866" y="5317"/>
                    <a:pt x="6648" y="2730"/>
                    <a:pt x="6194" y="139"/>
                  </a:cubicBezTo>
                  <a:cubicBezTo>
                    <a:pt x="6189" y="121"/>
                    <a:pt x="6185" y="108"/>
                    <a:pt x="6171" y="90"/>
                  </a:cubicBezTo>
                  <a:cubicBezTo>
                    <a:pt x="6145" y="40"/>
                    <a:pt x="6091" y="5"/>
                    <a:pt x="60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7"/>
            <p:cNvSpPr/>
            <p:nvPr/>
          </p:nvSpPr>
          <p:spPr>
            <a:xfrm>
              <a:off x="1345395" y="2619180"/>
              <a:ext cx="190747" cy="261004"/>
            </a:xfrm>
            <a:custGeom>
              <a:rect b="b" l="l" r="r" t="t"/>
              <a:pathLst>
                <a:path extrusionOk="0" h="13192" w="9641">
                  <a:moveTo>
                    <a:pt x="1166" y="1"/>
                  </a:moveTo>
                  <a:cubicBezTo>
                    <a:pt x="844" y="1"/>
                    <a:pt x="522" y="12"/>
                    <a:pt x="202" y="35"/>
                  </a:cubicBezTo>
                  <a:cubicBezTo>
                    <a:pt x="130" y="151"/>
                    <a:pt x="68" y="262"/>
                    <a:pt x="1" y="382"/>
                  </a:cubicBezTo>
                  <a:cubicBezTo>
                    <a:pt x="390" y="347"/>
                    <a:pt x="780" y="330"/>
                    <a:pt x="1172" y="330"/>
                  </a:cubicBezTo>
                  <a:cubicBezTo>
                    <a:pt x="3522" y="330"/>
                    <a:pt x="5884" y="956"/>
                    <a:pt x="7899" y="2155"/>
                  </a:cubicBezTo>
                  <a:cubicBezTo>
                    <a:pt x="7949" y="2182"/>
                    <a:pt x="7993" y="2213"/>
                    <a:pt x="8037" y="2239"/>
                  </a:cubicBezTo>
                  <a:cubicBezTo>
                    <a:pt x="8055" y="2301"/>
                    <a:pt x="8074" y="2363"/>
                    <a:pt x="8091" y="2435"/>
                  </a:cubicBezTo>
                  <a:cubicBezTo>
                    <a:pt x="8976" y="5895"/>
                    <a:pt x="9324" y="9616"/>
                    <a:pt x="9097" y="13192"/>
                  </a:cubicBezTo>
                  <a:cubicBezTo>
                    <a:pt x="9208" y="13151"/>
                    <a:pt x="9319" y="13112"/>
                    <a:pt x="9431" y="13063"/>
                  </a:cubicBezTo>
                  <a:cubicBezTo>
                    <a:pt x="9640" y="9434"/>
                    <a:pt x="9280" y="5676"/>
                    <a:pt x="8367" y="2176"/>
                  </a:cubicBezTo>
                  <a:lnTo>
                    <a:pt x="8367" y="2172"/>
                  </a:lnTo>
                  <a:cubicBezTo>
                    <a:pt x="8358" y="2145"/>
                    <a:pt x="8349" y="2118"/>
                    <a:pt x="8341" y="2092"/>
                  </a:cubicBezTo>
                  <a:cubicBezTo>
                    <a:pt x="8335" y="2052"/>
                    <a:pt x="8309" y="2016"/>
                    <a:pt x="8273" y="1995"/>
                  </a:cubicBezTo>
                  <a:cubicBezTo>
                    <a:pt x="8234" y="1972"/>
                    <a:pt x="8198" y="1945"/>
                    <a:pt x="8158" y="1923"/>
                  </a:cubicBezTo>
                  <a:lnTo>
                    <a:pt x="8154" y="1923"/>
                  </a:lnTo>
                  <a:cubicBezTo>
                    <a:pt x="6068" y="656"/>
                    <a:pt x="3613" y="1"/>
                    <a:pt x="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7"/>
            <p:cNvSpPr/>
            <p:nvPr/>
          </p:nvSpPr>
          <p:spPr>
            <a:xfrm>
              <a:off x="1619101" y="2566136"/>
              <a:ext cx="39392" cy="224124"/>
            </a:xfrm>
            <a:custGeom>
              <a:rect b="b" l="l" r="r" t="t"/>
              <a:pathLst>
                <a:path extrusionOk="0" h="11328" w="1991">
                  <a:moveTo>
                    <a:pt x="0" y="1"/>
                  </a:moveTo>
                  <a:lnTo>
                    <a:pt x="0" y="1"/>
                  </a:lnTo>
                  <a:cubicBezTo>
                    <a:pt x="36" y="143"/>
                    <a:pt x="72" y="276"/>
                    <a:pt x="107" y="418"/>
                  </a:cubicBezTo>
                  <a:lnTo>
                    <a:pt x="107" y="423"/>
                  </a:lnTo>
                  <a:cubicBezTo>
                    <a:pt x="405" y="1528"/>
                    <a:pt x="655" y="2631"/>
                    <a:pt x="869" y="3745"/>
                  </a:cubicBezTo>
                  <a:lnTo>
                    <a:pt x="869" y="3753"/>
                  </a:lnTo>
                  <a:cubicBezTo>
                    <a:pt x="926" y="4034"/>
                    <a:pt x="980" y="4314"/>
                    <a:pt x="1025" y="4595"/>
                  </a:cubicBezTo>
                  <a:cubicBezTo>
                    <a:pt x="1052" y="4742"/>
                    <a:pt x="1073" y="4889"/>
                    <a:pt x="1095" y="5036"/>
                  </a:cubicBezTo>
                  <a:lnTo>
                    <a:pt x="1095" y="5044"/>
                  </a:lnTo>
                  <a:cubicBezTo>
                    <a:pt x="1434" y="7133"/>
                    <a:pt x="1625" y="9230"/>
                    <a:pt x="1666" y="11327"/>
                  </a:cubicBezTo>
                  <a:cubicBezTo>
                    <a:pt x="1781" y="11188"/>
                    <a:pt x="1888" y="11055"/>
                    <a:pt x="1991" y="10921"/>
                  </a:cubicBezTo>
                  <a:lnTo>
                    <a:pt x="1991" y="10917"/>
                  </a:lnTo>
                  <a:cubicBezTo>
                    <a:pt x="1928" y="8833"/>
                    <a:pt x="1728" y="6754"/>
                    <a:pt x="1376" y="4680"/>
                  </a:cubicBezTo>
                  <a:lnTo>
                    <a:pt x="1376" y="4676"/>
                  </a:lnTo>
                  <a:cubicBezTo>
                    <a:pt x="1354" y="4528"/>
                    <a:pt x="1323" y="4382"/>
                    <a:pt x="1296" y="4234"/>
                  </a:cubicBezTo>
                  <a:cubicBezTo>
                    <a:pt x="1239" y="3901"/>
                    <a:pt x="1171" y="3566"/>
                    <a:pt x="1105" y="3233"/>
                  </a:cubicBezTo>
                  <a:lnTo>
                    <a:pt x="1105" y="3223"/>
                  </a:lnTo>
                  <a:cubicBezTo>
                    <a:pt x="896" y="2177"/>
                    <a:pt x="645" y="1135"/>
                    <a:pt x="357" y="89"/>
                  </a:cubicBezTo>
                  <a:cubicBezTo>
                    <a:pt x="347" y="85"/>
                    <a:pt x="335" y="81"/>
                    <a:pt x="321" y="81"/>
                  </a:cubicBezTo>
                  <a:cubicBezTo>
                    <a:pt x="214" y="54"/>
                    <a:pt x="111" y="3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7"/>
            <p:cNvSpPr/>
            <p:nvPr/>
          </p:nvSpPr>
          <p:spPr>
            <a:xfrm>
              <a:off x="1552406" y="2567897"/>
              <a:ext cx="166253" cy="284805"/>
            </a:xfrm>
            <a:custGeom>
              <a:rect b="b" l="l" r="r" t="t"/>
              <a:pathLst>
                <a:path extrusionOk="0" h="14395" w="8403">
                  <a:moveTo>
                    <a:pt x="3728" y="0"/>
                  </a:moveTo>
                  <a:cubicBezTo>
                    <a:pt x="4016" y="1046"/>
                    <a:pt x="4267" y="2088"/>
                    <a:pt x="4476" y="3134"/>
                  </a:cubicBezTo>
                  <a:lnTo>
                    <a:pt x="4476" y="3144"/>
                  </a:lnTo>
                  <a:cubicBezTo>
                    <a:pt x="4542" y="3477"/>
                    <a:pt x="4610" y="3812"/>
                    <a:pt x="4667" y="4145"/>
                  </a:cubicBezTo>
                  <a:cubicBezTo>
                    <a:pt x="4694" y="4293"/>
                    <a:pt x="4725" y="4439"/>
                    <a:pt x="4747" y="4587"/>
                  </a:cubicBezTo>
                  <a:lnTo>
                    <a:pt x="4747" y="4591"/>
                  </a:lnTo>
                  <a:cubicBezTo>
                    <a:pt x="5099" y="6665"/>
                    <a:pt x="5299" y="8744"/>
                    <a:pt x="5362" y="10828"/>
                  </a:cubicBezTo>
                  <a:cubicBezTo>
                    <a:pt x="6942" y="8758"/>
                    <a:pt x="8002" y="6291"/>
                    <a:pt x="8313" y="3700"/>
                  </a:cubicBezTo>
                  <a:cubicBezTo>
                    <a:pt x="8376" y="3192"/>
                    <a:pt x="8403" y="2703"/>
                    <a:pt x="8403" y="2226"/>
                  </a:cubicBezTo>
                  <a:cubicBezTo>
                    <a:pt x="8403" y="1942"/>
                    <a:pt x="8393" y="1661"/>
                    <a:pt x="8376" y="1385"/>
                  </a:cubicBezTo>
                  <a:cubicBezTo>
                    <a:pt x="8296" y="1358"/>
                    <a:pt x="8216" y="1332"/>
                    <a:pt x="8136" y="1301"/>
                  </a:cubicBezTo>
                  <a:cubicBezTo>
                    <a:pt x="8006" y="1256"/>
                    <a:pt x="7873" y="1211"/>
                    <a:pt x="7739" y="1167"/>
                  </a:cubicBezTo>
                  <a:cubicBezTo>
                    <a:pt x="7164" y="971"/>
                    <a:pt x="6581" y="784"/>
                    <a:pt x="5993" y="610"/>
                  </a:cubicBezTo>
                  <a:cubicBezTo>
                    <a:pt x="5967" y="601"/>
                    <a:pt x="5931" y="592"/>
                    <a:pt x="5905" y="580"/>
                  </a:cubicBezTo>
                  <a:cubicBezTo>
                    <a:pt x="5188" y="374"/>
                    <a:pt x="4462" y="179"/>
                    <a:pt x="3728" y="0"/>
                  </a:cubicBezTo>
                  <a:close/>
                  <a:moveTo>
                    <a:pt x="3478" y="334"/>
                  </a:moveTo>
                  <a:cubicBezTo>
                    <a:pt x="2699" y="1638"/>
                    <a:pt x="2049" y="3010"/>
                    <a:pt x="1577" y="4457"/>
                  </a:cubicBezTo>
                  <a:cubicBezTo>
                    <a:pt x="896" y="6537"/>
                    <a:pt x="1" y="11746"/>
                    <a:pt x="1488" y="14395"/>
                  </a:cubicBezTo>
                  <a:cubicBezTo>
                    <a:pt x="2432" y="13797"/>
                    <a:pt x="3305" y="13086"/>
                    <a:pt x="4084" y="12293"/>
                  </a:cubicBezTo>
                  <a:cubicBezTo>
                    <a:pt x="4423" y="11964"/>
                    <a:pt x="4733" y="11607"/>
                    <a:pt x="5037" y="11238"/>
                  </a:cubicBezTo>
                  <a:cubicBezTo>
                    <a:pt x="4996" y="9141"/>
                    <a:pt x="4805" y="7044"/>
                    <a:pt x="4466" y="4955"/>
                  </a:cubicBezTo>
                  <a:lnTo>
                    <a:pt x="4466" y="4947"/>
                  </a:lnTo>
                  <a:cubicBezTo>
                    <a:pt x="4444" y="4800"/>
                    <a:pt x="4423" y="4653"/>
                    <a:pt x="4396" y="4506"/>
                  </a:cubicBezTo>
                  <a:cubicBezTo>
                    <a:pt x="4351" y="4225"/>
                    <a:pt x="4297" y="3945"/>
                    <a:pt x="4240" y="3664"/>
                  </a:cubicBezTo>
                  <a:lnTo>
                    <a:pt x="4240" y="3656"/>
                  </a:lnTo>
                  <a:cubicBezTo>
                    <a:pt x="4026" y="2542"/>
                    <a:pt x="3776" y="1439"/>
                    <a:pt x="3478" y="334"/>
                  </a:cubicBezTo>
                  <a:close/>
                </a:path>
              </a:pathLst>
            </a:custGeom>
            <a:solidFill>
              <a:srgbClr val="609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7"/>
            <p:cNvSpPr/>
            <p:nvPr/>
          </p:nvSpPr>
          <p:spPr>
            <a:xfrm>
              <a:off x="1621198" y="2567719"/>
              <a:ext cx="37295" cy="222542"/>
            </a:xfrm>
            <a:custGeom>
              <a:rect b="b" l="l" r="r" t="t"/>
              <a:pathLst>
                <a:path extrusionOk="0" h="11248" w="1885">
                  <a:moveTo>
                    <a:pt x="215" y="1"/>
                  </a:moveTo>
                  <a:cubicBezTo>
                    <a:pt x="139" y="116"/>
                    <a:pt x="68" y="227"/>
                    <a:pt x="1" y="338"/>
                  </a:cubicBezTo>
                  <a:lnTo>
                    <a:pt x="1" y="343"/>
                  </a:lnTo>
                  <a:cubicBezTo>
                    <a:pt x="299" y="1448"/>
                    <a:pt x="549" y="2551"/>
                    <a:pt x="763" y="3665"/>
                  </a:cubicBezTo>
                  <a:lnTo>
                    <a:pt x="763" y="3673"/>
                  </a:lnTo>
                  <a:cubicBezTo>
                    <a:pt x="820" y="3954"/>
                    <a:pt x="874" y="4234"/>
                    <a:pt x="919" y="4515"/>
                  </a:cubicBezTo>
                  <a:cubicBezTo>
                    <a:pt x="946" y="4662"/>
                    <a:pt x="967" y="4809"/>
                    <a:pt x="989" y="4956"/>
                  </a:cubicBezTo>
                  <a:lnTo>
                    <a:pt x="989" y="4964"/>
                  </a:lnTo>
                  <a:cubicBezTo>
                    <a:pt x="1328" y="7053"/>
                    <a:pt x="1519" y="9150"/>
                    <a:pt x="1560" y="11247"/>
                  </a:cubicBezTo>
                  <a:cubicBezTo>
                    <a:pt x="1675" y="11108"/>
                    <a:pt x="1782" y="10975"/>
                    <a:pt x="1885" y="10841"/>
                  </a:cubicBezTo>
                  <a:lnTo>
                    <a:pt x="1885" y="10837"/>
                  </a:lnTo>
                  <a:cubicBezTo>
                    <a:pt x="1822" y="8753"/>
                    <a:pt x="1622" y="6674"/>
                    <a:pt x="1270" y="4600"/>
                  </a:cubicBezTo>
                  <a:lnTo>
                    <a:pt x="1270" y="4596"/>
                  </a:lnTo>
                  <a:cubicBezTo>
                    <a:pt x="1248" y="4448"/>
                    <a:pt x="1217" y="4302"/>
                    <a:pt x="1190" y="4154"/>
                  </a:cubicBezTo>
                  <a:cubicBezTo>
                    <a:pt x="1133" y="3821"/>
                    <a:pt x="1065" y="3486"/>
                    <a:pt x="999" y="3153"/>
                  </a:cubicBezTo>
                  <a:lnTo>
                    <a:pt x="999" y="3143"/>
                  </a:lnTo>
                  <a:cubicBezTo>
                    <a:pt x="790" y="2097"/>
                    <a:pt x="539" y="1055"/>
                    <a:pt x="251" y="9"/>
                  </a:cubicBezTo>
                  <a:cubicBezTo>
                    <a:pt x="241" y="5"/>
                    <a:pt x="229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7"/>
            <p:cNvSpPr/>
            <p:nvPr/>
          </p:nvSpPr>
          <p:spPr>
            <a:xfrm>
              <a:off x="1614788" y="2579353"/>
              <a:ext cx="350946" cy="471101"/>
            </a:xfrm>
            <a:custGeom>
              <a:rect b="b" l="l" r="r" t="t"/>
              <a:pathLst>
                <a:path extrusionOk="0" h="23811" w="17738">
                  <a:moveTo>
                    <a:pt x="2752" y="1"/>
                  </a:moveTo>
                  <a:cubicBezTo>
                    <a:pt x="2231" y="837"/>
                    <a:pt x="1736" y="1674"/>
                    <a:pt x="1323" y="2555"/>
                  </a:cubicBezTo>
                  <a:lnTo>
                    <a:pt x="1323" y="2565"/>
                  </a:lnTo>
                  <a:cubicBezTo>
                    <a:pt x="1237" y="2734"/>
                    <a:pt x="1163" y="2898"/>
                    <a:pt x="1087" y="3077"/>
                  </a:cubicBezTo>
                  <a:lnTo>
                    <a:pt x="1087" y="3085"/>
                  </a:lnTo>
                  <a:cubicBezTo>
                    <a:pt x="824" y="3700"/>
                    <a:pt x="606" y="4332"/>
                    <a:pt x="454" y="4991"/>
                  </a:cubicBezTo>
                  <a:cubicBezTo>
                    <a:pt x="446" y="5013"/>
                    <a:pt x="441" y="5027"/>
                    <a:pt x="441" y="5054"/>
                  </a:cubicBezTo>
                  <a:cubicBezTo>
                    <a:pt x="366" y="5334"/>
                    <a:pt x="321" y="5615"/>
                    <a:pt x="281" y="5895"/>
                  </a:cubicBezTo>
                  <a:cubicBezTo>
                    <a:pt x="0" y="7840"/>
                    <a:pt x="276" y="9831"/>
                    <a:pt x="931" y="11714"/>
                  </a:cubicBezTo>
                  <a:cubicBezTo>
                    <a:pt x="949" y="11776"/>
                    <a:pt x="966" y="11835"/>
                    <a:pt x="988" y="11897"/>
                  </a:cubicBezTo>
                  <a:cubicBezTo>
                    <a:pt x="1002" y="11932"/>
                    <a:pt x="1015" y="11972"/>
                    <a:pt x="1029" y="12008"/>
                  </a:cubicBezTo>
                  <a:cubicBezTo>
                    <a:pt x="1064" y="12092"/>
                    <a:pt x="1095" y="12177"/>
                    <a:pt x="1136" y="12271"/>
                  </a:cubicBezTo>
                  <a:lnTo>
                    <a:pt x="1136" y="12275"/>
                  </a:lnTo>
                  <a:cubicBezTo>
                    <a:pt x="1625" y="13522"/>
                    <a:pt x="2262" y="14710"/>
                    <a:pt x="3023" y="15801"/>
                  </a:cubicBezTo>
                  <a:cubicBezTo>
                    <a:pt x="3522" y="16514"/>
                    <a:pt x="4052" y="17190"/>
                    <a:pt x="4622" y="17836"/>
                  </a:cubicBezTo>
                  <a:cubicBezTo>
                    <a:pt x="4697" y="17920"/>
                    <a:pt x="4769" y="18005"/>
                    <a:pt x="4844" y="18090"/>
                  </a:cubicBezTo>
                  <a:cubicBezTo>
                    <a:pt x="6634" y="20084"/>
                    <a:pt x="8717" y="21820"/>
                    <a:pt x="10815" y="23535"/>
                  </a:cubicBezTo>
                  <a:cubicBezTo>
                    <a:pt x="10815" y="23539"/>
                    <a:pt x="10819" y="23539"/>
                    <a:pt x="10819" y="23539"/>
                  </a:cubicBezTo>
                  <a:cubicBezTo>
                    <a:pt x="10922" y="23637"/>
                    <a:pt x="11037" y="23722"/>
                    <a:pt x="11144" y="23811"/>
                  </a:cubicBezTo>
                  <a:cubicBezTo>
                    <a:pt x="11175" y="23757"/>
                    <a:pt x="11197" y="23713"/>
                    <a:pt x="11224" y="23659"/>
                  </a:cubicBezTo>
                  <a:lnTo>
                    <a:pt x="11224" y="23655"/>
                  </a:lnTo>
                  <a:cubicBezTo>
                    <a:pt x="12270" y="21620"/>
                    <a:pt x="13548" y="19715"/>
                    <a:pt x="14697" y="17747"/>
                  </a:cubicBezTo>
                  <a:cubicBezTo>
                    <a:pt x="14724" y="17698"/>
                    <a:pt x="14754" y="17653"/>
                    <a:pt x="14781" y="17605"/>
                  </a:cubicBezTo>
                  <a:cubicBezTo>
                    <a:pt x="14808" y="17556"/>
                    <a:pt x="14840" y="17511"/>
                    <a:pt x="14867" y="17462"/>
                  </a:cubicBezTo>
                  <a:cubicBezTo>
                    <a:pt x="15609" y="16144"/>
                    <a:pt x="16300" y="14794"/>
                    <a:pt x="16807" y="13370"/>
                  </a:cubicBezTo>
                  <a:cubicBezTo>
                    <a:pt x="16843" y="13255"/>
                    <a:pt x="16883" y="13144"/>
                    <a:pt x="16914" y="13027"/>
                  </a:cubicBezTo>
                  <a:lnTo>
                    <a:pt x="16914" y="13023"/>
                  </a:lnTo>
                  <a:cubicBezTo>
                    <a:pt x="16986" y="12818"/>
                    <a:pt x="17052" y="12622"/>
                    <a:pt x="17111" y="12417"/>
                  </a:cubicBezTo>
                  <a:cubicBezTo>
                    <a:pt x="17569" y="10820"/>
                    <a:pt x="17738" y="9145"/>
                    <a:pt x="17618" y="7489"/>
                  </a:cubicBezTo>
                  <a:cubicBezTo>
                    <a:pt x="16336" y="6523"/>
                    <a:pt x="15009" y="5627"/>
                    <a:pt x="13633" y="4795"/>
                  </a:cubicBezTo>
                  <a:cubicBezTo>
                    <a:pt x="11696" y="3628"/>
                    <a:pt x="9666" y="2596"/>
                    <a:pt x="7556" y="1714"/>
                  </a:cubicBezTo>
                  <a:cubicBezTo>
                    <a:pt x="7440" y="1665"/>
                    <a:pt x="7333" y="1620"/>
                    <a:pt x="7217" y="1571"/>
                  </a:cubicBezTo>
                  <a:cubicBezTo>
                    <a:pt x="6559" y="1300"/>
                    <a:pt x="5895" y="1051"/>
                    <a:pt x="5223" y="806"/>
                  </a:cubicBezTo>
                  <a:cubicBezTo>
                    <a:pt x="5143" y="779"/>
                    <a:pt x="5063" y="753"/>
                    <a:pt x="4983" y="722"/>
                  </a:cubicBezTo>
                  <a:cubicBezTo>
                    <a:pt x="4853" y="677"/>
                    <a:pt x="4720" y="632"/>
                    <a:pt x="4586" y="588"/>
                  </a:cubicBezTo>
                  <a:cubicBezTo>
                    <a:pt x="4011" y="392"/>
                    <a:pt x="3428" y="205"/>
                    <a:pt x="2840" y="31"/>
                  </a:cubicBezTo>
                  <a:cubicBezTo>
                    <a:pt x="2814" y="22"/>
                    <a:pt x="2778" y="13"/>
                    <a:pt x="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7"/>
            <p:cNvSpPr/>
            <p:nvPr/>
          </p:nvSpPr>
          <p:spPr>
            <a:xfrm>
              <a:off x="1757576" y="2610435"/>
              <a:ext cx="81316" cy="444925"/>
            </a:xfrm>
            <a:custGeom>
              <a:rect b="b" l="l" r="r" t="t"/>
              <a:pathLst>
                <a:path extrusionOk="0" h="22488" w="4110">
                  <a:moveTo>
                    <a:pt x="0" y="0"/>
                  </a:moveTo>
                  <a:lnTo>
                    <a:pt x="0" y="0"/>
                  </a:lnTo>
                  <a:cubicBezTo>
                    <a:pt x="4" y="63"/>
                    <a:pt x="4" y="121"/>
                    <a:pt x="10" y="179"/>
                  </a:cubicBezTo>
                  <a:cubicBezTo>
                    <a:pt x="90" y="1888"/>
                    <a:pt x="165" y="3629"/>
                    <a:pt x="281" y="5375"/>
                  </a:cubicBezTo>
                  <a:lnTo>
                    <a:pt x="281" y="5379"/>
                  </a:lnTo>
                  <a:cubicBezTo>
                    <a:pt x="290" y="5490"/>
                    <a:pt x="290" y="5606"/>
                    <a:pt x="298" y="5717"/>
                  </a:cubicBezTo>
                  <a:cubicBezTo>
                    <a:pt x="374" y="6866"/>
                    <a:pt x="472" y="8010"/>
                    <a:pt x="588" y="9142"/>
                  </a:cubicBezTo>
                  <a:cubicBezTo>
                    <a:pt x="682" y="10023"/>
                    <a:pt x="784" y="10873"/>
                    <a:pt x="904" y="11692"/>
                  </a:cubicBezTo>
                  <a:cubicBezTo>
                    <a:pt x="922" y="11840"/>
                    <a:pt x="945" y="11986"/>
                    <a:pt x="966" y="12134"/>
                  </a:cubicBezTo>
                  <a:lnTo>
                    <a:pt x="966" y="12138"/>
                  </a:lnTo>
                  <a:cubicBezTo>
                    <a:pt x="1532" y="15922"/>
                    <a:pt x="2387" y="19096"/>
                    <a:pt x="3598" y="21964"/>
                  </a:cubicBezTo>
                  <a:cubicBezTo>
                    <a:pt x="3598" y="21968"/>
                    <a:pt x="3602" y="21968"/>
                    <a:pt x="3602" y="21968"/>
                  </a:cubicBezTo>
                  <a:cubicBezTo>
                    <a:pt x="3651" y="22111"/>
                    <a:pt x="3713" y="22248"/>
                    <a:pt x="3776" y="22386"/>
                  </a:cubicBezTo>
                  <a:cubicBezTo>
                    <a:pt x="3805" y="22449"/>
                    <a:pt x="3866" y="22487"/>
                    <a:pt x="3928" y="22487"/>
                  </a:cubicBezTo>
                  <a:cubicBezTo>
                    <a:pt x="3951" y="22487"/>
                    <a:pt x="3973" y="22482"/>
                    <a:pt x="3994" y="22472"/>
                  </a:cubicBezTo>
                  <a:cubicBezTo>
                    <a:pt x="4017" y="22462"/>
                    <a:pt x="4038" y="22449"/>
                    <a:pt x="4052" y="22435"/>
                  </a:cubicBezTo>
                  <a:cubicBezTo>
                    <a:pt x="4091" y="22386"/>
                    <a:pt x="4110" y="22316"/>
                    <a:pt x="4079" y="22253"/>
                  </a:cubicBezTo>
                  <a:cubicBezTo>
                    <a:pt x="4056" y="22195"/>
                    <a:pt x="4034" y="22146"/>
                    <a:pt x="4007" y="22088"/>
                  </a:cubicBezTo>
                  <a:lnTo>
                    <a:pt x="4007" y="22084"/>
                  </a:lnTo>
                  <a:cubicBezTo>
                    <a:pt x="2725" y="19127"/>
                    <a:pt x="1839" y="15829"/>
                    <a:pt x="1265" y="11866"/>
                  </a:cubicBezTo>
                  <a:cubicBezTo>
                    <a:pt x="1238" y="11733"/>
                    <a:pt x="1220" y="11599"/>
                    <a:pt x="1206" y="11466"/>
                  </a:cubicBezTo>
                  <a:cubicBezTo>
                    <a:pt x="1095" y="10708"/>
                    <a:pt x="1002" y="9921"/>
                    <a:pt x="922" y="9110"/>
                  </a:cubicBezTo>
                  <a:cubicBezTo>
                    <a:pt x="806" y="8002"/>
                    <a:pt x="713" y="6880"/>
                    <a:pt x="637" y="5758"/>
                  </a:cubicBezTo>
                  <a:lnTo>
                    <a:pt x="637" y="5749"/>
                  </a:lnTo>
                  <a:cubicBezTo>
                    <a:pt x="628" y="5624"/>
                    <a:pt x="619" y="5503"/>
                    <a:pt x="614" y="5379"/>
                  </a:cubicBezTo>
                  <a:lnTo>
                    <a:pt x="614" y="5375"/>
                  </a:lnTo>
                  <a:cubicBezTo>
                    <a:pt x="495" y="3620"/>
                    <a:pt x="415" y="1876"/>
                    <a:pt x="339" y="161"/>
                  </a:cubicBezTo>
                  <a:lnTo>
                    <a:pt x="339" y="143"/>
                  </a:lnTo>
                  <a:cubicBezTo>
                    <a:pt x="223" y="94"/>
                    <a:pt x="116" y="4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7"/>
            <p:cNvSpPr/>
            <p:nvPr/>
          </p:nvSpPr>
          <p:spPr>
            <a:xfrm>
              <a:off x="1706214" y="2837270"/>
              <a:ext cx="202618" cy="99993"/>
            </a:xfrm>
            <a:custGeom>
              <a:rect b="b" l="l" r="r" t="t"/>
              <a:pathLst>
                <a:path extrusionOk="0" h="5054" w="10241">
                  <a:moveTo>
                    <a:pt x="3762" y="0"/>
                  </a:moveTo>
                  <a:cubicBezTo>
                    <a:pt x="3718" y="0"/>
                    <a:pt x="3674" y="19"/>
                    <a:pt x="3642" y="54"/>
                  </a:cubicBezTo>
                  <a:cubicBezTo>
                    <a:pt x="3594" y="112"/>
                    <a:pt x="3549" y="170"/>
                    <a:pt x="3500" y="227"/>
                  </a:cubicBezTo>
                  <a:cubicBezTo>
                    <a:pt x="2275" y="1701"/>
                    <a:pt x="1104" y="3228"/>
                    <a:pt x="1" y="4800"/>
                  </a:cubicBezTo>
                  <a:cubicBezTo>
                    <a:pt x="72" y="4889"/>
                    <a:pt x="148" y="4969"/>
                    <a:pt x="223" y="5054"/>
                  </a:cubicBezTo>
                  <a:cubicBezTo>
                    <a:pt x="1283" y="3548"/>
                    <a:pt x="2405" y="2084"/>
                    <a:pt x="3562" y="669"/>
                  </a:cubicBezTo>
                  <a:cubicBezTo>
                    <a:pt x="3642" y="570"/>
                    <a:pt x="3722" y="468"/>
                    <a:pt x="3808" y="369"/>
                  </a:cubicBezTo>
                  <a:cubicBezTo>
                    <a:pt x="3825" y="379"/>
                    <a:pt x="3843" y="392"/>
                    <a:pt x="3856" y="401"/>
                  </a:cubicBezTo>
                  <a:cubicBezTo>
                    <a:pt x="6083" y="1674"/>
                    <a:pt x="8166" y="3108"/>
                    <a:pt x="10076" y="4711"/>
                  </a:cubicBezTo>
                  <a:cubicBezTo>
                    <a:pt x="10133" y="4613"/>
                    <a:pt x="10187" y="4520"/>
                    <a:pt x="10240" y="4426"/>
                  </a:cubicBezTo>
                  <a:cubicBezTo>
                    <a:pt x="8282" y="2783"/>
                    <a:pt x="6140" y="1310"/>
                    <a:pt x="3847" y="18"/>
                  </a:cubicBezTo>
                  <a:cubicBezTo>
                    <a:pt x="3837" y="11"/>
                    <a:pt x="3826" y="4"/>
                    <a:pt x="3810" y="4"/>
                  </a:cubicBezTo>
                  <a:cubicBezTo>
                    <a:pt x="3806" y="4"/>
                    <a:pt x="3802" y="4"/>
                    <a:pt x="3798" y="5"/>
                  </a:cubicBezTo>
                  <a:cubicBezTo>
                    <a:pt x="3786" y="2"/>
                    <a:pt x="3774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7"/>
            <p:cNvSpPr/>
            <p:nvPr/>
          </p:nvSpPr>
          <p:spPr>
            <a:xfrm>
              <a:off x="1634414" y="2715691"/>
              <a:ext cx="315116" cy="128207"/>
            </a:xfrm>
            <a:custGeom>
              <a:rect b="b" l="l" r="r" t="t"/>
              <a:pathLst>
                <a:path extrusionOk="0" h="6480" w="15927">
                  <a:moveTo>
                    <a:pt x="6689" y="1"/>
                  </a:moveTo>
                  <a:cubicBezTo>
                    <a:pt x="6671" y="1"/>
                    <a:pt x="6653" y="4"/>
                    <a:pt x="6635" y="10"/>
                  </a:cubicBezTo>
                  <a:cubicBezTo>
                    <a:pt x="6595" y="23"/>
                    <a:pt x="6550" y="37"/>
                    <a:pt x="6506" y="55"/>
                  </a:cubicBezTo>
                  <a:lnTo>
                    <a:pt x="6506" y="59"/>
                  </a:lnTo>
                  <a:cubicBezTo>
                    <a:pt x="3901" y="972"/>
                    <a:pt x="1599" y="2743"/>
                    <a:pt x="1" y="5006"/>
                  </a:cubicBezTo>
                  <a:cubicBezTo>
                    <a:pt x="46" y="5131"/>
                    <a:pt x="95" y="5250"/>
                    <a:pt x="144" y="5380"/>
                  </a:cubicBezTo>
                  <a:cubicBezTo>
                    <a:pt x="1679" y="3117"/>
                    <a:pt x="3950" y="1328"/>
                    <a:pt x="6523" y="397"/>
                  </a:cubicBezTo>
                  <a:cubicBezTo>
                    <a:pt x="6572" y="380"/>
                    <a:pt x="6626" y="366"/>
                    <a:pt x="6675" y="344"/>
                  </a:cubicBezTo>
                  <a:cubicBezTo>
                    <a:pt x="6733" y="376"/>
                    <a:pt x="6796" y="397"/>
                    <a:pt x="6858" y="429"/>
                  </a:cubicBezTo>
                  <a:cubicBezTo>
                    <a:pt x="10098" y="1938"/>
                    <a:pt x="13193" y="4030"/>
                    <a:pt x="15815" y="6479"/>
                  </a:cubicBezTo>
                  <a:cubicBezTo>
                    <a:pt x="15851" y="6364"/>
                    <a:pt x="15891" y="6253"/>
                    <a:pt x="15926" y="6136"/>
                  </a:cubicBezTo>
                  <a:cubicBezTo>
                    <a:pt x="13255" y="3670"/>
                    <a:pt x="10117" y="1564"/>
                    <a:pt x="6835" y="55"/>
                  </a:cubicBezTo>
                  <a:lnTo>
                    <a:pt x="6831" y="50"/>
                  </a:lnTo>
                  <a:cubicBezTo>
                    <a:pt x="6804" y="37"/>
                    <a:pt x="6782" y="28"/>
                    <a:pt x="6755" y="19"/>
                  </a:cubicBezTo>
                  <a:cubicBezTo>
                    <a:pt x="6735" y="6"/>
                    <a:pt x="6713" y="1"/>
                    <a:pt x="66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7"/>
            <p:cNvSpPr/>
            <p:nvPr/>
          </p:nvSpPr>
          <p:spPr>
            <a:xfrm>
              <a:off x="1620347" y="2590986"/>
              <a:ext cx="93029" cy="104999"/>
            </a:xfrm>
            <a:custGeom>
              <a:rect b="b" l="l" r="r" t="t"/>
              <a:pathLst>
                <a:path extrusionOk="0" h="5307" w="4702">
                  <a:moveTo>
                    <a:pt x="4305" y="0"/>
                  </a:moveTo>
                  <a:cubicBezTo>
                    <a:pt x="3344" y="681"/>
                    <a:pt x="2426" y="1550"/>
                    <a:pt x="1562" y="2582"/>
                  </a:cubicBezTo>
                  <a:cubicBezTo>
                    <a:pt x="1447" y="2715"/>
                    <a:pt x="1340" y="2849"/>
                    <a:pt x="1233" y="2978"/>
                  </a:cubicBezTo>
                  <a:cubicBezTo>
                    <a:pt x="1139" y="3099"/>
                    <a:pt x="1050" y="3219"/>
                    <a:pt x="962" y="3339"/>
                  </a:cubicBezTo>
                  <a:cubicBezTo>
                    <a:pt x="677" y="3699"/>
                    <a:pt x="414" y="4078"/>
                    <a:pt x="160" y="4466"/>
                  </a:cubicBezTo>
                  <a:cubicBezTo>
                    <a:pt x="85" y="4746"/>
                    <a:pt x="40" y="5027"/>
                    <a:pt x="0" y="5307"/>
                  </a:cubicBezTo>
                  <a:cubicBezTo>
                    <a:pt x="325" y="4786"/>
                    <a:pt x="668" y="4279"/>
                    <a:pt x="1032" y="3788"/>
                  </a:cubicBezTo>
                  <a:lnTo>
                    <a:pt x="1032" y="3780"/>
                  </a:lnTo>
                  <a:cubicBezTo>
                    <a:pt x="1126" y="3664"/>
                    <a:pt x="1219" y="3543"/>
                    <a:pt x="1313" y="3424"/>
                  </a:cubicBezTo>
                  <a:lnTo>
                    <a:pt x="1313" y="3420"/>
                  </a:lnTo>
                  <a:cubicBezTo>
                    <a:pt x="1474" y="3206"/>
                    <a:pt x="1642" y="2996"/>
                    <a:pt x="1811" y="2787"/>
                  </a:cubicBezTo>
                  <a:cubicBezTo>
                    <a:pt x="2729" y="1700"/>
                    <a:pt x="3691" y="814"/>
                    <a:pt x="4702" y="134"/>
                  </a:cubicBezTo>
                  <a:cubicBezTo>
                    <a:pt x="4572" y="89"/>
                    <a:pt x="4439" y="44"/>
                    <a:pt x="4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7"/>
            <p:cNvSpPr/>
            <p:nvPr/>
          </p:nvSpPr>
          <p:spPr>
            <a:xfrm>
              <a:off x="768089" y="2812717"/>
              <a:ext cx="151870" cy="143421"/>
            </a:xfrm>
            <a:custGeom>
              <a:rect b="b" l="l" r="r" t="t"/>
              <a:pathLst>
                <a:path extrusionOk="0" h="7249" w="7676">
                  <a:moveTo>
                    <a:pt x="7260" y="0"/>
                  </a:moveTo>
                  <a:cubicBezTo>
                    <a:pt x="5438" y="0"/>
                    <a:pt x="3380" y="816"/>
                    <a:pt x="2088" y="2074"/>
                  </a:cubicBezTo>
                  <a:cubicBezTo>
                    <a:pt x="752" y="3379"/>
                    <a:pt x="0" y="5306"/>
                    <a:pt x="9" y="7167"/>
                  </a:cubicBezTo>
                  <a:cubicBezTo>
                    <a:pt x="349" y="7221"/>
                    <a:pt x="693" y="7248"/>
                    <a:pt x="1037" y="7248"/>
                  </a:cubicBezTo>
                  <a:cubicBezTo>
                    <a:pt x="2376" y="7248"/>
                    <a:pt x="3716" y="6842"/>
                    <a:pt x="4813" y="6077"/>
                  </a:cubicBezTo>
                  <a:cubicBezTo>
                    <a:pt x="6198" y="5119"/>
                    <a:pt x="7186" y="3610"/>
                    <a:pt x="7520" y="1963"/>
                  </a:cubicBezTo>
                  <a:cubicBezTo>
                    <a:pt x="7649" y="1312"/>
                    <a:pt x="7675" y="622"/>
                    <a:pt x="7445" y="3"/>
                  </a:cubicBezTo>
                  <a:cubicBezTo>
                    <a:pt x="7383" y="1"/>
                    <a:pt x="7322" y="0"/>
                    <a:pt x="72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7"/>
            <p:cNvSpPr/>
            <p:nvPr/>
          </p:nvSpPr>
          <p:spPr>
            <a:xfrm>
              <a:off x="1807612" y="3116139"/>
              <a:ext cx="109589" cy="223333"/>
            </a:xfrm>
            <a:custGeom>
              <a:rect b="b" l="l" r="r" t="t"/>
              <a:pathLst>
                <a:path extrusionOk="0" h="11288" w="5539">
                  <a:moveTo>
                    <a:pt x="3010" y="1"/>
                  </a:moveTo>
                  <a:cubicBezTo>
                    <a:pt x="1550" y="1119"/>
                    <a:pt x="547" y="2820"/>
                    <a:pt x="276" y="4636"/>
                  </a:cubicBezTo>
                  <a:cubicBezTo>
                    <a:pt x="0" y="6457"/>
                    <a:pt x="454" y="8376"/>
                    <a:pt x="1519" y="9876"/>
                  </a:cubicBezTo>
                  <a:cubicBezTo>
                    <a:pt x="1936" y="10468"/>
                    <a:pt x="2466" y="11011"/>
                    <a:pt x="3134" y="11288"/>
                  </a:cubicBezTo>
                  <a:cubicBezTo>
                    <a:pt x="4577" y="9850"/>
                    <a:pt x="5538" y="7512"/>
                    <a:pt x="5503" y="5473"/>
                  </a:cubicBezTo>
                  <a:cubicBezTo>
                    <a:pt x="5468" y="3434"/>
                    <a:pt x="4501" y="1390"/>
                    <a:pt x="30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7"/>
            <p:cNvSpPr/>
            <p:nvPr/>
          </p:nvSpPr>
          <p:spPr>
            <a:xfrm>
              <a:off x="1214517" y="3745500"/>
              <a:ext cx="235382" cy="135270"/>
            </a:xfrm>
            <a:custGeom>
              <a:rect b="b" l="l" r="r" t="t"/>
              <a:pathLst>
                <a:path extrusionOk="0" h="6837" w="11897">
                  <a:moveTo>
                    <a:pt x="8337" y="1"/>
                  </a:moveTo>
                  <a:cubicBezTo>
                    <a:pt x="7063" y="1"/>
                    <a:pt x="5789" y="234"/>
                    <a:pt x="4706" y="701"/>
                  </a:cubicBezTo>
                  <a:cubicBezTo>
                    <a:pt x="2561" y="1628"/>
                    <a:pt x="824" y="3551"/>
                    <a:pt x="0" y="5733"/>
                  </a:cubicBezTo>
                  <a:cubicBezTo>
                    <a:pt x="1256" y="6459"/>
                    <a:pt x="2706" y="6837"/>
                    <a:pt x="4155" y="6837"/>
                  </a:cubicBezTo>
                  <a:cubicBezTo>
                    <a:pt x="4812" y="6837"/>
                    <a:pt x="5469" y="6759"/>
                    <a:pt x="6108" y="6601"/>
                  </a:cubicBezTo>
                  <a:cubicBezTo>
                    <a:pt x="8152" y="6097"/>
                    <a:pt x="9987" y="4776"/>
                    <a:pt x="11109" y="2994"/>
                  </a:cubicBezTo>
                  <a:cubicBezTo>
                    <a:pt x="11553" y="2291"/>
                    <a:pt x="11896" y="1494"/>
                    <a:pt x="11896" y="666"/>
                  </a:cubicBezTo>
                  <a:cubicBezTo>
                    <a:pt x="10829" y="223"/>
                    <a:pt x="9583" y="1"/>
                    <a:pt x="8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4" name="Google Shape;1084;p37"/>
          <p:cNvGrpSpPr/>
          <p:nvPr/>
        </p:nvGrpSpPr>
        <p:grpSpPr>
          <a:xfrm>
            <a:off x="715097" y="535009"/>
            <a:ext cx="1964507" cy="1964565"/>
            <a:chOff x="6338225" y="590100"/>
            <a:chExt cx="1670925" cy="1670975"/>
          </a:xfrm>
        </p:grpSpPr>
        <p:sp>
          <p:nvSpPr>
            <p:cNvPr id="1085" name="Google Shape;1085;p37"/>
            <p:cNvSpPr/>
            <p:nvPr/>
          </p:nvSpPr>
          <p:spPr>
            <a:xfrm>
              <a:off x="6338225" y="590100"/>
              <a:ext cx="1670925" cy="1670975"/>
            </a:xfrm>
            <a:custGeom>
              <a:rect b="b" l="l" r="r" t="t"/>
              <a:pathLst>
                <a:path extrusionOk="0" h="66839" w="66837">
                  <a:moveTo>
                    <a:pt x="33416" y="1"/>
                  </a:moveTo>
                  <a:cubicBezTo>
                    <a:pt x="16776" y="1"/>
                    <a:pt x="2546" y="12419"/>
                    <a:pt x="305" y="28879"/>
                  </a:cubicBezTo>
                  <a:cubicBezTo>
                    <a:pt x="99" y="30375"/>
                    <a:pt x="1" y="31902"/>
                    <a:pt x="1" y="33423"/>
                  </a:cubicBezTo>
                  <a:cubicBezTo>
                    <a:pt x="1" y="34919"/>
                    <a:pt x="99" y="36415"/>
                    <a:pt x="293" y="37862"/>
                  </a:cubicBezTo>
                  <a:cubicBezTo>
                    <a:pt x="293" y="37886"/>
                    <a:pt x="385" y="38501"/>
                    <a:pt x="385" y="38501"/>
                  </a:cubicBezTo>
                  <a:cubicBezTo>
                    <a:pt x="479" y="39109"/>
                    <a:pt x="591" y="39743"/>
                    <a:pt x="727" y="40376"/>
                  </a:cubicBezTo>
                  <a:cubicBezTo>
                    <a:pt x="733" y="40419"/>
                    <a:pt x="746" y="40470"/>
                    <a:pt x="758" y="40519"/>
                  </a:cubicBezTo>
                  <a:cubicBezTo>
                    <a:pt x="789" y="40662"/>
                    <a:pt x="820" y="40811"/>
                    <a:pt x="858" y="40960"/>
                  </a:cubicBezTo>
                  <a:lnTo>
                    <a:pt x="870" y="41015"/>
                  </a:lnTo>
                  <a:cubicBezTo>
                    <a:pt x="889" y="41097"/>
                    <a:pt x="901" y="41172"/>
                    <a:pt x="926" y="41246"/>
                  </a:cubicBezTo>
                  <a:lnTo>
                    <a:pt x="932" y="41264"/>
                  </a:lnTo>
                  <a:cubicBezTo>
                    <a:pt x="950" y="41358"/>
                    <a:pt x="969" y="41444"/>
                    <a:pt x="993" y="41537"/>
                  </a:cubicBezTo>
                  <a:cubicBezTo>
                    <a:pt x="1019" y="41637"/>
                    <a:pt x="1044" y="41736"/>
                    <a:pt x="1068" y="41842"/>
                  </a:cubicBezTo>
                  <a:cubicBezTo>
                    <a:pt x="1075" y="41860"/>
                    <a:pt x="1093" y="41917"/>
                    <a:pt x="1093" y="41929"/>
                  </a:cubicBezTo>
                  <a:cubicBezTo>
                    <a:pt x="1142" y="42115"/>
                    <a:pt x="1193" y="42301"/>
                    <a:pt x="1248" y="42499"/>
                  </a:cubicBezTo>
                  <a:lnTo>
                    <a:pt x="1336" y="42803"/>
                  </a:lnTo>
                  <a:cubicBezTo>
                    <a:pt x="1373" y="42946"/>
                    <a:pt x="1416" y="43083"/>
                    <a:pt x="1454" y="43195"/>
                  </a:cubicBezTo>
                  <a:cubicBezTo>
                    <a:pt x="1683" y="43958"/>
                    <a:pt x="1956" y="44740"/>
                    <a:pt x="2254" y="45505"/>
                  </a:cubicBezTo>
                  <a:cubicBezTo>
                    <a:pt x="3757" y="49379"/>
                    <a:pt x="5948" y="52906"/>
                    <a:pt x="8786" y="56004"/>
                  </a:cubicBezTo>
                  <a:cubicBezTo>
                    <a:pt x="8830" y="56053"/>
                    <a:pt x="8879" y="56102"/>
                    <a:pt x="8928" y="56153"/>
                  </a:cubicBezTo>
                  <a:cubicBezTo>
                    <a:pt x="9798" y="57090"/>
                    <a:pt x="10735" y="57990"/>
                    <a:pt x="11735" y="58847"/>
                  </a:cubicBezTo>
                  <a:cubicBezTo>
                    <a:pt x="11735" y="58847"/>
                    <a:pt x="11735" y="58853"/>
                    <a:pt x="11729" y="58859"/>
                  </a:cubicBezTo>
                  <a:cubicBezTo>
                    <a:pt x="11412" y="59790"/>
                    <a:pt x="11555" y="60778"/>
                    <a:pt x="12120" y="61572"/>
                  </a:cubicBezTo>
                  <a:cubicBezTo>
                    <a:pt x="12690" y="62368"/>
                    <a:pt x="13604" y="62839"/>
                    <a:pt x="14572" y="62839"/>
                  </a:cubicBezTo>
                  <a:cubicBezTo>
                    <a:pt x="15149" y="62839"/>
                    <a:pt x="15715" y="62672"/>
                    <a:pt x="16211" y="62349"/>
                  </a:cubicBezTo>
                  <a:cubicBezTo>
                    <a:pt x="16286" y="62305"/>
                    <a:pt x="16360" y="62256"/>
                    <a:pt x="16435" y="62206"/>
                  </a:cubicBezTo>
                  <a:cubicBezTo>
                    <a:pt x="16931" y="62498"/>
                    <a:pt x="17447" y="62784"/>
                    <a:pt x="17956" y="63050"/>
                  </a:cubicBezTo>
                  <a:cubicBezTo>
                    <a:pt x="18862" y="63523"/>
                    <a:pt x="19776" y="63950"/>
                    <a:pt x="20670" y="64317"/>
                  </a:cubicBezTo>
                  <a:cubicBezTo>
                    <a:pt x="20700" y="64329"/>
                    <a:pt x="20725" y="64342"/>
                    <a:pt x="20756" y="64354"/>
                  </a:cubicBezTo>
                  <a:cubicBezTo>
                    <a:pt x="21395" y="64615"/>
                    <a:pt x="21997" y="64845"/>
                    <a:pt x="22582" y="65037"/>
                  </a:cubicBezTo>
                  <a:cubicBezTo>
                    <a:pt x="22948" y="65168"/>
                    <a:pt x="23321" y="65286"/>
                    <a:pt x="23724" y="65403"/>
                  </a:cubicBezTo>
                  <a:cubicBezTo>
                    <a:pt x="23786" y="65423"/>
                    <a:pt x="23848" y="65447"/>
                    <a:pt x="23929" y="65466"/>
                  </a:cubicBezTo>
                  <a:cubicBezTo>
                    <a:pt x="23941" y="65472"/>
                    <a:pt x="23954" y="65478"/>
                    <a:pt x="23966" y="65478"/>
                  </a:cubicBezTo>
                  <a:cubicBezTo>
                    <a:pt x="24326" y="65584"/>
                    <a:pt x="24686" y="65683"/>
                    <a:pt x="25040" y="65776"/>
                  </a:cubicBezTo>
                  <a:cubicBezTo>
                    <a:pt x="25133" y="65801"/>
                    <a:pt x="25226" y="65825"/>
                    <a:pt x="25319" y="65844"/>
                  </a:cubicBezTo>
                  <a:cubicBezTo>
                    <a:pt x="26356" y="66111"/>
                    <a:pt x="27430" y="66323"/>
                    <a:pt x="28511" y="66478"/>
                  </a:cubicBezTo>
                  <a:cubicBezTo>
                    <a:pt x="29150" y="66577"/>
                    <a:pt x="29803" y="66652"/>
                    <a:pt x="30454" y="66707"/>
                  </a:cubicBezTo>
                  <a:cubicBezTo>
                    <a:pt x="31361" y="66788"/>
                    <a:pt x="32273" y="66831"/>
                    <a:pt x="33167" y="66831"/>
                  </a:cubicBezTo>
                  <a:cubicBezTo>
                    <a:pt x="33248" y="66838"/>
                    <a:pt x="33328" y="66838"/>
                    <a:pt x="33416" y="66838"/>
                  </a:cubicBezTo>
                  <a:cubicBezTo>
                    <a:pt x="33887" y="66838"/>
                    <a:pt x="34316" y="66831"/>
                    <a:pt x="34732" y="66813"/>
                  </a:cubicBezTo>
                  <a:cubicBezTo>
                    <a:pt x="35669" y="66776"/>
                    <a:pt x="36594" y="66701"/>
                    <a:pt x="37488" y="66589"/>
                  </a:cubicBezTo>
                  <a:cubicBezTo>
                    <a:pt x="38116" y="66515"/>
                    <a:pt x="38730" y="66421"/>
                    <a:pt x="39296" y="66317"/>
                  </a:cubicBezTo>
                  <a:cubicBezTo>
                    <a:pt x="40010" y="66192"/>
                    <a:pt x="40711" y="66043"/>
                    <a:pt x="41382" y="65882"/>
                  </a:cubicBezTo>
                  <a:cubicBezTo>
                    <a:pt x="42778" y="65540"/>
                    <a:pt x="44176" y="65099"/>
                    <a:pt x="45541" y="64566"/>
                  </a:cubicBezTo>
                  <a:cubicBezTo>
                    <a:pt x="46491" y="64193"/>
                    <a:pt x="47441" y="63770"/>
                    <a:pt x="48354" y="63311"/>
                  </a:cubicBezTo>
                  <a:cubicBezTo>
                    <a:pt x="48558" y="63217"/>
                    <a:pt x="48758" y="63113"/>
                    <a:pt x="48950" y="63013"/>
                  </a:cubicBezTo>
                  <a:cubicBezTo>
                    <a:pt x="52713" y="61033"/>
                    <a:pt x="56028" y="58388"/>
                    <a:pt x="58802" y="55153"/>
                  </a:cubicBezTo>
                  <a:cubicBezTo>
                    <a:pt x="60430" y="53253"/>
                    <a:pt x="61845" y="51167"/>
                    <a:pt x="63006" y="48969"/>
                  </a:cubicBezTo>
                  <a:cubicBezTo>
                    <a:pt x="63112" y="48777"/>
                    <a:pt x="63212" y="48585"/>
                    <a:pt x="63298" y="48399"/>
                  </a:cubicBezTo>
                  <a:cubicBezTo>
                    <a:pt x="63645" y="47703"/>
                    <a:pt x="63943" y="47050"/>
                    <a:pt x="64210" y="46417"/>
                  </a:cubicBezTo>
                  <a:cubicBezTo>
                    <a:pt x="65949" y="42301"/>
                    <a:pt x="66837" y="37931"/>
                    <a:pt x="66837" y="33423"/>
                  </a:cubicBezTo>
                  <a:cubicBezTo>
                    <a:pt x="66837" y="27761"/>
                    <a:pt x="65396" y="22197"/>
                    <a:pt x="62671" y="17268"/>
                  </a:cubicBezTo>
                  <a:cubicBezTo>
                    <a:pt x="62782" y="16839"/>
                    <a:pt x="62832" y="16411"/>
                    <a:pt x="62826" y="15989"/>
                  </a:cubicBezTo>
                  <a:cubicBezTo>
                    <a:pt x="62808" y="15331"/>
                    <a:pt x="62633" y="14747"/>
                    <a:pt x="62298" y="14262"/>
                  </a:cubicBezTo>
                  <a:cubicBezTo>
                    <a:pt x="61951" y="13766"/>
                    <a:pt x="61441" y="13394"/>
                    <a:pt x="60857" y="13195"/>
                  </a:cubicBezTo>
                  <a:cubicBezTo>
                    <a:pt x="60845" y="13076"/>
                    <a:pt x="60833" y="12959"/>
                    <a:pt x="60820" y="12835"/>
                  </a:cubicBezTo>
                  <a:lnTo>
                    <a:pt x="60808" y="12717"/>
                  </a:lnTo>
                  <a:cubicBezTo>
                    <a:pt x="60708" y="11929"/>
                    <a:pt x="60461" y="9823"/>
                    <a:pt x="58467" y="9253"/>
                  </a:cubicBezTo>
                  <a:cubicBezTo>
                    <a:pt x="58189" y="9178"/>
                    <a:pt x="57902" y="9135"/>
                    <a:pt x="57616" y="9135"/>
                  </a:cubicBezTo>
                  <a:cubicBezTo>
                    <a:pt x="57318" y="9135"/>
                    <a:pt x="56959" y="9178"/>
                    <a:pt x="56567" y="9321"/>
                  </a:cubicBezTo>
                  <a:cubicBezTo>
                    <a:pt x="55991" y="8768"/>
                    <a:pt x="55395" y="8233"/>
                    <a:pt x="54799" y="7737"/>
                  </a:cubicBezTo>
                  <a:cubicBezTo>
                    <a:pt x="54624" y="7594"/>
                    <a:pt x="54450" y="7451"/>
                    <a:pt x="54277" y="7316"/>
                  </a:cubicBezTo>
                  <a:cubicBezTo>
                    <a:pt x="54122" y="6465"/>
                    <a:pt x="53879" y="5694"/>
                    <a:pt x="53544" y="4993"/>
                  </a:cubicBezTo>
                  <a:cubicBezTo>
                    <a:pt x="52836" y="3528"/>
                    <a:pt x="51619" y="2659"/>
                    <a:pt x="50272" y="2659"/>
                  </a:cubicBezTo>
                  <a:cubicBezTo>
                    <a:pt x="50099" y="2659"/>
                    <a:pt x="49925" y="2671"/>
                    <a:pt x="49750" y="2702"/>
                  </a:cubicBezTo>
                  <a:cubicBezTo>
                    <a:pt x="49186" y="2802"/>
                    <a:pt x="48670" y="3049"/>
                    <a:pt x="48199" y="3447"/>
                  </a:cubicBezTo>
                  <a:cubicBezTo>
                    <a:pt x="44325" y="1528"/>
                    <a:pt x="40171" y="399"/>
                    <a:pt x="35824" y="89"/>
                  </a:cubicBezTo>
                  <a:cubicBezTo>
                    <a:pt x="35136" y="38"/>
                    <a:pt x="34446" y="14"/>
                    <a:pt x="33775" y="8"/>
                  </a:cubicBezTo>
                  <a:cubicBezTo>
                    <a:pt x="33732" y="1"/>
                    <a:pt x="33695" y="1"/>
                    <a:pt x="33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42863" rotWithShape="0" algn="bl" dir="3720000" dist="76200">
                <a:srgbClr val="000000">
                  <a:alpha val="2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6394400" y="641025"/>
              <a:ext cx="1569125" cy="1569125"/>
            </a:xfrm>
            <a:custGeom>
              <a:rect b="b" l="l" r="r" t="t"/>
              <a:pathLst>
                <a:path extrusionOk="0" h="62765" w="62765">
                  <a:moveTo>
                    <a:pt x="31379" y="1"/>
                  </a:moveTo>
                  <a:cubicBezTo>
                    <a:pt x="15498" y="1"/>
                    <a:pt x="2373" y="11804"/>
                    <a:pt x="293" y="27114"/>
                  </a:cubicBezTo>
                  <a:cubicBezTo>
                    <a:pt x="101" y="28510"/>
                    <a:pt x="1" y="29933"/>
                    <a:pt x="1" y="31386"/>
                  </a:cubicBezTo>
                  <a:cubicBezTo>
                    <a:pt x="1" y="32794"/>
                    <a:pt x="95" y="34192"/>
                    <a:pt x="281" y="35551"/>
                  </a:cubicBezTo>
                  <a:cubicBezTo>
                    <a:pt x="287" y="35596"/>
                    <a:pt x="287" y="35633"/>
                    <a:pt x="293" y="35676"/>
                  </a:cubicBezTo>
                  <a:cubicBezTo>
                    <a:pt x="318" y="35837"/>
                    <a:pt x="342" y="35998"/>
                    <a:pt x="367" y="36160"/>
                  </a:cubicBezTo>
                  <a:cubicBezTo>
                    <a:pt x="460" y="36774"/>
                    <a:pt x="572" y="37376"/>
                    <a:pt x="697" y="37972"/>
                  </a:cubicBezTo>
                  <a:cubicBezTo>
                    <a:pt x="697" y="37986"/>
                    <a:pt x="703" y="37998"/>
                    <a:pt x="703" y="38010"/>
                  </a:cubicBezTo>
                  <a:cubicBezTo>
                    <a:pt x="734" y="38159"/>
                    <a:pt x="771" y="38308"/>
                    <a:pt x="803" y="38451"/>
                  </a:cubicBezTo>
                  <a:cubicBezTo>
                    <a:pt x="826" y="38539"/>
                    <a:pt x="840" y="38625"/>
                    <a:pt x="864" y="38706"/>
                  </a:cubicBezTo>
                  <a:cubicBezTo>
                    <a:pt x="889" y="38805"/>
                    <a:pt x="914" y="38911"/>
                    <a:pt x="938" y="39015"/>
                  </a:cubicBezTo>
                  <a:cubicBezTo>
                    <a:pt x="958" y="39103"/>
                    <a:pt x="981" y="39196"/>
                    <a:pt x="1007" y="39290"/>
                  </a:cubicBezTo>
                  <a:cubicBezTo>
                    <a:pt x="1013" y="39313"/>
                    <a:pt x="1019" y="39333"/>
                    <a:pt x="1026" y="39358"/>
                  </a:cubicBezTo>
                  <a:cubicBezTo>
                    <a:pt x="1075" y="39537"/>
                    <a:pt x="1118" y="39711"/>
                    <a:pt x="1168" y="39892"/>
                  </a:cubicBezTo>
                  <a:cubicBezTo>
                    <a:pt x="1199" y="39997"/>
                    <a:pt x="1230" y="40103"/>
                    <a:pt x="1262" y="40215"/>
                  </a:cubicBezTo>
                  <a:cubicBezTo>
                    <a:pt x="1299" y="40333"/>
                    <a:pt x="1336" y="40450"/>
                    <a:pt x="1373" y="40568"/>
                  </a:cubicBezTo>
                  <a:cubicBezTo>
                    <a:pt x="1591" y="41301"/>
                    <a:pt x="1846" y="42021"/>
                    <a:pt x="2124" y="42729"/>
                  </a:cubicBezTo>
                  <a:cubicBezTo>
                    <a:pt x="3540" y="46399"/>
                    <a:pt x="5632" y="49732"/>
                    <a:pt x="8240" y="52575"/>
                  </a:cubicBezTo>
                  <a:cubicBezTo>
                    <a:pt x="8283" y="52620"/>
                    <a:pt x="8328" y="52669"/>
                    <a:pt x="8371" y="52712"/>
                  </a:cubicBezTo>
                  <a:cubicBezTo>
                    <a:pt x="9612" y="54059"/>
                    <a:pt x="10984" y="55302"/>
                    <a:pt x="12455" y="56412"/>
                  </a:cubicBezTo>
                  <a:cubicBezTo>
                    <a:pt x="12896" y="56747"/>
                    <a:pt x="13349" y="57071"/>
                    <a:pt x="13810" y="57388"/>
                  </a:cubicBezTo>
                  <a:lnTo>
                    <a:pt x="14200" y="57641"/>
                  </a:lnTo>
                  <a:cubicBezTo>
                    <a:pt x="14561" y="57872"/>
                    <a:pt x="14921" y="58102"/>
                    <a:pt x="15286" y="58325"/>
                  </a:cubicBezTo>
                  <a:cubicBezTo>
                    <a:pt x="15802" y="58635"/>
                    <a:pt x="16329" y="58933"/>
                    <a:pt x="16870" y="59206"/>
                  </a:cubicBezTo>
                  <a:cubicBezTo>
                    <a:pt x="17708" y="59647"/>
                    <a:pt x="18564" y="60051"/>
                    <a:pt x="19452" y="60411"/>
                  </a:cubicBezTo>
                  <a:cubicBezTo>
                    <a:pt x="19466" y="60417"/>
                    <a:pt x="19484" y="60423"/>
                    <a:pt x="19496" y="60429"/>
                  </a:cubicBezTo>
                  <a:cubicBezTo>
                    <a:pt x="20062" y="60659"/>
                    <a:pt x="20633" y="60876"/>
                    <a:pt x="21217" y="61076"/>
                  </a:cubicBezTo>
                  <a:cubicBezTo>
                    <a:pt x="21576" y="61200"/>
                    <a:pt x="21942" y="61317"/>
                    <a:pt x="22309" y="61423"/>
                  </a:cubicBezTo>
                  <a:cubicBezTo>
                    <a:pt x="22377" y="61449"/>
                    <a:pt x="22439" y="61466"/>
                    <a:pt x="22507" y="61486"/>
                  </a:cubicBezTo>
                  <a:cubicBezTo>
                    <a:pt x="22842" y="61584"/>
                    <a:pt x="23184" y="61678"/>
                    <a:pt x="23526" y="61770"/>
                  </a:cubicBezTo>
                  <a:cubicBezTo>
                    <a:pt x="23601" y="61790"/>
                    <a:pt x="23681" y="61808"/>
                    <a:pt x="23762" y="61827"/>
                  </a:cubicBezTo>
                  <a:cubicBezTo>
                    <a:pt x="24742" y="62074"/>
                    <a:pt x="25748" y="62280"/>
                    <a:pt x="26773" y="62429"/>
                  </a:cubicBezTo>
                  <a:cubicBezTo>
                    <a:pt x="27375" y="62515"/>
                    <a:pt x="27983" y="62584"/>
                    <a:pt x="28599" y="62641"/>
                  </a:cubicBezTo>
                  <a:cubicBezTo>
                    <a:pt x="29449" y="62715"/>
                    <a:pt x="30312" y="62758"/>
                    <a:pt x="31181" y="62758"/>
                  </a:cubicBezTo>
                  <a:cubicBezTo>
                    <a:pt x="31249" y="62764"/>
                    <a:pt x="31312" y="62764"/>
                    <a:pt x="31379" y="62764"/>
                  </a:cubicBezTo>
                  <a:cubicBezTo>
                    <a:pt x="31796" y="62764"/>
                    <a:pt x="32206" y="62758"/>
                    <a:pt x="32616" y="62739"/>
                  </a:cubicBezTo>
                  <a:cubicBezTo>
                    <a:pt x="33485" y="62708"/>
                    <a:pt x="34347" y="62641"/>
                    <a:pt x="35204" y="62535"/>
                  </a:cubicBezTo>
                  <a:cubicBezTo>
                    <a:pt x="35775" y="62460"/>
                    <a:pt x="36347" y="62380"/>
                    <a:pt x="36912" y="62274"/>
                  </a:cubicBezTo>
                  <a:cubicBezTo>
                    <a:pt x="37570" y="62162"/>
                    <a:pt x="38222" y="62025"/>
                    <a:pt x="38867" y="61864"/>
                  </a:cubicBezTo>
                  <a:cubicBezTo>
                    <a:pt x="40202" y="61535"/>
                    <a:pt x="41500" y="61125"/>
                    <a:pt x="42766" y="60629"/>
                  </a:cubicBezTo>
                  <a:cubicBezTo>
                    <a:pt x="43672" y="60274"/>
                    <a:pt x="44566" y="59877"/>
                    <a:pt x="45431" y="59443"/>
                  </a:cubicBezTo>
                  <a:cubicBezTo>
                    <a:pt x="45609" y="59355"/>
                    <a:pt x="45790" y="59269"/>
                    <a:pt x="45970" y="59169"/>
                  </a:cubicBezTo>
                  <a:cubicBezTo>
                    <a:pt x="49509" y="57314"/>
                    <a:pt x="52644" y="54792"/>
                    <a:pt x="55220" y="51787"/>
                  </a:cubicBezTo>
                  <a:cubicBezTo>
                    <a:pt x="56748" y="50005"/>
                    <a:pt x="58077" y="48056"/>
                    <a:pt x="59177" y="45964"/>
                  </a:cubicBezTo>
                  <a:cubicBezTo>
                    <a:pt x="59269" y="45795"/>
                    <a:pt x="59355" y="45622"/>
                    <a:pt x="59443" y="45448"/>
                  </a:cubicBezTo>
                  <a:cubicBezTo>
                    <a:pt x="59747" y="44840"/>
                    <a:pt x="60039" y="44219"/>
                    <a:pt x="60300" y="43586"/>
                  </a:cubicBezTo>
                  <a:cubicBezTo>
                    <a:pt x="61888" y="39835"/>
                    <a:pt x="62765" y="35713"/>
                    <a:pt x="62765" y="31386"/>
                  </a:cubicBezTo>
                  <a:cubicBezTo>
                    <a:pt x="62765" y="23481"/>
                    <a:pt x="59840" y="16262"/>
                    <a:pt x="55022" y="10749"/>
                  </a:cubicBezTo>
                  <a:cubicBezTo>
                    <a:pt x="54936" y="10649"/>
                    <a:pt x="54855" y="10555"/>
                    <a:pt x="54767" y="10463"/>
                  </a:cubicBezTo>
                  <a:cubicBezTo>
                    <a:pt x="54395" y="10041"/>
                    <a:pt x="54016" y="9637"/>
                    <a:pt x="53619" y="9239"/>
                  </a:cubicBezTo>
                  <a:cubicBezTo>
                    <a:pt x="52930" y="8543"/>
                    <a:pt x="52210" y="7886"/>
                    <a:pt x="51458" y="7265"/>
                  </a:cubicBezTo>
                  <a:cubicBezTo>
                    <a:pt x="50589" y="6539"/>
                    <a:pt x="49677" y="5861"/>
                    <a:pt x="48733" y="5228"/>
                  </a:cubicBezTo>
                  <a:cubicBezTo>
                    <a:pt x="44350" y="2316"/>
                    <a:pt x="39202" y="479"/>
                    <a:pt x="33645" y="81"/>
                  </a:cubicBezTo>
                  <a:cubicBezTo>
                    <a:pt x="32994" y="38"/>
                    <a:pt x="32336" y="7"/>
                    <a:pt x="31671" y="7"/>
                  </a:cubicBezTo>
                  <a:cubicBezTo>
                    <a:pt x="31652" y="4"/>
                    <a:pt x="31635" y="2"/>
                    <a:pt x="31618" y="2"/>
                  </a:cubicBezTo>
                  <a:cubicBezTo>
                    <a:pt x="31601" y="2"/>
                    <a:pt x="31584" y="4"/>
                    <a:pt x="31565" y="7"/>
                  </a:cubicBezTo>
                  <a:cubicBezTo>
                    <a:pt x="31504" y="1"/>
                    <a:pt x="31442" y="1"/>
                    <a:pt x="313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7"/>
            <p:cNvSpPr/>
            <p:nvPr/>
          </p:nvSpPr>
          <p:spPr>
            <a:xfrm>
              <a:off x="7439025" y="707400"/>
              <a:ext cx="234575" cy="284125"/>
            </a:xfrm>
            <a:custGeom>
              <a:rect b="b" l="l" r="r" t="t"/>
              <a:pathLst>
                <a:path extrusionOk="0" h="11365" w="9383">
                  <a:moveTo>
                    <a:pt x="6458" y="1"/>
                  </a:moveTo>
                  <a:cubicBezTo>
                    <a:pt x="6400" y="1"/>
                    <a:pt x="6342" y="6"/>
                    <a:pt x="6283" y="16"/>
                  </a:cubicBezTo>
                  <a:cubicBezTo>
                    <a:pt x="5887" y="84"/>
                    <a:pt x="5575" y="383"/>
                    <a:pt x="5334" y="698"/>
                  </a:cubicBezTo>
                  <a:cubicBezTo>
                    <a:pt x="4912" y="1239"/>
                    <a:pt x="4620" y="1873"/>
                    <a:pt x="4483" y="2536"/>
                  </a:cubicBezTo>
                  <a:cubicBezTo>
                    <a:pt x="3859" y="2003"/>
                    <a:pt x="2963" y="1722"/>
                    <a:pt x="2108" y="1722"/>
                  </a:cubicBezTo>
                  <a:cubicBezTo>
                    <a:pt x="1977" y="1722"/>
                    <a:pt x="1848" y="1728"/>
                    <a:pt x="1720" y="1741"/>
                  </a:cubicBezTo>
                  <a:cubicBezTo>
                    <a:pt x="1156" y="1798"/>
                    <a:pt x="540" y="2039"/>
                    <a:pt x="305" y="2549"/>
                  </a:cubicBezTo>
                  <a:cubicBezTo>
                    <a:pt x="1" y="3200"/>
                    <a:pt x="442" y="3933"/>
                    <a:pt x="926" y="4461"/>
                  </a:cubicBezTo>
                  <a:cubicBezTo>
                    <a:pt x="2118" y="5753"/>
                    <a:pt x="3663" y="6678"/>
                    <a:pt x="5085" y="7727"/>
                  </a:cubicBezTo>
                  <a:cubicBezTo>
                    <a:pt x="6532" y="8788"/>
                    <a:pt x="7935" y="10031"/>
                    <a:pt x="9128" y="11364"/>
                  </a:cubicBezTo>
                  <a:cubicBezTo>
                    <a:pt x="7979" y="8118"/>
                    <a:pt x="9382" y="4294"/>
                    <a:pt x="7885" y="1183"/>
                  </a:cubicBezTo>
                  <a:cubicBezTo>
                    <a:pt x="7606" y="602"/>
                    <a:pt x="7087" y="1"/>
                    <a:pt x="6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7"/>
            <p:cNvSpPr/>
            <p:nvPr/>
          </p:nvSpPr>
          <p:spPr>
            <a:xfrm>
              <a:off x="7573300" y="789875"/>
              <a:ext cx="136625" cy="962850"/>
            </a:xfrm>
            <a:custGeom>
              <a:rect b="b" l="l" r="r" t="t"/>
              <a:pathLst>
                <a:path extrusionOk="0" h="38514" w="5465">
                  <a:moveTo>
                    <a:pt x="138" y="0"/>
                  </a:moveTo>
                  <a:cubicBezTo>
                    <a:pt x="116" y="0"/>
                    <a:pt x="93" y="6"/>
                    <a:pt x="75" y="19"/>
                  </a:cubicBezTo>
                  <a:cubicBezTo>
                    <a:pt x="18" y="56"/>
                    <a:pt x="0" y="131"/>
                    <a:pt x="37" y="187"/>
                  </a:cubicBezTo>
                  <a:cubicBezTo>
                    <a:pt x="1459" y="2454"/>
                    <a:pt x="2588" y="4956"/>
                    <a:pt x="3415" y="7700"/>
                  </a:cubicBezTo>
                  <a:cubicBezTo>
                    <a:pt x="4272" y="10487"/>
                    <a:pt x="4806" y="13512"/>
                    <a:pt x="5041" y="16770"/>
                  </a:cubicBezTo>
                  <a:cubicBezTo>
                    <a:pt x="5047" y="16851"/>
                    <a:pt x="5054" y="16931"/>
                    <a:pt x="5054" y="17006"/>
                  </a:cubicBezTo>
                  <a:cubicBezTo>
                    <a:pt x="5098" y="17572"/>
                    <a:pt x="5121" y="18143"/>
                    <a:pt x="5141" y="18719"/>
                  </a:cubicBezTo>
                  <a:cubicBezTo>
                    <a:pt x="5153" y="19012"/>
                    <a:pt x="5159" y="19310"/>
                    <a:pt x="5166" y="19608"/>
                  </a:cubicBezTo>
                  <a:cubicBezTo>
                    <a:pt x="5190" y="20999"/>
                    <a:pt x="5159" y="22427"/>
                    <a:pt x="5078" y="23892"/>
                  </a:cubicBezTo>
                  <a:cubicBezTo>
                    <a:pt x="4980" y="25593"/>
                    <a:pt x="4817" y="27325"/>
                    <a:pt x="4668" y="29008"/>
                  </a:cubicBezTo>
                  <a:cubicBezTo>
                    <a:pt x="4551" y="30268"/>
                    <a:pt x="4433" y="31548"/>
                    <a:pt x="4339" y="32832"/>
                  </a:cubicBezTo>
                  <a:cubicBezTo>
                    <a:pt x="4321" y="33061"/>
                    <a:pt x="4302" y="33285"/>
                    <a:pt x="4290" y="33516"/>
                  </a:cubicBezTo>
                  <a:cubicBezTo>
                    <a:pt x="4184" y="35179"/>
                    <a:pt x="4135" y="36849"/>
                    <a:pt x="4198" y="38514"/>
                  </a:cubicBezTo>
                  <a:cubicBezTo>
                    <a:pt x="4278" y="38377"/>
                    <a:pt x="4353" y="38234"/>
                    <a:pt x="4427" y="38090"/>
                  </a:cubicBezTo>
                  <a:cubicBezTo>
                    <a:pt x="4376" y="36104"/>
                    <a:pt x="4482" y="34105"/>
                    <a:pt x="4637" y="32118"/>
                  </a:cubicBezTo>
                  <a:cubicBezTo>
                    <a:pt x="4651" y="32026"/>
                    <a:pt x="4657" y="31932"/>
                    <a:pt x="4663" y="31832"/>
                  </a:cubicBezTo>
                  <a:cubicBezTo>
                    <a:pt x="4674" y="31677"/>
                    <a:pt x="4688" y="31528"/>
                    <a:pt x="4700" y="31379"/>
                  </a:cubicBezTo>
                  <a:cubicBezTo>
                    <a:pt x="4731" y="31044"/>
                    <a:pt x="4762" y="30709"/>
                    <a:pt x="4794" y="30379"/>
                  </a:cubicBezTo>
                  <a:cubicBezTo>
                    <a:pt x="4831" y="29926"/>
                    <a:pt x="4874" y="29473"/>
                    <a:pt x="4911" y="29026"/>
                  </a:cubicBezTo>
                  <a:cubicBezTo>
                    <a:pt x="5066" y="27344"/>
                    <a:pt x="5227" y="25605"/>
                    <a:pt x="5321" y="23905"/>
                  </a:cubicBezTo>
                  <a:cubicBezTo>
                    <a:pt x="5464" y="21421"/>
                    <a:pt x="5445" y="19049"/>
                    <a:pt x="5284" y="16782"/>
                  </a:cubicBezTo>
                  <a:cubicBezTo>
                    <a:pt x="5270" y="16492"/>
                    <a:pt x="5247" y="16200"/>
                    <a:pt x="5215" y="15914"/>
                  </a:cubicBezTo>
                  <a:cubicBezTo>
                    <a:pt x="4943" y="12747"/>
                    <a:pt x="4365" y="9804"/>
                    <a:pt x="3490" y="7091"/>
                  </a:cubicBezTo>
                  <a:cubicBezTo>
                    <a:pt x="2670" y="4540"/>
                    <a:pt x="1590" y="2193"/>
                    <a:pt x="249" y="64"/>
                  </a:cubicBezTo>
                  <a:cubicBezTo>
                    <a:pt x="224" y="23"/>
                    <a:pt x="181" y="0"/>
                    <a:pt x="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7"/>
            <p:cNvSpPr/>
            <p:nvPr/>
          </p:nvSpPr>
          <p:spPr>
            <a:xfrm>
              <a:off x="7414825" y="1180700"/>
              <a:ext cx="250050" cy="339600"/>
            </a:xfrm>
            <a:custGeom>
              <a:rect b="b" l="l" r="r" t="t"/>
              <a:pathLst>
                <a:path extrusionOk="0" h="13584" w="10002">
                  <a:moveTo>
                    <a:pt x="2298" y="1"/>
                  </a:moveTo>
                  <a:cubicBezTo>
                    <a:pt x="1732" y="1"/>
                    <a:pt x="1181" y="169"/>
                    <a:pt x="777" y="553"/>
                  </a:cubicBezTo>
                  <a:cubicBezTo>
                    <a:pt x="61" y="1224"/>
                    <a:pt x="0" y="2349"/>
                    <a:pt x="353" y="3243"/>
                  </a:cubicBezTo>
                  <a:cubicBezTo>
                    <a:pt x="714" y="4130"/>
                    <a:pt x="1402" y="4845"/>
                    <a:pt x="2080" y="5539"/>
                  </a:cubicBezTo>
                  <a:cubicBezTo>
                    <a:pt x="3818" y="7347"/>
                    <a:pt x="5514" y="9196"/>
                    <a:pt x="7159" y="11090"/>
                  </a:cubicBezTo>
                  <a:cubicBezTo>
                    <a:pt x="7446" y="11418"/>
                    <a:pt x="9068" y="13584"/>
                    <a:pt x="9448" y="13584"/>
                  </a:cubicBezTo>
                  <a:cubicBezTo>
                    <a:pt x="9462" y="13584"/>
                    <a:pt x="9475" y="13580"/>
                    <a:pt x="9486" y="13574"/>
                  </a:cubicBezTo>
                  <a:cubicBezTo>
                    <a:pt x="9747" y="13413"/>
                    <a:pt x="9680" y="12264"/>
                    <a:pt x="9704" y="11984"/>
                  </a:cubicBezTo>
                  <a:cubicBezTo>
                    <a:pt x="9760" y="11364"/>
                    <a:pt x="9809" y="10742"/>
                    <a:pt x="9853" y="10121"/>
                  </a:cubicBezTo>
                  <a:cubicBezTo>
                    <a:pt x="9941" y="8780"/>
                    <a:pt x="10002" y="7439"/>
                    <a:pt x="9984" y="6098"/>
                  </a:cubicBezTo>
                  <a:cubicBezTo>
                    <a:pt x="9978" y="5111"/>
                    <a:pt x="9927" y="4106"/>
                    <a:pt x="9605" y="3174"/>
                  </a:cubicBezTo>
                  <a:cubicBezTo>
                    <a:pt x="9437" y="2684"/>
                    <a:pt x="9188" y="2206"/>
                    <a:pt x="8798" y="1857"/>
                  </a:cubicBezTo>
                  <a:cubicBezTo>
                    <a:pt x="8470" y="1566"/>
                    <a:pt x="8034" y="1376"/>
                    <a:pt x="7594" y="1376"/>
                  </a:cubicBezTo>
                  <a:cubicBezTo>
                    <a:pt x="7509" y="1376"/>
                    <a:pt x="7424" y="1383"/>
                    <a:pt x="7339" y="1398"/>
                  </a:cubicBezTo>
                  <a:cubicBezTo>
                    <a:pt x="6755" y="1510"/>
                    <a:pt x="6308" y="1957"/>
                    <a:pt x="5917" y="2392"/>
                  </a:cubicBezTo>
                  <a:cubicBezTo>
                    <a:pt x="5271" y="1610"/>
                    <a:pt x="4600" y="796"/>
                    <a:pt x="3682" y="330"/>
                  </a:cubicBezTo>
                  <a:cubicBezTo>
                    <a:pt x="3262" y="120"/>
                    <a:pt x="2775" y="1"/>
                    <a:pt x="22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7"/>
            <p:cNvSpPr/>
            <p:nvPr/>
          </p:nvSpPr>
          <p:spPr>
            <a:xfrm>
              <a:off x="7554525" y="1262975"/>
              <a:ext cx="131475" cy="365450"/>
            </a:xfrm>
            <a:custGeom>
              <a:rect b="b" l="l" r="r" t="t"/>
              <a:pathLst>
                <a:path extrusionOk="0" h="14618" w="5259">
                  <a:moveTo>
                    <a:pt x="147" y="1"/>
                  </a:moveTo>
                  <a:cubicBezTo>
                    <a:pt x="129" y="1"/>
                    <a:pt x="111" y="5"/>
                    <a:pt x="92" y="13"/>
                  </a:cubicBezTo>
                  <a:cubicBezTo>
                    <a:pt x="31" y="38"/>
                    <a:pt x="0" y="107"/>
                    <a:pt x="31" y="168"/>
                  </a:cubicBezTo>
                  <a:cubicBezTo>
                    <a:pt x="2012" y="4819"/>
                    <a:pt x="3688" y="9649"/>
                    <a:pt x="5004" y="14529"/>
                  </a:cubicBezTo>
                  <a:cubicBezTo>
                    <a:pt x="5010" y="14561"/>
                    <a:pt x="5029" y="14579"/>
                    <a:pt x="5047" y="14598"/>
                  </a:cubicBezTo>
                  <a:cubicBezTo>
                    <a:pt x="5070" y="14611"/>
                    <a:pt x="5097" y="14618"/>
                    <a:pt x="5125" y="14618"/>
                  </a:cubicBezTo>
                  <a:cubicBezTo>
                    <a:pt x="5134" y="14618"/>
                    <a:pt x="5143" y="14617"/>
                    <a:pt x="5153" y="14616"/>
                  </a:cubicBezTo>
                  <a:cubicBezTo>
                    <a:pt x="5221" y="14598"/>
                    <a:pt x="5259" y="14529"/>
                    <a:pt x="5247" y="14467"/>
                  </a:cubicBezTo>
                  <a:cubicBezTo>
                    <a:pt x="3923" y="9581"/>
                    <a:pt x="2247" y="4738"/>
                    <a:pt x="255" y="76"/>
                  </a:cubicBezTo>
                  <a:cubicBezTo>
                    <a:pt x="236" y="30"/>
                    <a:pt x="195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7"/>
            <p:cNvSpPr/>
            <p:nvPr/>
          </p:nvSpPr>
          <p:spPr>
            <a:xfrm>
              <a:off x="7685500" y="1169525"/>
              <a:ext cx="253325" cy="416500"/>
            </a:xfrm>
            <a:custGeom>
              <a:rect b="b" l="l" r="r" t="t"/>
              <a:pathLst>
                <a:path extrusionOk="0" h="16660" w="10133">
                  <a:moveTo>
                    <a:pt x="5668" y="0"/>
                  </a:moveTo>
                  <a:cubicBezTo>
                    <a:pt x="5158" y="0"/>
                    <a:pt x="4631" y="158"/>
                    <a:pt x="4204" y="436"/>
                  </a:cubicBezTo>
                  <a:cubicBezTo>
                    <a:pt x="3366" y="976"/>
                    <a:pt x="2851" y="1882"/>
                    <a:pt x="2472" y="2788"/>
                  </a:cubicBezTo>
                  <a:cubicBezTo>
                    <a:pt x="1329" y="5521"/>
                    <a:pt x="1212" y="8519"/>
                    <a:pt x="894" y="11444"/>
                  </a:cubicBezTo>
                  <a:cubicBezTo>
                    <a:pt x="796" y="12350"/>
                    <a:pt x="678" y="13250"/>
                    <a:pt x="541" y="14150"/>
                  </a:cubicBezTo>
                  <a:cubicBezTo>
                    <a:pt x="435" y="14858"/>
                    <a:pt x="0" y="15983"/>
                    <a:pt x="143" y="16660"/>
                  </a:cubicBezTo>
                  <a:cubicBezTo>
                    <a:pt x="702" y="16454"/>
                    <a:pt x="1100" y="15517"/>
                    <a:pt x="1498" y="15095"/>
                  </a:cubicBezTo>
                  <a:cubicBezTo>
                    <a:pt x="2143" y="14405"/>
                    <a:pt x="2900" y="13822"/>
                    <a:pt x="3696" y="13301"/>
                  </a:cubicBezTo>
                  <a:cubicBezTo>
                    <a:pt x="5335" y="12227"/>
                    <a:pt x="7135" y="11370"/>
                    <a:pt x="8582" y="10066"/>
                  </a:cubicBezTo>
                  <a:cubicBezTo>
                    <a:pt x="9195" y="9507"/>
                    <a:pt x="9760" y="8849"/>
                    <a:pt x="9946" y="8054"/>
                  </a:cubicBezTo>
                  <a:cubicBezTo>
                    <a:pt x="10133" y="7259"/>
                    <a:pt x="9842" y="6321"/>
                    <a:pt x="9103" y="5955"/>
                  </a:cubicBezTo>
                  <a:cubicBezTo>
                    <a:pt x="8826" y="5817"/>
                    <a:pt x="8521" y="5770"/>
                    <a:pt x="8208" y="5770"/>
                  </a:cubicBezTo>
                  <a:cubicBezTo>
                    <a:pt x="7890" y="5770"/>
                    <a:pt x="7563" y="5818"/>
                    <a:pt x="7246" y="5868"/>
                  </a:cubicBezTo>
                  <a:cubicBezTo>
                    <a:pt x="7768" y="4496"/>
                    <a:pt x="8060" y="2982"/>
                    <a:pt x="7637" y="1590"/>
                  </a:cubicBezTo>
                  <a:cubicBezTo>
                    <a:pt x="7513" y="1175"/>
                    <a:pt x="7315" y="771"/>
                    <a:pt x="6992" y="473"/>
                  </a:cubicBezTo>
                  <a:cubicBezTo>
                    <a:pt x="6635" y="147"/>
                    <a:pt x="6159" y="0"/>
                    <a:pt x="5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7"/>
            <p:cNvSpPr/>
            <p:nvPr/>
          </p:nvSpPr>
          <p:spPr>
            <a:xfrm>
              <a:off x="7683625" y="1358350"/>
              <a:ext cx="154475" cy="235650"/>
            </a:xfrm>
            <a:custGeom>
              <a:rect b="b" l="l" r="r" t="t"/>
              <a:pathLst>
                <a:path extrusionOk="0" h="9426" w="6179">
                  <a:moveTo>
                    <a:pt x="6039" y="1"/>
                  </a:moveTo>
                  <a:cubicBezTo>
                    <a:pt x="6005" y="1"/>
                    <a:pt x="5972" y="15"/>
                    <a:pt x="5949" y="41"/>
                  </a:cubicBezTo>
                  <a:cubicBezTo>
                    <a:pt x="3422" y="2760"/>
                    <a:pt x="1430" y="5866"/>
                    <a:pt x="20" y="9262"/>
                  </a:cubicBezTo>
                  <a:cubicBezTo>
                    <a:pt x="1" y="9311"/>
                    <a:pt x="20" y="9373"/>
                    <a:pt x="63" y="9405"/>
                  </a:cubicBezTo>
                  <a:cubicBezTo>
                    <a:pt x="69" y="9411"/>
                    <a:pt x="75" y="9416"/>
                    <a:pt x="89" y="9416"/>
                  </a:cubicBezTo>
                  <a:cubicBezTo>
                    <a:pt x="103" y="9422"/>
                    <a:pt x="118" y="9425"/>
                    <a:pt x="133" y="9425"/>
                  </a:cubicBezTo>
                  <a:cubicBezTo>
                    <a:pt x="182" y="9425"/>
                    <a:pt x="230" y="9396"/>
                    <a:pt x="250" y="9348"/>
                  </a:cubicBezTo>
                  <a:cubicBezTo>
                    <a:pt x="1647" y="5977"/>
                    <a:pt x="3622" y="2903"/>
                    <a:pt x="6129" y="203"/>
                  </a:cubicBezTo>
                  <a:cubicBezTo>
                    <a:pt x="6179" y="153"/>
                    <a:pt x="6173" y="78"/>
                    <a:pt x="6123" y="35"/>
                  </a:cubicBezTo>
                  <a:cubicBezTo>
                    <a:pt x="6100" y="12"/>
                    <a:pt x="6069" y="1"/>
                    <a:pt x="6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7"/>
            <p:cNvSpPr/>
            <p:nvPr/>
          </p:nvSpPr>
          <p:spPr>
            <a:xfrm>
              <a:off x="7698375" y="869375"/>
              <a:ext cx="165350" cy="340400"/>
            </a:xfrm>
            <a:custGeom>
              <a:rect b="b" l="l" r="r" t="t"/>
              <a:pathLst>
                <a:path extrusionOk="0" h="13616" w="6614">
                  <a:moveTo>
                    <a:pt x="3428" y="1"/>
                  </a:moveTo>
                  <a:cubicBezTo>
                    <a:pt x="2126" y="1"/>
                    <a:pt x="1224" y="2498"/>
                    <a:pt x="963" y="3377"/>
                  </a:cubicBezTo>
                  <a:cubicBezTo>
                    <a:pt x="1" y="6630"/>
                    <a:pt x="393" y="10275"/>
                    <a:pt x="305" y="13616"/>
                  </a:cubicBezTo>
                  <a:cubicBezTo>
                    <a:pt x="752" y="12604"/>
                    <a:pt x="995" y="12479"/>
                    <a:pt x="1311" y="12026"/>
                  </a:cubicBezTo>
                  <a:cubicBezTo>
                    <a:pt x="1734" y="11430"/>
                    <a:pt x="2224" y="10883"/>
                    <a:pt x="2726" y="10355"/>
                  </a:cubicBezTo>
                  <a:cubicBezTo>
                    <a:pt x="3783" y="9263"/>
                    <a:pt x="4931" y="8246"/>
                    <a:pt x="5794" y="7003"/>
                  </a:cubicBezTo>
                  <a:cubicBezTo>
                    <a:pt x="6241" y="6364"/>
                    <a:pt x="6614" y="5638"/>
                    <a:pt x="6594" y="4868"/>
                  </a:cubicBezTo>
                  <a:cubicBezTo>
                    <a:pt x="6588" y="4650"/>
                    <a:pt x="6551" y="4432"/>
                    <a:pt x="6433" y="4260"/>
                  </a:cubicBezTo>
                  <a:cubicBezTo>
                    <a:pt x="6256" y="4003"/>
                    <a:pt x="5935" y="3887"/>
                    <a:pt x="5614" y="3887"/>
                  </a:cubicBezTo>
                  <a:cubicBezTo>
                    <a:pt x="5530" y="3887"/>
                    <a:pt x="5446" y="3895"/>
                    <a:pt x="5365" y="3911"/>
                  </a:cubicBezTo>
                  <a:cubicBezTo>
                    <a:pt x="4975" y="3991"/>
                    <a:pt x="4633" y="4209"/>
                    <a:pt x="4298" y="4426"/>
                  </a:cubicBezTo>
                  <a:cubicBezTo>
                    <a:pt x="4508" y="4289"/>
                    <a:pt x="4577" y="3458"/>
                    <a:pt x="4608" y="3228"/>
                  </a:cubicBezTo>
                  <a:cubicBezTo>
                    <a:pt x="4663" y="2793"/>
                    <a:pt x="4663" y="2352"/>
                    <a:pt x="4608" y="1925"/>
                  </a:cubicBezTo>
                  <a:cubicBezTo>
                    <a:pt x="4528" y="1303"/>
                    <a:pt x="4453" y="254"/>
                    <a:pt x="3720" y="43"/>
                  </a:cubicBezTo>
                  <a:cubicBezTo>
                    <a:pt x="3621" y="14"/>
                    <a:pt x="3523" y="1"/>
                    <a:pt x="3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7"/>
            <p:cNvSpPr/>
            <p:nvPr/>
          </p:nvSpPr>
          <p:spPr>
            <a:xfrm>
              <a:off x="7698375" y="987000"/>
              <a:ext cx="95500" cy="228725"/>
            </a:xfrm>
            <a:custGeom>
              <a:rect b="b" l="l" r="r" t="t"/>
              <a:pathLst>
                <a:path extrusionOk="0" h="9149" w="3820">
                  <a:moveTo>
                    <a:pt x="3680" y="0"/>
                  </a:moveTo>
                  <a:cubicBezTo>
                    <a:pt x="3638" y="0"/>
                    <a:pt x="3597" y="21"/>
                    <a:pt x="3577" y="57"/>
                  </a:cubicBezTo>
                  <a:cubicBezTo>
                    <a:pt x="1814" y="2770"/>
                    <a:pt x="585" y="5862"/>
                    <a:pt x="7" y="9009"/>
                  </a:cubicBezTo>
                  <a:cubicBezTo>
                    <a:pt x="1" y="9060"/>
                    <a:pt x="20" y="9103"/>
                    <a:pt x="57" y="9128"/>
                  </a:cubicBezTo>
                  <a:cubicBezTo>
                    <a:pt x="75" y="9140"/>
                    <a:pt x="89" y="9146"/>
                    <a:pt x="113" y="9146"/>
                  </a:cubicBezTo>
                  <a:cubicBezTo>
                    <a:pt x="120" y="9148"/>
                    <a:pt x="127" y="9148"/>
                    <a:pt x="134" y="9148"/>
                  </a:cubicBezTo>
                  <a:cubicBezTo>
                    <a:pt x="190" y="9148"/>
                    <a:pt x="245" y="9108"/>
                    <a:pt x="256" y="9054"/>
                  </a:cubicBezTo>
                  <a:cubicBezTo>
                    <a:pt x="820" y="5937"/>
                    <a:pt x="2044" y="2870"/>
                    <a:pt x="3783" y="188"/>
                  </a:cubicBezTo>
                  <a:cubicBezTo>
                    <a:pt x="3820" y="131"/>
                    <a:pt x="3800" y="57"/>
                    <a:pt x="3745" y="19"/>
                  </a:cubicBezTo>
                  <a:cubicBezTo>
                    <a:pt x="3725" y="6"/>
                    <a:pt x="3703" y="0"/>
                    <a:pt x="3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7"/>
            <p:cNvSpPr/>
            <p:nvPr/>
          </p:nvSpPr>
          <p:spPr>
            <a:xfrm>
              <a:off x="7396050" y="945925"/>
              <a:ext cx="251900" cy="197775"/>
            </a:xfrm>
            <a:custGeom>
              <a:rect b="b" l="l" r="r" t="t"/>
              <a:pathLst>
                <a:path extrusionOk="0" h="7911" w="10076">
                  <a:moveTo>
                    <a:pt x="5463" y="1"/>
                  </a:moveTo>
                  <a:cubicBezTo>
                    <a:pt x="5306" y="1"/>
                    <a:pt x="5151" y="33"/>
                    <a:pt x="5010" y="104"/>
                  </a:cubicBezTo>
                  <a:cubicBezTo>
                    <a:pt x="4700" y="259"/>
                    <a:pt x="4508" y="582"/>
                    <a:pt x="4433" y="911"/>
                  </a:cubicBezTo>
                  <a:cubicBezTo>
                    <a:pt x="4359" y="1241"/>
                    <a:pt x="4383" y="1582"/>
                    <a:pt x="4414" y="1923"/>
                  </a:cubicBezTo>
                  <a:cubicBezTo>
                    <a:pt x="3824" y="1402"/>
                    <a:pt x="3122" y="1011"/>
                    <a:pt x="2359" y="788"/>
                  </a:cubicBezTo>
                  <a:cubicBezTo>
                    <a:pt x="2062" y="699"/>
                    <a:pt x="1740" y="640"/>
                    <a:pt x="1425" y="640"/>
                  </a:cubicBezTo>
                  <a:cubicBezTo>
                    <a:pt x="1076" y="640"/>
                    <a:pt x="734" y="713"/>
                    <a:pt x="440" y="900"/>
                  </a:cubicBezTo>
                  <a:cubicBezTo>
                    <a:pt x="230" y="1035"/>
                    <a:pt x="43" y="1241"/>
                    <a:pt x="24" y="1488"/>
                  </a:cubicBezTo>
                  <a:cubicBezTo>
                    <a:pt x="0" y="1843"/>
                    <a:pt x="316" y="2121"/>
                    <a:pt x="602" y="2339"/>
                  </a:cubicBezTo>
                  <a:cubicBezTo>
                    <a:pt x="2818" y="4035"/>
                    <a:pt x="5320" y="5325"/>
                    <a:pt x="7698" y="6809"/>
                  </a:cubicBezTo>
                  <a:cubicBezTo>
                    <a:pt x="8080" y="7048"/>
                    <a:pt x="9445" y="7910"/>
                    <a:pt x="9912" y="7910"/>
                  </a:cubicBezTo>
                  <a:cubicBezTo>
                    <a:pt x="10016" y="7910"/>
                    <a:pt x="10076" y="7868"/>
                    <a:pt x="10070" y="7766"/>
                  </a:cubicBezTo>
                  <a:cubicBezTo>
                    <a:pt x="10002" y="6691"/>
                    <a:pt x="9425" y="5325"/>
                    <a:pt x="9015" y="4345"/>
                  </a:cubicBezTo>
                  <a:cubicBezTo>
                    <a:pt x="8480" y="3090"/>
                    <a:pt x="7786" y="1898"/>
                    <a:pt x="6884" y="862"/>
                  </a:cubicBezTo>
                  <a:cubicBezTo>
                    <a:pt x="6649" y="588"/>
                    <a:pt x="6394" y="321"/>
                    <a:pt x="6072" y="154"/>
                  </a:cubicBezTo>
                  <a:cubicBezTo>
                    <a:pt x="5887" y="58"/>
                    <a:pt x="5673" y="1"/>
                    <a:pt x="54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7"/>
            <p:cNvSpPr/>
            <p:nvPr/>
          </p:nvSpPr>
          <p:spPr>
            <a:xfrm>
              <a:off x="7528875" y="1000175"/>
              <a:ext cx="179175" cy="280825"/>
            </a:xfrm>
            <a:custGeom>
              <a:rect b="b" l="l" r="r" t="t"/>
              <a:pathLst>
                <a:path extrusionOk="0" h="11233" w="7167">
                  <a:moveTo>
                    <a:pt x="143" y="1"/>
                  </a:moveTo>
                  <a:cubicBezTo>
                    <a:pt x="112" y="1"/>
                    <a:pt x="81" y="12"/>
                    <a:pt x="58" y="33"/>
                  </a:cubicBezTo>
                  <a:cubicBezTo>
                    <a:pt x="1" y="77"/>
                    <a:pt x="1" y="151"/>
                    <a:pt x="44" y="200"/>
                  </a:cubicBezTo>
                  <a:cubicBezTo>
                    <a:pt x="1436" y="1696"/>
                    <a:pt x="3012" y="3392"/>
                    <a:pt x="4261" y="5229"/>
                  </a:cubicBezTo>
                  <a:cubicBezTo>
                    <a:pt x="5391" y="6894"/>
                    <a:pt x="6259" y="8831"/>
                    <a:pt x="6912" y="11146"/>
                  </a:cubicBezTo>
                  <a:cubicBezTo>
                    <a:pt x="6918" y="11172"/>
                    <a:pt x="6936" y="11196"/>
                    <a:pt x="6955" y="11209"/>
                  </a:cubicBezTo>
                  <a:cubicBezTo>
                    <a:pt x="6976" y="11225"/>
                    <a:pt x="6999" y="11233"/>
                    <a:pt x="7024" y="11233"/>
                  </a:cubicBezTo>
                  <a:cubicBezTo>
                    <a:pt x="7036" y="11233"/>
                    <a:pt x="7048" y="11231"/>
                    <a:pt x="7061" y="11227"/>
                  </a:cubicBezTo>
                  <a:cubicBezTo>
                    <a:pt x="7129" y="11209"/>
                    <a:pt x="7167" y="11146"/>
                    <a:pt x="7147" y="11078"/>
                  </a:cubicBezTo>
                  <a:cubicBezTo>
                    <a:pt x="6489" y="8737"/>
                    <a:pt x="5614" y="6782"/>
                    <a:pt x="4471" y="5092"/>
                  </a:cubicBezTo>
                  <a:cubicBezTo>
                    <a:pt x="3211" y="3243"/>
                    <a:pt x="1628" y="1541"/>
                    <a:pt x="230" y="39"/>
                  </a:cubicBezTo>
                  <a:cubicBezTo>
                    <a:pt x="208" y="13"/>
                    <a:pt x="176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7"/>
            <p:cNvSpPr/>
            <p:nvPr/>
          </p:nvSpPr>
          <p:spPr>
            <a:xfrm>
              <a:off x="6603650" y="1444900"/>
              <a:ext cx="1270175" cy="644175"/>
            </a:xfrm>
            <a:custGeom>
              <a:rect b="b" l="l" r="r" t="t"/>
              <a:pathLst>
                <a:path extrusionOk="0" h="25767" w="50807">
                  <a:moveTo>
                    <a:pt x="42462" y="31"/>
                  </a:moveTo>
                  <a:cubicBezTo>
                    <a:pt x="38729" y="4923"/>
                    <a:pt x="34843" y="9711"/>
                    <a:pt x="30814" y="14362"/>
                  </a:cubicBezTo>
                  <a:lnTo>
                    <a:pt x="23358" y="14572"/>
                  </a:lnTo>
                  <a:lnTo>
                    <a:pt x="1" y="20557"/>
                  </a:lnTo>
                  <a:cubicBezTo>
                    <a:pt x="1242" y="21904"/>
                    <a:pt x="2614" y="23147"/>
                    <a:pt x="4085" y="24257"/>
                  </a:cubicBezTo>
                  <a:cubicBezTo>
                    <a:pt x="4526" y="24592"/>
                    <a:pt x="4979" y="24916"/>
                    <a:pt x="5440" y="25233"/>
                  </a:cubicBezTo>
                  <a:lnTo>
                    <a:pt x="16019" y="21947"/>
                  </a:lnTo>
                  <a:cubicBezTo>
                    <a:pt x="19868" y="23110"/>
                    <a:pt x="23687" y="24382"/>
                    <a:pt x="27455" y="25767"/>
                  </a:cubicBezTo>
                  <a:cubicBezTo>
                    <a:pt x="27648" y="25537"/>
                    <a:pt x="27785" y="25114"/>
                    <a:pt x="27977" y="24884"/>
                  </a:cubicBezTo>
                  <a:cubicBezTo>
                    <a:pt x="25679" y="23333"/>
                    <a:pt x="23246" y="21843"/>
                    <a:pt x="20805" y="20457"/>
                  </a:cubicBezTo>
                  <a:lnTo>
                    <a:pt x="24140" y="19428"/>
                  </a:lnTo>
                  <a:lnTo>
                    <a:pt x="46850" y="19632"/>
                  </a:lnTo>
                  <a:cubicBezTo>
                    <a:pt x="48378" y="17850"/>
                    <a:pt x="49707" y="15901"/>
                    <a:pt x="50807" y="13809"/>
                  </a:cubicBezTo>
                  <a:lnTo>
                    <a:pt x="50807" y="13809"/>
                  </a:lnTo>
                  <a:lnTo>
                    <a:pt x="35061" y="14250"/>
                  </a:lnTo>
                  <a:cubicBezTo>
                    <a:pt x="38171" y="9742"/>
                    <a:pt x="40921" y="5098"/>
                    <a:pt x="43386" y="174"/>
                  </a:cubicBezTo>
                  <a:cubicBezTo>
                    <a:pt x="43095" y="0"/>
                    <a:pt x="42797" y="88"/>
                    <a:pt x="42462" y="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7"/>
            <p:cNvSpPr/>
            <p:nvPr/>
          </p:nvSpPr>
          <p:spPr>
            <a:xfrm>
              <a:off x="7112000" y="1789525"/>
              <a:ext cx="218100" cy="216200"/>
            </a:xfrm>
            <a:custGeom>
              <a:rect b="b" l="l" r="r" t="t"/>
              <a:pathLst>
                <a:path extrusionOk="0" h="8648" w="8724">
                  <a:moveTo>
                    <a:pt x="3160" y="0"/>
                  </a:moveTo>
                  <a:cubicBezTo>
                    <a:pt x="2336" y="0"/>
                    <a:pt x="1507" y="136"/>
                    <a:pt x="775" y="502"/>
                  </a:cubicBezTo>
                  <a:cubicBezTo>
                    <a:pt x="391" y="694"/>
                    <a:pt x="0" y="1029"/>
                    <a:pt x="38" y="1451"/>
                  </a:cubicBezTo>
                  <a:lnTo>
                    <a:pt x="422" y="1700"/>
                  </a:lnTo>
                  <a:cubicBezTo>
                    <a:pt x="668" y="1599"/>
                    <a:pt x="932" y="1551"/>
                    <a:pt x="1196" y="1551"/>
                  </a:cubicBezTo>
                  <a:cubicBezTo>
                    <a:pt x="1711" y="1551"/>
                    <a:pt x="2231" y="1731"/>
                    <a:pt x="2645" y="2047"/>
                  </a:cubicBezTo>
                  <a:cubicBezTo>
                    <a:pt x="3265" y="2520"/>
                    <a:pt x="3657" y="3265"/>
                    <a:pt x="3781" y="4041"/>
                  </a:cubicBezTo>
                  <a:cubicBezTo>
                    <a:pt x="3904" y="4817"/>
                    <a:pt x="3781" y="5611"/>
                    <a:pt x="3526" y="6357"/>
                  </a:cubicBezTo>
                  <a:cubicBezTo>
                    <a:pt x="3383" y="6754"/>
                    <a:pt x="3210" y="7145"/>
                    <a:pt x="3130" y="7561"/>
                  </a:cubicBezTo>
                  <a:cubicBezTo>
                    <a:pt x="3067" y="7896"/>
                    <a:pt x="3092" y="8282"/>
                    <a:pt x="3346" y="8505"/>
                  </a:cubicBezTo>
                  <a:cubicBezTo>
                    <a:pt x="3464" y="8604"/>
                    <a:pt x="3616" y="8648"/>
                    <a:pt x="3773" y="8648"/>
                  </a:cubicBezTo>
                  <a:cubicBezTo>
                    <a:pt x="3913" y="8648"/>
                    <a:pt x="4055" y="8612"/>
                    <a:pt x="4179" y="8548"/>
                  </a:cubicBezTo>
                  <a:cubicBezTo>
                    <a:pt x="4439" y="8411"/>
                    <a:pt x="4626" y="8170"/>
                    <a:pt x="4775" y="7909"/>
                  </a:cubicBezTo>
                  <a:cubicBezTo>
                    <a:pt x="5128" y="7294"/>
                    <a:pt x="5290" y="6580"/>
                    <a:pt x="5345" y="5866"/>
                  </a:cubicBezTo>
                  <a:cubicBezTo>
                    <a:pt x="5420" y="4959"/>
                    <a:pt x="5327" y="4028"/>
                    <a:pt x="4985" y="3184"/>
                  </a:cubicBezTo>
                  <a:cubicBezTo>
                    <a:pt x="4643" y="2345"/>
                    <a:pt x="4030" y="1594"/>
                    <a:pt x="3222" y="1178"/>
                  </a:cubicBezTo>
                  <a:lnTo>
                    <a:pt x="3222" y="1178"/>
                  </a:lnTo>
                  <a:cubicBezTo>
                    <a:pt x="4620" y="1259"/>
                    <a:pt x="5923" y="2210"/>
                    <a:pt x="6432" y="3513"/>
                  </a:cubicBezTo>
                  <a:cubicBezTo>
                    <a:pt x="6743" y="4308"/>
                    <a:pt x="6767" y="5190"/>
                    <a:pt x="6935" y="6027"/>
                  </a:cubicBezTo>
                  <a:cubicBezTo>
                    <a:pt x="6978" y="6233"/>
                    <a:pt x="7034" y="6443"/>
                    <a:pt x="7153" y="6611"/>
                  </a:cubicBezTo>
                  <a:cubicBezTo>
                    <a:pt x="7263" y="6773"/>
                    <a:pt x="7443" y="6898"/>
                    <a:pt x="7639" y="6898"/>
                  </a:cubicBezTo>
                  <a:cubicBezTo>
                    <a:pt x="7652" y="6898"/>
                    <a:pt x="7666" y="6897"/>
                    <a:pt x="7680" y="6896"/>
                  </a:cubicBezTo>
                  <a:cubicBezTo>
                    <a:pt x="7978" y="6872"/>
                    <a:pt x="8170" y="6574"/>
                    <a:pt x="8276" y="6294"/>
                  </a:cubicBezTo>
                  <a:cubicBezTo>
                    <a:pt x="8723" y="5084"/>
                    <a:pt x="8314" y="3712"/>
                    <a:pt x="7686" y="2575"/>
                  </a:cubicBezTo>
                  <a:cubicBezTo>
                    <a:pt x="7369" y="2016"/>
                    <a:pt x="6996" y="1471"/>
                    <a:pt x="6500" y="1055"/>
                  </a:cubicBezTo>
                  <a:cubicBezTo>
                    <a:pt x="5655" y="340"/>
                    <a:pt x="4520" y="49"/>
                    <a:pt x="3414" y="4"/>
                  </a:cubicBezTo>
                  <a:cubicBezTo>
                    <a:pt x="3329" y="2"/>
                    <a:pt x="3245" y="0"/>
                    <a:pt x="31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7"/>
            <p:cNvSpPr/>
            <p:nvPr/>
          </p:nvSpPr>
          <p:spPr>
            <a:xfrm>
              <a:off x="6776550" y="1848150"/>
              <a:ext cx="148275" cy="319800"/>
            </a:xfrm>
            <a:custGeom>
              <a:rect b="b" l="l" r="r" t="t"/>
              <a:pathLst>
                <a:path extrusionOk="0" h="12792" w="5931">
                  <a:moveTo>
                    <a:pt x="5782" y="0"/>
                  </a:moveTo>
                  <a:lnTo>
                    <a:pt x="63" y="5378"/>
                  </a:lnTo>
                  <a:cubicBezTo>
                    <a:pt x="63" y="5378"/>
                    <a:pt x="31" y="7233"/>
                    <a:pt x="0" y="10040"/>
                  </a:cubicBezTo>
                  <a:cubicBezTo>
                    <a:pt x="516" y="10350"/>
                    <a:pt x="1043" y="10648"/>
                    <a:pt x="1584" y="10921"/>
                  </a:cubicBezTo>
                  <a:cubicBezTo>
                    <a:pt x="2422" y="11362"/>
                    <a:pt x="3278" y="11766"/>
                    <a:pt x="4166" y="12126"/>
                  </a:cubicBezTo>
                  <a:cubicBezTo>
                    <a:pt x="4180" y="12132"/>
                    <a:pt x="4198" y="12138"/>
                    <a:pt x="4210" y="12144"/>
                  </a:cubicBezTo>
                  <a:cubicBezTo>
                    <a:pt x="4776" y="12374"/>
                    <a:pt x="5347" y="12591"/>
                    <a:pt x="5931" y="12791"/>
                  </a:cubicBezTo>
                  <a:cubicBezTo>
                    <a:pt x="5893" y="5831"/>
                    <a:pt x="5782" y="0"/>
                    <a:pt x="57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6679175" y="785300"/>
              <a:ext cx="865125" cy="1324975"/>
            </a:xfrm>
            <a:custGeom>
              <a:rect b="b" l="l" r="r" t="t"/>
              <a:pathLst>
                <a:path extrusionOk="0" h="52999" w="34605">
                  <a:moveTo>
                    <a:pt x="26332" y="1"/>
                  </a:moveTo>
                  <a:cubicBezTo>
                    <a:pt x="18263" y="1"/>
                    <a:pt x="12003" y="8966"/>
                    <a:pt x="9185" y="15662"/>
                  </a:cubicBezTo>
                  <a:cubicBezTo>
                    <a:pt x="9024" y="16034"/>
                    <a:pt x="8875" y="16407"/>
                    <a:pt x="8726" y="16787"/>
                  </a:cubicBezTo>
                  <a:cubicBezTo>
                    <a:pt x="6348" y="22902"/>
                    <a:pt x="5454" y="29352"/>
                    <a:pt x="4336" y="35772"/>
                  </a:cubicBezTo>
                  <a:cubicBezTo>
                    <a:pt x="4299" y="35958"/>
                    <a:pt x="4268" y="36144"/>
                    <a:pt x="4238" y="36330"/>
                  </a:cubicBezTo>
                  <a:cubicBezTo>
                    <a:pt x="3313" y="41546"/>
                    <a:pt x="1952" y="46706"/>
                    <a:pt x="233" y="51715"/>
                  </a:cubicBezTo>
                  <a:cubicBezTo>
                    <a:pt x="1" y="52393"/>
                    <a:pt x="536" y="52998"/>
                    <a:pt x="1151" y="52998"/>
                  </a:cubicBezTo>
                  <a:cubicBezTo>
                    <a:pt x="1326" y="52998"/>
                    <a:pt x="1507" y="52949"/>
                    <a:pt x="1679" y="52839"/>
                  </a:cubicBezTo>
                  <a:cubicBezTo>
                    <a:pt x="2673" y="52188"/>
                    <a:pt x="3797" y="51133"/>
                    <a:pt x="4877" y="49971"/>
                  </a:cubicBezTo>
                  <a:cubicBezTo>
                    <a:pt x="7342" y="47333"/>
                    <a:pt x="9589" y="44159"/>
                    <a:pt x="9589" y="44159"/>
                  </a:cubicBezTo>
                  <a:lnTo>
                    <a:pt x="18431" y="41826"/>
                  </a:lnTo>
                  <a:cubicBezTo>
                    <a:pt x="18431" y="41826"/>
                    <a:pt x="30046" y="37834"/>
                    <a:pt x="30568" y="29340"/>
                  </a:cubicBezTo>
                  <a:cubicBezTo>
                    <a:pt x="30612" y="28545"/>
                    <a:pt x="30624" y="27776"/>
                    <a:pt x="30593" y="27037"/>
                  </a:cubicBezTo>
                  <a:cubicBezTo>
                    <a:pt x="30326" y="19902"/>
                    <a:pt x="26836" y="15557"/>
                    <a:pt x="26836" y="15557"/>
                  </a:cubicBezTo>
                  <a:lnTo>
                    <a:pt x="28638" y="13844"/>
                  </a:lnTo>
                  <a:lnTo>
                    <a:pt x="34206" y="8534"/>
                  </a:lnTo>
                  <a:cubicBezTo>
                    <a:pt x="34604" y="4841"/>
                    <a:pt x="32983" y="1382"/>
                    <a:pt x="29240" y="388"/>
                  </a:cubicBezTo>
                  <a:cubicBezTo>
                    <a:pt x="28247" y="124"/>
                    <a:pt x="27277" y="1"/>
                    <a:pt x="263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6770500" y="1464675"/>
              <a:ext cx="400200" cy="638325"/>
            </a:xfrm>
            <a:custGeom>
              <a:rect b="b" l="l" r="r" t="t"/>
              <a:pathLst>
                <a:path extrusionOk="0" h="25533" w="16008">
                  <a:moveTo>
                    <a:pt x="13830" y="0"/>
                  </a:moveTo>
                  <a:cubicBezTo>
                    <a:pt x="13308" y="0"/>
                    <a:pt x="12763" y="384"/>
                    <a:pt x="12363" y="774"/>
                  </a:cubicBezTo>
                  <a:cubicBezTo>
                    <a:pt x="9102" y="3954"/>
                    <a:pt x="7675" y="8504"/>
                    <a:pt x="5638" y="12577"/>
                  </a:cubicBezTo>
                  <a:cubicBezTo>
                    <a:pt x="4601" y="14651"/>
                    <a:pt x="3385" y="16625"/>
                    <a:pt x="2118" y="18556"/>
                  </a:cubicBezTo>
                  <a:cubicBezTo>
                    <a:pt x="1248" y="19878"/>
                    <a:pt x="1" y="21182"/>
                    <a:pt x="230" y="22864"/>
                  </a:cubicBezTo>
                  <a:cubicBezTo>
                    <a:pt x="336" y="23652"/>
                    <a:pt x="560" y="25317"/>
                    <a:pt x="1528" y="25515"/>
                  </a:cubicBezTo>
                  <a:cubicBezTo>
                    <a:pt x="1584" y="25527"/>
                    <a:pt x="1640" y="25533"/>
                    <a:pt x="1695" y="25533"/>
                  </a:cubicBezTo>
                  <a:cubicBezTo>
                    <a:pt x="2185" y="25533"/>
                    <a:pt x="2611" y="25080"/>
                    <a:pt x="2863" y="24628"/>
                  </a:cubicBezTo>
                  <a:cubicBezTo>
                    <a:pt x="3757" y="23027"/>
                    <a:pt x="3726" y="21089"/>
                    <a:pt x="3651" y="19257"/>
                  </a:cubicBezTo>
                  <a:lnTo>
                    <a:pt x="3651" y="19257"/>
                  </a:lnTo>
                  <a:cubicBezTo>
                    <a:pt x="3789" y="20176"/>
                    <a:pt x="4030" y="21070"/>
                    <a:pt x="4371" y="21927"/>
                  </a:cubicBezTo>
                  <a:cubicBezTo>
                    <a:pt x="4571" y="22423"/>
                    <a:pt x="4887" y="22970"/>
                    <a:pt x="5420" y="23038"/>
                  </a:cubicBezTo>
                  <a:cubicBezTo>
                    <a:pt x="5454" y="23043"/>
                    <a:pt x="5487" y="23045"/>
                    <a:pt x="5520" y="23045"/>
                  </a:cubicBezTo>
                  <a:cubicBezTo>
                    <a:pt x="6087" y="23045"/>
                    <a:pt x="6520" y="22454"/>
                    <a:pt x="6731" y="21909"/>
                  </a:cubicBezTo>
                  <a:cubicBezTo>
                    <a:pt x="7544" y="19815"/>
                    <a:pt x="7141" y="17476"/>
                    <a:pt x="6724" y="15271"/>
                  </a:cubicBezTo>
                  <a:lnTo>
                    <a:pt x="6724" y="15271"/>
                  </a:lnTo>
                  <a:cubicBezTo>
                    <a:pt x="7104" y="15849"/>
                    <a:pt x="7265" y="16551"/>
                    <a:pt x="7626" y="17147"/>
                  </a:cubicBezTo>
                  <a:cubicBezTo>
                    <a:pt x="7928" y="17648"/>
                    <a:pt x="8464" y="18083"/>
                    <a:pt x="9023" y="18083"/>
                  </a:cubicBezTo>
                  <a:cubicBezTo>
                    <a:pt x="9128" y="18083"/>
                    <a:pt x="9234" y="18068"/>
                    <a:pt x="9339" y="18035"/>
                  </a:cubicBezTo>
                  <a:cubicBezTo>
                    <a:pt x="9816" y="17886"/>
                    <a:pt x="10121" y="17419"/>
                    <a:pt x="10300" y="16954"/>
                  </a:cubicBezTo>
                  <a:cubicBezTo>
                    <a:pt x="10661" y="16053"/>
                    <a:pt x="10717" y="15067"/>
                    <a:pt x="10717" y="14098"/>
                  </a:cubicBezTo>
                  <a:cubicBezTo>
                    <a:pt x="10710" y="12782"/>
                    <a:pt x="10598" y="11459"/>
                    <a:pt x="10375" y="10161"/>
                  </a:cubicBezTo>
                  <a:lnTo>
                    <a:pt x="10375" y="10161"/>
                  </a:lnTo>
                  <a:cubicBezTo>
                    <a:pt x="10537" y="10553"/>
                    <a:pt x="10698" y="10949"/>
                    <a:pt x="10859" y="11341"/>
                  </a:cubicBezTo>
                  <a:cubicBezTo>
                    <a:pt x="11145" y="12043"/>
                    <a:pt x="11561" y="12849"/>
                    <a:pt x="12312" y="12949"/>
                  </a:cubicBezTo>
                  <a:cubicBezTo>
                    <a:pt x="12363" y="12956"/>
                    <a:pt x="12413" y="12959"/>
                    <a:pt x="12463" y="12959"/>
                  </a:cubicBezTo>
                  <a:cubicBezTo>
                    <a:pt x="13256" y="12959"/>
                    <a:pt x="13842" y="12099"/>
                    <a:pt x="14070" y="11304"/>
                  </a:cubicBezTo>
                  <a:cubicBezTo>
                    <a:pt x="14678" y="9249"/>
                    <a:pt x="14219" y="7045"/>
                    <a:pt x="13753" y="4946"/>
                  </a:cubicBezTo>
                  <a:lnTo>
                    <a:pt x="13753" y="4946"/>
                  </a:lnTo>
                  <a:cubicBezTo>
                    <a:pt x="14094" y="5399"/>
                    <a:pt x="14429" y="5853"/>
                    <a:pt x="14765" y="6306"/>
                  </a:cubicBezTo>
                  <a:cubicBezTo>
                    <a:pt x="14845" y="6405"/>
                    <a:pt x="14933" y="6516"/>
                    <a:pt x="15057" y="6542"/>
                  </a:cubicBezTo>
                  <a:cubicBezTo>
                    <a:pt x="15075" y="6545"/>
                    <a:pt x="15093" y="6547"/>
                    <a:pt x="15110" y="6547"/>
                  </a:cubicBezTo>
                  <a:cubicBezTo>
                    <a:pt x="15329" y="6547"/>
                    <a:pt x="15471" y="6275"/>
                    <a:pt x="15535" y="6052"/>
                  </a:cubicBezTo>
                  <a:cubicBezTo>
                    <a:pt x="16007" y="4307"/>
                    <a:pt x="15770" y="2376"/>
                    <a:pt x="14890" y="799"/>
                  </a:cubicBezTo>
                  <a:cubicBezTo>
                    <a:pt x="14741" y="532"/>
                    <a:pt x="14560" y="266"/>
                    <a:pt x="14294" y="117"/>
                  </a:cubicBezTo>
                  <a:cubicBezTo>
                    <a:pt x="14145" y="35"/>
                    <a:pt x="13988" y="0"/>
                    <a:pt x="13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7070225" y="1135650"/>
              <a:ext cx="82000" cy="347000"/>
            </a:xfrm>
            <a:custGeom>
              <a:rect b="b" l="l" r="r" t="t"/>
              <a:pathLst>
                <a:path extrusionOk="0" h="13880" w="3280">
                  <a:moveTo>
                    <a:pt x="96" y="0"/>
                  </a:moveTo>
                  <a:cubicBezTo>
                    <a:pt x="83" y="0"/>
                    <a:pt x="69" y="3"/>
                    <a:pt x="56" y="8"/>
                  </a:cubicBezTo>
                  <a:cubicBezTo>
                    <a:pt x="19" y="28"/>
                    <a:pt x="1" y="83"/>
                    <a:pt x="19" y="120"/>
                  </a:cubicBezTo>
                  <a:cubicBezTo>
                    <a:pt x="2130" y="4349"/>
                    <a:pt x="3111" y="9074"/>
                    <a:pt x="2844" y="13792"/>
                  </a:cubicBezTo>
                  <a:cubicBezTo>
                    <a:pt x="2844" y="13836"/>
                    <a:pt x="2881" y="13880"/>
                    <a:pt x="2925" y="13880"/>
                  </a:cubicBezTo>
                  <a:lnTo>
                    <a:pt x="2930" y="13880"/>
                  </a:lnTo>
                  <a:cubicBezTo>
                    <a:pt x="2975" y="13880"/>
                    <a:pt x="3012" y="13842"/>
                    <a:pt x="3018" y="13799"/>
                  </a:cubicBezTo>
                  <a:cubicBezTo>
                    <a:pt x="3279" y="9055"/>
                    <a:pt x="2297" y="4300"/>
                    <a:pt x="174" y="46"/>
                  </a:cubicBezTo>
                  <a:cubicBezTo>
                    <a:pt x="157" y="15"/>
                    <a:pt x="127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7186325" y="1537375"/>
              <a:ext cx="151825" cy="75325"/>
            </a:xfrm>
            <a:custGeom>
              <a:rect b="b" l="l" r="r" t="t"/>
              <a:pathLst>
                <a:path extrusionOk="0" h="3013" w="6073">
                  <a:moveTo>
                    <a:pt x="363" y="1"/>
                  </a:moveTo>
                  <a:cubicBezTo>
                    <a:pt x="331" y="1"/>
                    <a:pt x="300" y="20"/>
                    <a:pt x="286" y="52"/>
                  </a:cubicBezTo>
                  <a:cubicBezTo>
                    <a:pt x="0" y="722"/>
                    <a:pt x="119" y="1560"/>
                    <a:pt x="578" y="2126"/>
                  </a:cubicBezTo>
                  <a:cubicBezTo>
                    <a:pt x="764" y="2349"/>
                    <a:pt x="963" y="2498"/>
                    <a:pt x="1186" y="2559"/>
                  </a:cubicBezTo>
                  <a:cubicBezTo>
                    <a:pt x="1274" y="2583"/>
                    <a:pt x="1368" y="2596"/>
                    <a:pt x="1467" y="2596"/>
                  </a:cubicBezTo>
                  <a:cubicBezTo>
                    <a:pt x="1577" y="2596"/>
                    <a:pt x="1693" y="2580"/>
                    <a:pt x="1814" y="2548"/>
                  </a:cubicBezTo>
                  <a:cubicBezTo>
                    <a:pt x="2217" y="2436"/>
                    <a:pt x="2570" y="2175"/>
                    <a:pt x="2794" y="1828"/>
                  </a:cubicBezTo>
                  <a:cubicBezTo>
                    <a:pt x="3017" y="2448"/>
                    <a:pt x="3602" y="2932"/>
                    <a:pt x="4266" y="3006"/>
                  </a:cubicBezTo>
                  <a:cubicBezTo>
                    <a:pt x="4321" y="3012"/>
                    <a:pt x="4384" y="3012"/>
                    <a:pt x="4441" y="3012"/>
                  </a:cubicBezTo>
                  <a:cubicBezTo>
                    <a:pt x="5111" y="3012"/>
                    <a:pt x="5768" y="2603"/>
                    <a:pt x="6054" y="1989"/>
                  </a:cubicBezTo>
                  <a:cubicBezTo>
                    <a:pt x="6072" y="1952"/>
                    <a:pt x="6054" y="1895"/>
                    <a:pt x="6011" y="1877"/>
                  </a:cubicBezTo>
                  <a:cubicBezTo>
                    <a:pt x="6000" y="1872"/>
                    <a:pt x="5988" y="1869"/>
                    <a:pt x="5976" y="1869"/>
                  </a:cubicBezTo>
                  <a:cubicBezTo>
                    <a:pt x="5943" y="1869"/>
                    <a:pt x="5912" y="1888"/>
                    <a:pt x="5899" y="1920"/>
                  </a:cubicBezTo>
                  <a:cubicBezTo>
                    <a:pt x="5642" y="2472"/>
                    <a:pt x="5052" y="2843"/>
                    <a:pt x="4448" y="2843"/>
                  </a:cubicBezTo>
                  <a:cubicBezTo>
                    <a:pt x="4393" y="2843"/>
                    <a:pt x="4339" y="2840"/>
                    <a:pt x="4284" y="2834"/>
                  </a:cubicBezTo>
                  <a:cubicBezTo>
                    <a:pt x="3621" y="2765"/>
                    <a:pt x="3043" y="2238"/>
                    <a:pt x="2906" y="1591"/>
                  </a:cubicBezTo>
                  <a:cubicBezTo>
                    <a:pt x="2900" y="1554"/>
                    <a:pt x="2868" y="1530"/>
                    <a:pt x="2831" y="1522"/>
                  </a:cubicBezTo>
                  <a:cubicBezTo>
                    <a:pt x="2827" y="1522"/>
                    <a:pt x="2822" y="1521"/>
                    <a:pt x="2818" y="1521"/>
                  </a:cubicBezTo>
                  <a:cubicBezTo>
                    <a:pt x="2787" y="1521"/>
                    <a:pt x="2762" y="1540"/>
                    <a:pt x="2745" y="1567"/>
                  </a:cubicBezTo>
                  <a:cubicBezTo>
                    <a:pt x="2559" y="1963"/>
                    <a:pt x="2192" y="2267"/>
                    <a:pt x="1770" y="2379"/>
                  </a:cubicBezTo>
                  <a:cubicBezTo>
                    <a:pt x="1659" y="2411"/>
                    <a:pt x="1553" y="2427"/>
                    <a:pt x="1452" y="2427"/>
                  </a:cubicBezTo>
                  <a:cubicBezTo>
                    <a:pt x="1375" y="2427"/>
                    <a:pt x="1300" y="2417"/>
                    <a:pt x="1229" y="2399"/>
                  </a:cubicBezTo>
                  <a:cubicBezTo>
                    <a:pt x="1043" y="2342"/>
                    <a:pt x="870" y="2218"/>
                    <a:pt x="708" y="2020"/>
                  </a:cubicBezTo>
                  <a:cubicBezTo>
                    <a:pt x="286" y="1499"/>
                    <a:pt x="180" y="734"/>
                    <a:pt x="441" y="120"/>
                  </a:cubicBezTo>
                  <a:cubicBezTo>
                    <a:pt x="461" y="77"/>
                    <a:pt x="441" y="26"/>
                    <a:pt x="398" y="8"/>
                  </a:cubicBezTo>
                  <a:cubicBezTo>
                    <a:pt x="387" y="3"/>
                    <a:pt x="375" y="1"/>
                    <a:pt x="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7128275" y="1670825"/>
              <a:ext cx="161925" cy="72450"/>
            </a:xfrm>
            <a:custGeom>
              <a:rect b="b" l="l" r="r" t="t"/>
              <a:pathLst>
                <a:path extrusionOk="0" h="2898" w="6477">
                  <a:moveTo>
                    <a:pt x="199" y="0"/>
                  </a:moveTo>
                  <a:cubicBezTo>
                    <a:pt x="161" y="0"/>
                    <a:pt x="129" y="23"/>
                    <a:pt x="118" y="59"/>
                  </a:cubicBezTo>
                  <a:cubicBezTo>
                    <a:pt x="1" y="519"/>
                    <a:pt x="100" y="1035"/>
                    <a:pt x="385" y="1468"/>
                  </a:cubicBezTo>
                  <a:cubicBezTo>
                    <a:pt x="671" y="1903"/>
                    <a:pt x="1106" y="2195"/>
                    <a:pt x="1571" y="2270"/>
                  </a:cubicBezTo>
                  <a:cubicBezTo>
                    <a:pt x="1663" y="2284"/>
                    <a:pt x="1757" y="2290"/>
                    <a:pt x="1852" y="2290"/>
                  </a:cubicBezTo>
                  <a:cubicBezTo>
                    <a:pt x="2395" y="2290"/>
                    <a:pt x="2977" y="2065"/>
                    <a:pt x="3596" y="1605"/>
                  </a:cubicBezTo>
                  <a:cubicBezTo>
                    <a:pt x="3800" y="2107"/>
                    <a:pt x="4210" y="2525"/>
                    <a:pt x="4714" y="2735"/>
                  </a:cubicBezTo>
                  <a:cubicBezTo>
                    <a:pt x="4967" y="2847"/>
                    <a:pt x="5241" y="2897"/>
                    <a:pt x="5520" y="2897"/>
                  </a:cubicBezTo>
                  <a:cubicBezTo>
                    <a:pt x="5831" y="2897"/>
                    <a:pt x="6135" y="2829"/>
                    <a:pt x="6414" y="2697"/>
                  </a:cubicBezTo>
                  <a:cubicBezTo>
                    <a:pt x="6457" y="2680"/>
                    <a:pt x="6476" y="2629"/>
                    <a:pt x="6451" y="2586"/>
                  </a:cubicBezTo>
                  <a:cubicBezTo>
                    <a:pt x="6438" y="2554"/>
                    <a:pt x="6407" y="2536"/>
                    <a:pt x="6374" y="2536"/>
                  </a:cubicBezTo>
                  <a:cubicBezTo>
                    <a:pt x="6362" y="2536"/>
                    <a:pt x="6351" y="2538"/>
                    <a:pt x="6339" y="2543"/>
                  </a:cubicBezTo>
                  <a:cubicBezTo>
                    <a:pt x="6082" y="2665"/>
                    <a:pt x="5796" y="2727"/>
                    <a:pt x="5511" y="2727"/>
                  </a:cubicBezTo>
                  <a:cubicBezTo>
                    <a:pt x="5261" y="2727"/>
                    <a:pt x="5011" y="2679"/>
                    <a:pt x="4781" y="2580"/>
                  </a:cubicBezTo>
                  <a:cubicBezTo>
                    <a:pt x="4285" y="2376"/>
                    <a:pt x="3887" y="1947"/>
                    <a:pt x="3714" y="1437"/>
                  </a:cubicBezTo>
                  <a:cubicBezTo>
                    <a:pt x="3700" y="1413"/>
                    <a:pt x="3683" y="1394"/>
                    <a:pt x="3657" y="1388"/>
                  </a:cubicBezTo>
                  <a:cubicBezTo>
                    <a:pt x="3648" y="1386"/>
                    <a:pt x="3639" y="1384"/>
                    <a:pt x="3629" y="1384"/>
                  </a:cubicBezTo>
                  <a:cubicBezTo>
                    <a:pt x="3611" y="1384"/>
                    <a:pt x="3593" y="1388"/>
                    <a:pt x="3577" y="1400"/>
                  </a:cubicBezTo>
                  <a:cubicBezTo>
                    <a:pt x="2964" y="1879"/>
                    <a:pt x="2388" y="2121"/>
                    <a:pt x="1857" y="2121"/>
                  </a:cubicBezTo>
                  <a:cubicBezTo>
                    <a:pt x="1769" y="2121"/>
                    <a:pt x="1682" y="2115"/>
                    <a:pt x="1596" y="2101"/>
                  </a:cubicBezTo>
                  <a:cubicBezTo>
                    <a:pt x="1175" y="2033"/>
                    <a:pt x="789" y="1772"/>
                    <a:pt x="528" y="1376"/>
                  </a:cubicBezTo>
                  <a:cubicBezTo>
                    <a:pt x="267" y="978"/>
                    <a:pt x="181" y="519"/>
                    <a:pt x="287" y="103"/>
                  </a:cubicBezTo>
                  <a:cubicBezTo>
                    <a:pt x="299" y="59"/>
                    <a:pt x="267" y="9"/>
                    <a:pt x="224" y="3"/>
                  </a:cubicBezTo>
                  <a:cubicBezTo>
                    <a:pt x="216" y="1"/>
                    <a:pt x="207" y="0"/>
                    <a:pt x="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7"/>
            <p:cNvSpPr/>
            <p:nvPr/>
          </p:nvSpPr>
          <p:spPr>
            <a:xfrm>
              <a:off x="6679175" y="1433325"/>
              <a:ext cx="465250" cy="676950"/>
            </a:xfrm>
            <a:custGeom>
              <a:rect b="b" l="l" r="r" t="t"/>
              <a:pathLst>
                <a:path extrusionOk="0" h="27078" w="18610">
                  <a:moveTo>
                    <a:pt x="16513" y="1"/>
                  </a:moveTo>
                  <a:cubicBezTo>
                    <a:pt x="16416" y="1"/>
                    <a:pt x="16320" y="8"/>
                    <a:pt x="16226" y="22"/>
                  </a:cubicBezTo>
                  <a:cubicBezTo>
                    <a:pt x="15196" y="184"/>
                    <a:pt x="14363" y="953"/>
                    <a:pt x="13743" y="1786"/>
                  </a:cubicBezTo>
                  <a:cubicBezTo>
                    <a:pt x="12532" y="3419"/>
                    <a:pt x="11867" y="5443"/>
                    <a:pt x="11875" y="7472"/>
                  </a:cubicBezTo>
                  <a:cubicBezTo>
                    <a:pt x="11551" y="6704"/>
                    <a:pt x="11122" y="5841"/>
                    <a:pt x="10316" y="5635"/>
                  </a:cubicBezTo>
                  <a:cubicBezTo>
                    <a:pt x="10199" y="5606"/>
                    <a:pt x="10084" y="5592"/>
                    <a:pt x="9970" y="5592"/>
                  </a:cubicBezTo>
                  <a:cubicBezTo>
                    <a:pt x="9154" y="5592"/>
                    <a:pt x="8416" y="6303"/>
                    <a:pt x="7981" y="7039"/>
                  </a:cubicBezTo>
                  <a:cubicBezTo>
                    <a:pt x="6975" y="8727"/>
                    <a:pt x="6714" y="10733"/>
                    <a:pt x="6473" y="12676"/>
                  </a:cubicBezTo>
                  <a:cubicBezTo>
                    <a:pt x="6361" y="12025"/>
                    <a:pt x="6236" y="11360"/>
                    <a:pt x="5889" y="10795"/>
                  </a:cubicBezTo>
                  <a:cubicBezTo>
                    <a:pt x="5571" y="10273"/>
                    <a:pt x="5004" y="9849"/>
                    <a:pt x="4400" y="9849"/>
                  </a:cubicBezTo>
                  <a:cubicBezTo>
                    <a:pt x="4379" y="9849"/>
                    <a:pt x="4358" y="9850"/>
                    <a:pt x="4336" y="9851"/>
                  </a:cubicBezTo>
                  <a:cubicBezTo>
                    <a:pt x="4299" y="10037"/>
                    <a:pt x="4268" y="10223"/>
                    <a:pt x="4238" y="10409"/>
                  </a:cubicBezTo>
                  <a:cubicBezTo>
                    <a:pt x="3313" y="15625"/>
                    <a:pt x="1952" y="20785"/>
                    <a:pt x="233" y="25794"/>
                  </a:cubicBezTo>
                  <a:cubicBezTo>
                    <a:pt x="1" y="26472"/>
                    <a:pt x="536" y="27077"/>
                    <a:pt x="1151" y="27077"/>
                  </a:cubicBezTo>
                  <a:cubicBezTo>
                    <a:pt x="1326" y="27077"/>
                    <a:pt x="1507" y="27028"/>
                    <a:pt x="1679" y="26918"/>
                  </a:cubicBezTo>
                  <a:cubicBezTo>
                    <a:pt x="2673" y="26267"/>
                    <a:pt x="3797" y="25212"/>
                    <a:pt x="4877" y="24050"/>
                  </a:cubicBezTo>
                  <a:cubicBezTo>
                    <a:pt x="5504" y="23206"/>
                    <a:pt x="6416" y="22461"/>
                    <a:pt x="7050" y="21642"/>
                  </a:cubicBezTo>
                  <a:cubicBezTo>
                    <a:pt x="8118" y="20287"/>
                    <a:pt x="9006" y="18928"/>
                    <a:pt x="10110" y="17612"/>
                  </a:cubicBezTo>
                  <a:cubicBezTo>
                    <a:pt x="11465" y="15991"/>
                    <a:pt x="12675" y="14252"/>
                    <a:pt x="13849" y="12496"/>
                  </a:cubicBezTo>
                  <a:cubicBezTo>
                    <a:pt x="16071" y="9180"/>
                    <a:pt x="18610" y="5617"/>
                    <a:pt x="18486" y="1618"/>
                  </a:cubicBezTo>
                  <a:cubicBezTo>
                    <a:pt x="18458" y="676"/>
                    <a:pt x="17467" y="1"/>
                    <a:pt x="16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7"/>
            <p:cNvSpPr/>
            <p:nvPr/>
          </p:nvSpPr>
          <p:spPr>
            <a:xfrm>
              <a:off x="7202325" y="1114325"/>
              <a:ext cx="241675" cy="347400"/>
            </a:xfrm>
            <a:custGeom>
              <a:rect b="b" l="l" r="r" t="t"/>
              <a:pathLst>
                <a:path extrusionOk="0" h="13896" w="9667">
                  <a:moveTo>
                    <a:pt x="5078" y="0"/>
                  </a:moveTo>
                  <a:cubicBezTo>
                    <a:pt x="4614" y="0"/>
                    <a:pt x="4184" y="90"/>
                    <a:pt x="3830" y="303"/>
                  </a:cubicBezTo>
                  <a:cubicBezTo>
                    <a:pt x="1552" y="1681"/>
                    <a:pt x="124" y="4296"/>
                    <a:pt x="25" y="6953"/>
                  </a:cubicBezTo>
                  <a:cubicBezTo>
                    <a:pt x="1" y="7524"/>
                    <a:pt x="50" y="8145"/>
                    <a:pt x="417" y="8592"/>
                  </a:cubicBezTo>
                  <a:cubicBezTo>
                    <a:pt x="621" y="8843"/>
                    <a:pt x="962" y="8995"/>
                    <a:pt x="1284" y="8995"/>
                  </a:cubicBezTo>
                  <a:cubicBezTo>
                    <a:pt x="1527" y="8995"/>
                    <a:pt x="1760" y="8908"/>
                    <a:pt x="1913" y="8710"/>
                  </a:cubicBezTo>
                  <a:lnTo>
                    <a:pt x="1913" y="8710"/>
                  </a:lnTo>
                  <a:cubicBezTo>
                    <a:pt x="1714" y="9641"/>
                    <a:pt x="1968" y="10653"/>
                    <a:pt x="2154" y="11578"/>
                  </a:cubicBezTo>
                  <a:cubicBezTo>
                    <a:pt x="2360" y="12578"/>
                    <a:pt x="2974" y="13670"/>
                    <a:pt x="3987" y="13733"/>
                  </a:cubicBezTo>
                  <a:cubicBezTo>
                    <a:pt x="4018" y="13735"/>
                    <a:pt x="4049" y="13736"/>
                    <a:pt x="4080" y="13736"/>
                  </a:cubicBezTo>
                  <a:cubicBezTo>
                    <a:pt x="4672" y="13736"/>
                    <a:pt x="5227" y="13352"/>
                    <a:pt x="5569" y="12864"/>
                  </a:cubicBezTo>
                  <a:cubicBezTo>
                    <a:pt x="5936" y="12348"/>
                    <a:pt x="6116" y="11733"/>
                    <a:pt x="6296" y="11125"/>
                  </a:cubicBezTo>
                  <a:cubicBezTo>
                    <a:pt x="6632" y="11764"/>
                    <a:pt x="6973" y="12417"/>
                    <a:pt x="7469" y="12950"/>
                  </a:cubicBezTo>
                  <a:cubicBezTo>
                    <a:pt x="7965" y="13478"/>
                    <a:pt x="8643" y="13882"/>
                    <a:pt x="9363" y="13894"/>
                  </a:cubicBezTo>
                  <a:cubicBezTo>
                    <a:pt x="9389" y="13895"/>
                    <a:pt x="9415" y="13896"/>
                    <a:pt x="9441" y="13896"/>
                  </a:cubicBezTo>
                  <a:cubicBezTo>
                    <a:pt x="9518" y="13896"/>
                    <a:pt x="9592" y="13889"/>
                    <a:pt x="9667" y="13876"/>
                  </a:cubicBezTo>
                  <a:cubicBezTo>
                    <a:pt x="9400" y="6741"/>
                    <a:pt x="5910" y="2396"/>
                    <a:pt x="5910" y="2396"/>
                  </a:cubicBezTo>
                  <a:lnTo>
                    <a:pt x="7712" y="683"/>
                  </a:lnTo>
                  <a:cubicBezTo>
                    <a:pt x="6885" y="298"/>
                    <a:pt x="5924" y="0"/>
                    <a:pt x="50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7279775" y="975650"/>
              <a:ext cx="277400" cy="283000"/>
            </a:xfrm>
            <a:custGeom>
              <a:rect b="b" l="l" r="r" t="t"/>
              <a:pathLst>
                <a:path extrusionOk="0" h="11320" w="11096">
                  <a:moveTo>
                    <a:pt x="9703" y="0"/>
                  </a:moveTo>
                  <a:cubicBezTo>
                    <a:pt x="8531" y="0"/>
                    <a:pt x="7504" y="1368"/>
                    <a:pt x="6979" y="1746"/>
                  </a:cubicBezTo>
                  <a:cubicBezTo>
                    <a:pt x="6829" y="1852"/>
                    <a:pt x="6700" y="1892"/>
                    <a:pt x="6571" y="1892"/>
                  </a:cubicBezTo>
                  <a:cubicBezTo>
                    <a:pt x="6181" y="1892"/>
                    <a:pt x="5799" y="1518"/>
                    <a:pt x="4849" y="1485"/>
                  </a:cubicBezTo>
                  <a:cubicBezTo>
                    <a:pt x="4827" y="1484"/>
                    <a:pt x="4806" y="1484"/>
                    <a:pt x="4784" y="1484"/>
                  </a:cubicBezTo>
                  <a:cubicBezTo>
                    <a:pt x="3587" y="1484"/>
                    <a:pt x="3377" y="2653"/>
                    <a:pt x="3377" y="2653"/>
                  </a:cubicBezTo>
                  <a:cubicBezTo>
                    <a:pt x="3377" y="2653"/>
                    <a:pt x="3035" y="2169"/>
                    <a:pt x="2217" y="2169"/>
                  </a:cubicBezTo>
                  <a:cubicBezTo>
                    <a:pt x="2024" y="2169"/>
                    <a:pt x="1806" y="2196"/>
                    <a:pt x="1559" y="2262"/>
                  </a:cubicBezTo>
                  <a:cubicBezTo>
                    <a:pt x="256" y="2609"/>
                    <a:pt x="1" y="6508"/>
                    <a:pt x="1" y="6508"/>
                  </a:cubicBezTo>
                  <a:cubicBezTo>
                    <a:pt x="540" y="7575"/>
                    <a:pt x="1336" y="7933"/>
                    <a:pt x="2162" y="7933"/>
                  </a:cubicBezTo>
                  <a:cubicBezTo>
                    <a:pt x="3855" y="7933"/>
                    <a:pt x="5675" y="6428"/>
                    <a:pt x="5675" y="6428"/>
                  </a:cubicBezTo>
                  <a:cubicBezTo>
                    <a:pt x="5675" y="6428"/>
                    <a:pt x="5849" y="6595"/>
                    <a:pt x="5892" y="8204"/>
                  </a:cubicBezTo>
                  <a:cubicBezTo>
                    <a:pt x="5936" y="9806"/>
                    <a:pt x="3595" y="11320"/>
                    <a:pt x="3595" y="11320"/>
                  </a:cubicBezTo>
                  <a:cubicBezTo>
                    <a:pt x="3595" y="11320"/>
                    <a:pt x="3598" y="11320"/>
                    <a:pt x="3603" y="11320"/>
                  </a:cubicBezTo>
                  <a:cubicBezTo>
                    <a:pt x="3794" y="11320"/>
                    <a:pt x="7167" y="11279"/>
                    <a:pt x="9102" y="8420"/>
                  </a:cubicBezTo>
                  <a:cubicBezTo>
                    <a:pt x="11096" y="5471"/>
                    <a:pt x="10226" y="95"/>
                    <a:pt x="10226" y="95"/>
                  </a:cubicBezTo>
                  <a:cubicBezTo>
                    <a:pt x="10049" y="29"/>
                    <a:pt x="9875" y="0"/>
                    <a:pt x="97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7240025" y="865700"/>
              <a:ext cx="122650" cy="123525"/>
            </a:xfrm>
            <a:custGeom>
              <a:rect b="b" l="l" r="r" t="t"/>
              <a:pathLst>
                <a:path extrusionOk="0" h="4941" w="4906">
                  <a:moveTo>
                    <a:pt x="2539" y="1"/>
                  </a:moveTo>
                  <a:cubicBezTo>
                    <a:pt x="2476" y="1"/>
                    <a:pt x="2412" y="4"/>
                    <a:pt x="2348" y="11"/>
                  </a:cubicBezTo>
                  <a:cubicBezTo>
                    <a:pt x="777" y="166"/>
                    <a:pt x="1" y="1935"/>
                    <a:pt x="199" y="3319"/>
                  </a:cubicBezTo>
                  <a:cubicBezTo>
                    <a:pt x="256" y="3705"/>
                    <a:pt x="361" y="4095"/>
                    <a:pt x="597" y="4413"/>
                  </a:cubicBezTo>
                  <a:cubicBezTo>
                    <a:pt x="826" y="4715"/>
                    <a:pt x="1186" y="4940"/>
                    <a:pt x="1567" y="4940"/>
                  </a:cubicBezTo>
                  <a:cubicBezTo>
                    <a:pt x="1577" y="4940"/>
                    <a:pt x="1587" y="4940"/>
                    <a:pt x="1597" y="4940"/>
                  </a:cubicBezTo>
                  <a:cubicBezTo>
                    <a:pt x="2056" y="4921"/>
                    <a:pt x="2442" y="4579"/>
                    <a:pt x="2875" y="4424"/>
                  </a:cubicBezTo>
                  <a:cubicBezTo>
                    <a:pt x="3342" y="4250"/>
                    <a:pt x="3894" y="4275"/>
                    <a:pt x="4279" y="3965"/>
                  </a:cubicBezTo>
                  <a:cubicBezTo>
                    <a:pt x="4589" y="3717"/>
                    <a:pt x="4726" y="3307"/>
                    <a:pt x="4769" y="2909"/>
                  </a:cubicBezTo>
                  <a:cubicBezTo>
                    <a:pt x="4906" y="1632"/>
                    <a:pt x="3951" y="1"/>
                    <a:pt x="25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7269975" y="899000"/>
              <a:ext cx="69425" cy="69250"/>
            </a:xfrm>
            <a:custGeom>
              <a:rect b="b" l="l" r="r" t="t"/>
              <a:pathLst>
                <a:path extrusionOk="0" h="2770" w="2777">
                  <a:moveTo>
                    <a:pt x="1385" y="1"/>
                  </a:moveTo>
                  <a:cubicBezTo>
                    <a:pt x="622" y="1"/>
                    <a:pt x="1" y="622"/>
                    <a:pt x="1" y="1385"/>
                  </a:cubicBezTo>
                  <a:cubicBezTo>
                    <a:pt x="1" y="2149"/>
                    <a:pt x="622" y="2769"/>
                    <a:pt x="1385" y="2769"/>
                  </a:cubicBezTo>
                  <a:cubicBezTo>
                    <a:pt x="2155" y="2769"/>
                    <a:pt x="2777" y="2149"/>
                    <a:pt x="2777" y="1385"/>
                  </a:cubicBezTo>
                  <a:cubicBezTo>
                    <a:pt x="2777" y="622"/>
                    <a:pt x="2155" y="1"/>
                    <a:pt x="1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7363600" y="1039775"/>
              <a:ext cx="70325" cy="219675"/>
            </a:xfrm>
            <a:custGeom>
              <a:rect b="b" l="l" r="r" t="t"/>
              <a:pathLst>
                <a:path extrusionOk="0" h="8787" w="2813">
                  <a:moveTo>
                    <a:pt x="93" y="1"/>
                  </a:moveTo>
                  <a:cubicBezTo>
                    <a:pt x="44" y="1"/>
                    <a:pt x="6" y="38"/>
                    <a:pt x="6" y="81"/>
                  </a:cubicBezTo>
                  <a:cubicBezTo>
                    <a:pt x="0" y="522"/>
                    <a:pt x="130" y="963"/>
                    <a:pt x="367" y="1330"/>
                  </a:cubicBezTo>
                  <a:cubicBezTo>
                    <a:pt x="559" y="1622"/>
                    <a:pt x="807" y="1857"/>
                    <a:pt x="1049" y="2087"/>
                  </a:cubicBezTo>
                  <a:cubicBezTo>
                    <a:pt x="1161" y="2198"/>
                    <a:pt x="1279" y="2310"/>
                    <a:pt x="1385" y="2428"/>
                  </a:cubicBezTo>
                  <a:cubicBezTo>
                    <a:pt x="2216" y="3310"/>
                    <a:pt x="2639" y="4657"/>
                    <a:pt x="2465" y="5849"/>
                  </a:cubicBezTo>
                  <a:cubicBezTo>
                    <a:pt x="2297" y="7023"/>
                    <a:pt x="1373" y="8165"/>
                    <a:pt x="224" y="8625"/>
                  </a:cubicBezTo>
                  <a:cubicBezTo>
                    <a:pt x="181" y="8643"/>
                    <a:pt x="155" y="8694"/>
                    <a:pt x="173" y="8737"/>
                  </a:cubicBezTo>
                  <a:cubicBezTo>
                    <a:pt x="187" y="8768"/>
                    <a:pt x="218" y="8786"/>
                    <a:pt x="255" y="8786"/>
                  </a:cubicBezTo>
                  <a:cubicBezTo>
                    <a:pt x="261" y="8786"/>
                    <a:pt x="273" y="8786"/>
                    <a:pt x="285" y="8780"/>
                  </a:cubicBezTo>
                  <a:cubicBezTo>
                    <a:pt x="1490" y="8296"/>
                    <a:pt x="2459" y="7104"/>
                    <a:pt x="2632" y="5874"/>
                  </a:cubicBezTo>
                  <a:cubicBezTo>
                    <a:pt x="2812" y="4633"/>
                    <a:pt x="2371" y="3230"/>
                    <a:pt x="1508" y="2310"/>
                  </a:cubicBezTo>
                  <a:cubicBezTo>
                    <a:pt x="1397" y="2192"/>
                    <a:pt x="1279" y="2081"/>
                    <a:pt x="1167" y="1969"/>
                  </a:cubicBezTo>
                  <a:cubicBezTo>
                    <a:pt x="932" y="1745"/>
                    <a:pt x="689" y="1510"/>
                    <a:pt x="508" y="1236"/>
                  </a:cubicBezTo>
                  <a:cubicBezTo>
                    <a:pt x="292" y="901"/>
                    <a:pt x="173" y="491"/>
                    <a:pt x="173" y="81"/>
                  </a:cubicBezTo>
                  <a:cubicBezTo>
                    <a:pt x="173" y="38"/>
                    <a:pt x="136" y="1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6401425" y="1055075"/>
              <a:ext cx="231050" cy="547225"/>
            </a:xfrm>
            <a:custGeom>
              <a:rect b="b" l="l" r="r" t="t"/>
              <a:pathLst>
                <a:path extrusionOk="0" h="21889" w="9242">
                  <a:moveTo>
                    <a:pt x="8635" y="0"/>
                  </a:moveTo>
                  <a:cubicBezTo>
                    <a:pt x="8512" y="0"/>
                    <a:pt x="8385" y="45"/>
                    <a:pt x="8276" y="147"/>
                  </a:cubicBezTo>
                  <a:cubicBezTo>
                    <a:pt x="7853" y="537"/>
                    <a:pt x="7488" y="996"/>
                    <a:pt x="7152" y="1451"/>
                  </a:cubicBezTo>
                  <a:cubicBezTo>
                    <a:pt x="4488" y="5094"/>
                    <a:pt x="2943" y="9360"/>
                    <a:pt x="1533" y="13582"/>
                  </a:cubicBezTo>
                  <a:cubicBezTo>
                    <a:pt x="1049" y="15028"/>
                    <a:pt x="410" y="17289"/>
                    <a:pt x="0" y="18989"/>
                  </a:cubicBezTo>
                  <a:cubicBezTo>
                    <a:pt x="6" y="19034"/>
                    <a:pt x="6" y="19071"/>
                    <a:pt x="12" y="19114"/>
                  </a:cubicBezTo>
                  <a:cubicBezTo>
                    <a:pt x="37" y="19275"/>
                    <a:pt x="61" y="19436"/>
                    <a:pt x="86" y="19598"/>
                  </a:cubicBezTo>
                  <a:cubicBezTo>
                    <a:pt x="179" y="20212"/>
                    <a:pt x="291" y="20814"/>
                    <a:pt x="416" y="21410"/>
                  </a:cubicBezTo>
                  <a:cubicBezTo>
                    <a:pt x="416" y="21424"/>
                    <a:pt x="422" y="21436"/>
                    <a:pt x="422" y="21448"/>
                  </a:cubicBezTo>
                  <a:cubicBezTo>
                    <a:pt x="453" y="21597"/>
                    <a:pt x="490" y="21746"/>
                    <a:pt x="522" y="21889"/>
                  </a:cubicBezTo>
                  <a:cubicBezTo>
                    <a:pt x="614" y="21647"/>
                    <a:pt x="700" y="21398"/>
                    <a:pt x="775" y="21150"/>
                  </a:cubicBezTo>
                  <a:cubicBezTo>
                    <a:pt x="857" y="20914"/>
                    <a:pt x="924" y="20679"/>
                    <a:pt x="992" y="20467"/>
                  </a:cubicBezTo>
                  <a:cubicBezTo>
                    <a:pt x="1147" y="19952"/>
                    <a:pt x="1279" y="19524"/>
                    <a:pt x="1353" y="19318"/>
                  </a:cubicBezTo>
                  <a:cubicBezTo>
                    <a:pt x="3792" y="13048"/>
                    <a:pt x="6674" y="6939"/>
                    <a:pt x="9101" y="655"/>
                  </a:cubicBezTo>
                  <a:lnTo>
                    <a:pt x="9107" y="649"/>
                  </a:lnTo>
                  <a:cubicBezTo>
                    <a:pt x="9242" y="296"/>
                    <a:pt x="8953" y="0"/>
                    <a:pt x="8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7"/>
            <p:cNvSpPr/>
            <p:nvPr/>
          </p:nvSpPr>
          <p:spPr>
            <a:xfrm>
              <a:off x="6411950" y="1157975"/>
              <a:ext cx="405725" cy="467025"/>
            </a:xfrm>
            <a:custGeom>
              <a:rect b="b" l="l" r="r" t="t"/>
              <a:pathLst>
                <a:path extrusionOk="0" h="18681" w="16229">
                  <a:moveTo>
                    <a:pt x="15534" y="1"/>
                  </a:moveTo>
                  <a:cubicBezTo>
                    <a:pt x="15464" y="1"/>
                    <a:pt x="15391" y="15"/>
                    <a:pt x="15317" y="47"/>
                  </a:cubicBezTo>
                  <a:cubicBezTo>
                    <a:pt x="14796" y="284"/>
                    <a:pt x="14300" y="594"/>
                    <a:pt x="13833" y="917"/>
                  </a:cubicBezTo>
                  <a:cubicBezTo>
                    <a:pt x="10121" y="3487"/>
                    <a:pt x="7259" y="7007"/>
                    <a:pt x="4546" y="10534"/>
                  </a:cubicBezTo>
                  <a:cubicBezTo>
                    <a:pt x="3465" y="11938"/>
                    <a:pt x="1820" y="14322"/>
                    <a:pt x="895" y="15824"/>
                  </a:cubicBezTo>
                  <a:cubicBezTo>
                    <a:pt x="789" y="15998"/>
                    <a:pt x="677" y="16171"/>
                    <a:pt x="571" y="16351"/>
                  </a:cubicBezTo>
                  <a:cubicBezTo>
                    <a:pt x="391" y="16649"/>
                    <a:pt x="212" y="16953"/>
                    <a:pt x="38" y="17265"/>
                  </a:cubicBezTo>
                  <a:cubicBezTo>
                    <a:pt x="26" y="17288"/>
                    <a:pt x="19" y="17308"/>
                    <a:pt x="1" y="17332"/>
                  </a:cubicBezTo>
                  <a:cubicBezTo>
                    <a:pt x="32" y="17481"/>
                    <a:pt x="69" y="17630"/>
                    <a:pt x="101" y="17773"/>
                  </a:cubicBezTo>
                  <a:cubicBezTo>
                    <a:pt x="124" y="17861"/>
                    <a:pt x="138" y="17947"/>
                    <a:pt x="162" y="18028"/>
                  </a:cubicBezTo>
                  <a:cubicBezTo>
                    <a:pt x="187" y="18127"/>
                    <a:pt x="212" y="18233"/>
                    <a:pt x="236" y="18337"/>
                  </a:cubicBezTo>
                  <a:cubicBezTo>
                    <a:pt x="256" y="18425"/>
                    <a:pt x="279" y="18518"/>
                    <a:pt x="305" y="18612"/>
                  </a:cubicBezTo>
                  <a:cubicBezTo>
                    <a:pt x="311" y="18635"/>
                    <a:pt x="317" y="18655"/>
                    <a:pt x="324" y="18680"/>
                  </a:cubicBezTo>
                  <a:cubicBezTo>
                    <a:pt x="379" y="18624"/>
                    <a:pt x="436" y="18561"/>
                    <a:pt x="491" y="18500"/>
                  </a:cubicBezTo>
                  <a:cubicBezTo>
                    <a:pt x="510" y="18475"/>
                    <a:pt x="534" y="18443"/>
                    <a:pt x="560" y="18419"/>
                  </a:cubicBezTo>
                  <a:cubicBezTo>
                    <a:pt x="715" y="18239"/>
                    <a:pt x="875" y="18047"/>
                    <a:pt x="1032" y="17853"/>
                  </a:cubicBezTo>
                  <a:cubicBezTo>
                    <a:pt x="1665" y="17047"/>
                    <a:pt x="2254" y="16177"/>
                    <a:pt x="2497" y="15898"/>
                  </a:cubicBezTo>
                  <a:cubicBezTo>
                    <a:pt x="2726" y="15626"/>
                    <a:pt x="2956" y="15357"/>
                    <a:pt x="3193" y="15091"/>
                  </a:cubicBezTo>
                  <a:cubicBezTo>
                    <a:pt x="7351" y="10261"/>
                    <a:pt x="11810" y="5672"/>
                    <a:pt x="15933" y="805"/>
                  </a:cubicBezTo>
                  <a:lnTo>
                    <a:pt x="15939" y="799"/>
                  </a:lnTo>
                  <a:cubicBezTo>
                    <a:pt x="16229" y="456"/>
                    <a:pt x="15931" y="1"/>
                    <a:pt x="15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7"/>
            <p:cNvSpPr/>
            <p:nvPr/>
          </p:nvSpPr>
          <p:spPr>
            <a:xfrm>
              <a:off x="6411800" y="1353625"/>
              <a:ext cx="512400" cy="269650"/>
            </a:xfrm>
            <a:custGeom>
              <a:rect b="b" l="l" r="r" t="t"/>
              <a:pathLst>
                <a:path extrusionOk="0" h="10786" w="20496">
                  <a:moveTo>
                    <a:pt x="19764" y="0"/>
                  </a:moveTo>
                  <a:cubicBezTo>
                    <a:pt x="19758" y="0"/>
                    <a:pt x="19751" y="0"/>
                    <a:pt x="19744" y="0"/>
                  </a:cubicBezTo>
                  <a:cubicBezTo>
                    <a:pt x="19166" y="14"/>
                    <a:pt x="18596" y="118"/>
                    <a:pt x="18037" y="243"/>
                  </a:cubicBezTo>
                  <a:cubicBezTo>
                    <a:pt x="13629" y="1218"/>
                    <a:pt x="9655" y="3404"/>
                    <a:pt x="5806" y="5639"/>
                  </a:cubicBezTo>
                  <a:cubicBezTo>
                    <a:pt x="5073" y="6067"/>
                    <a:pt x="4136" y="6651"/>
                    <a:pt x="3199" y="7265"/>
                  </a:cubicBezTo>
                  <a:cubicBezTo>
                    <a:pt x="2179" y="7923"/>
                    <a:pt x="1173" y="8612"/>
                    <a:pt x="428" y="9153"/>
                  </a:cubicBezTo>
                  <a:cubicBezTo>
                    <a:pt x="405" y="9170"/>
                    <a:pt x="385" y="9190"/>
                    <a:pt x="360" y="9208"/>
                  </a:cubicBezTo>
                  <a:cubicBezTo>
                    <a:pt x="262" y="9282"/>
                    <a:pt x="156" y="9357"/>
                    <a:pt x="44" y="9439"/>
                  </a:cubicBezTo>
                  <a:cubicBezTo>
                    <a:pt x="32" y="9445"/>
                    <a:pt x="19" y="9462"/>
                    <a:pt x="1" y="9468"/>
                  </a:cubicBezTo>
                  <a:cubicBezTo>
                    <a:pt x="1" y="9482"/>
                    <a:pt x="7" y="9494"/>
                    <a:pt x="7" y="9506"/>
                  </a:cubicBezTo>
                  <a:cubicBezTo>
                    <a:pt x="38" y="9655"/>
                    <a:pt x="75" y="9804"/>
                    <a:pt x="107" y="9947"/>
                  </a:cubicBezTo>
                  <a:cubicBezTo>
                    <a:pt x="130" y="10035"/>
                    <a:pt x="144" y="10121"/>
                    <a:pt x="168" y="10202"/>
                  </a:cubicBezTo>
                  <a:cubicBezTo>
                    <a:pt x="193" y="10301"/>
                    <a:pt x="218" y="10407"/>
                    <a:pt x="242" y="10511"/>
                  </a:cubicBezTo>
                  <a:cubicBezTo>
                    <a:pt x="262" y="10599"/>
                    <a:pt x="285" y="10692"/>
                    <a:pt x="311" y="10786"/>
                  </a:cubicBezTo>
                  <a:cubicBezTo>
                    <a:pt x="373" y="10748"/>
                    <a:pt x="434" y="10711"/>
                    <a:pt x="497" y="10674"/>
                  </a:cubicBezTo>
                  <a:cubicBezTo>
                    <a:pt x="534" y="10649"/>
                    <a:pt x="571" y="10631"/>
                    <a:pt x="609" y="10599"/>
                  </a:cubicBezTo>
                  <a:cubicBezTo>
                    <a:pt x="1105" y="10301"/>
                    <a:pt x="1534" y="10027"/>
                    <a:pt x="1783" y="9886"/>
                  </a:cubicBezTo>
                  <a:cubicBezTo>
                    <a:pt x="1820" y="9866"/>
                    <a:pt x="1857" y="9841"/>
                    <a:pt x="1881" y="9829"/>
                  </a:cubicBezTo>
                  <a:cubicBezTo>
                    <a:pt x="7861" y="6731"/>
                    <a:pt x="14057" y="4043"/>
                    <a:pt x="20023" y="932"/>
                  </a:cubicBezTo>
                  <a:cubicBezTo>
                    <a:pt x="20029" y="926"/>
                    <a:pt x="20029" y="926"/>
                    <a:pt x="20036" y="926"/>
                  </a:cubicBezTo>
                  <a:cubicBezTo>
                    <a:pt x="20496" y="687"/>
                    <a:pt x="20283" y="0"/>
                    <a:pt x="19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6415975" y="1572825"/>
              <a:ext cx="576500" cy="65500"/>
            </a:xfrm>
            <a:custGeom>
              <a:rect b="b" l="l" r="r" t="t"/>
              <a:pathLst>
                <a:path extrusionOk="0" h="2620" w="23060">
                  <a:moveTo>
                    <a:pt x="13984" y="0"/>
                  </a:moveTo>
                  <a:cubicBezTo>
                    <a:pt x="11840" y="0"/>
                    <a:pt x="9694" y="153"/>
                    <a:pt x="7569" y="328"/>
                  </a:cubicBezTo>
                  <a:cubicBezTo>
                    <a:pt x="5937" y="465"/>
                    <a:pt x="3367" y="806"/>
                    <a:pt x="1616" y="1118"/>
                  </a:cubicBezTo>
                  <a:cubicBezTo>
                    <a:pt x="1473" y="1141"/>
                    <a:pt x="1336" y="1173"/>
                    <a:pt x="1199" y="1198"/>
                  </a:cubicBezTo>
                  <a:cubicBezTo>
                    <a:pt x="1094" y="1216"/>
                    <a:pt x="983" y="1235"/>
                    <a:pt x="871" y="1259"/>
                  </a:cubicBezTo>
                  <a:cubicBezTo>
                    <a:pt x="585" y="1316"/>
                    <a:pt x="293" y="1371"/>
                    <a:pt x="1" y="1434"/>
                  </a:cubicBezTo>
                  <a:cubicBezTo>
                    <a:pt x="26" y="1533"/>
                    <a:pt x="51" y="1639"/>
                    <a:pt x="75" y="1743"/>
                  </a:cubicBezTo>
                  <a:cubicBezTo>
                    <a:pt x="95" y="1831"/>
                    <a:pt x="118" y="1924"/>
                    <a:pt x="144" y="2018"/>
                  </a:cubicBezTo>
                  <a:cubicBezTo>
                    <a:pt x="150" y="2041"/>
                    <a:pt x="156" y="2061"/>
                    <a:pt x="163" y="2086"/>
                  </a:cubicBezTo>
                  <a:cubicBezTo>
                    <a:pt x="212" y="2265"/>
                    <a:pt x="255" y="2439"/>
                    <a:pt x="305" y="2620"/>
                  </a:cubicBezTo>
                  <a:cubicBezTo>
                    <a:pt x="1144" y="2545"/>
                    <a:pt x="1914" y="2439"/>
                    <a:pt x="2224" y="2427"/>
                  </a:cubicBezTo>
                  <a:cubicBezTo>
                    <a:pt x="2316" y="2427"/>
                    <a:pt x="2416" y="2421"/>
                    <a:pt x="2510" y="2414"/>
                  </a:cubicBezTo>
                  <a:cubicBezTo>
                    <a:pt x="9141" y="2204"/>
                    <a:pt x="15796" y="2427"/>
                    <a:pt x="22426" y="2185"/>
                  </a:cubicBezTo>
                  <a:lnTo>
                    <a:pt x="22440" y="2185"/>
                  </a:lnTo>
                  <a:cubicBezTo>
                    <a:pt x="22967" y="2161"/>
                    <a:pt x="23060" y="1434"/>
                    <a:pt x="22569" y="1222"/>
                  </a:cubicBezTo>
                  <a:cubicBezTo>
                    <a:pt x="22048" y="992"/>
                    <a:pt x="21483" y="837"/>
                    <a:pt x="20924" y="708"/>
                  </a:cubicBezTo>
                  <a:cubicBezTo>
                    <a:pt x="18636" y="180"/>
                    <a:pt x="16312" y="0"/>
                    <a:pt x="13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6417850" y="1616400"/>
              <a:ext cx="493175" cy="246600"/>
            </a:xfrm>
            <a:custGeom>
              <a:rect b="b" l="l" r="r" t="t"/>
              <a:pathLst>
                <a:path extrusionOk="0" h="9864" w="19727">
                  <a:moveTo>
                    <a:pt x="0" y="0"/>
                  </a:moveTo>
                  <a:cubicBezTo>
                    <a:pt x="20" y="88"/>
                    <a:pt x="43" y="181"/>
                    <a:pt x="69" y="275"/>
                  </a:cubicBezTo>
                  <a:cubicBezTo>
                    <a:pt x="75" y="298"/>
                    <a:pt x="81" y="318"/>
                    <a:pt x="88" y="343"/>
                  </a:cubicBezTo>
                  <a:cubicBezTo>
                    <a:pt x="137" y="522"/>
                    <a:pt x="180" y="696"/>
                    <a:pt x="230" y="877"/>
                  </a:cubicBezTo>
                  <a:cubicBezTo>
                    <a:pt x="261" y="982"/>
                    <a:pt x="292" y="1088"/>
                    <a:pt x="324" y="1200"/>
                  </a:cubicBezTo>
                  <a:cubicBezTo>
                    <a:pt x="361" y="1318"/>
                    <a:pt x="398" y="1435"/>
                    <a:pt x="435" y="1553"/>
                  </a:cubicBezTo>
                  <a:lnTo>
                    <a:pt x="441" y="1559"/>
                  </a:lnTo>
                  <a:cubicBezTo>
                    <a:pt x="814" y="1714"/>
                    <a:pt x="1186" y="1876"/>
                    <a:pt x="1559" y="2031"/>
                  </a:cubicBezTo>
                  <a:cubicBezTo>
                    <a:pt x="7364" y="4533"/>
                    <a:pt x="13044" y="7376"/>
                    <a:pt x="18881" y="9817"/>
                  </a:cubicBezTo>
                  <a:cubicBezTo>
                    <a:pt x="18887" y="9817"/>
                    <a:pt x="18887" y="9823"/>
                    <a:pt x="18893" y="9823"/>
                  </a:cubicBezTo>
                  <a:cubicBezTo>
                    <a:pt x="18959" y="9851"/>
                    <a:pt x="19023" y="9864"/>
                    <a:pt x="19084" y="9864"/>
                  </a:cubicBezTo>
                  <a:cubicBezTo>
                    <a:pt x="19471" y="9864"/>
                    <a:pt x="19726" y="9352"/>
                    <a:pt x="19414" y="9004"/>
                  </a:cubicBezTo>
                  <a:cubicBezTo>
                    <a:pt x="19036" y="8576"/>
                    <a:pt x="18589" y="8196"/>
                    <a:pt x="18142" y="7849"/>
                  </a:cubicBezTo>
                  <a:cubicBezTo>
                    <a:pt x="14572" y="5080"/>
                    <a:pt x="10356" y="3422"/>
                    <a:pt x="6172" y="1894"/>
                  </a:cubicBezTo>
                  <a:cubicBezTo>
                    <a:pt x="5172" y="1528"/>
                    <a:pt x="3769" y="1075"/>
                    <a:pt x="2435" y="671"/>
                  </a:cubicBezTo>
                  <a:cubicBezTo>
                    <a:pt x="1702" y="455"/>
                    <a:pt x="982" y="255"/>
                    <a:pt x="367" y="88"/>
                  </a:cubicBezTo>
                  <a:cubicBezTo>
                    <a:pt x="355" y="88"/>
                    <a:pt x="335" y="82"/>
                    <a:pt x="324" y="82"/>
                  </a:cubicBezTo>
                  <a:cubicBezTo>
                    <a:pt x="224" y="51"/>
                    <a:pt x="125" y="32"/>
                    <a:pt x="31" y="8"/>
                  </a:cubicBezTo>
                  <a:cubicBezTo>
                    <a:pt x="20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6425925" y="1646375"/>
              <a:ext cx="385275" cy="384275"/>
            </a:xfrm>
            <a:custGeom>
              <a:rect b="b" l="l" r="r" t="t"/>
              <a:pathLst>
                <a:path extrusionOk="0" h="15371" w="15411">
                  <a:moveTo>
                    <a:pt x="1" y="1"/>
                  </a:moveTo>
                  <a:lnTo>
                    <a:pt x="1" y="1"/>
                  </a:lnTo>
                  <a:cubicBezTo>
                    <a:pt x="38" y="119"/>
                    <a:pt x="75" y="236"/>
                    <a:pt x="112" y="354"/>
                  </a:cubicBezTo>
                  <a:cubicBezTo>
                    <a:pt x="330" y="1087"/>
                    <a:pt x="585" y="1807"/>
                    <a:pt x="863" y="2515"/>
                  </a:cubicBezTo>
                  <a:cubicBezTo>
                    <a:pt x="5457" y="6693"/>
                    <a:pt x="9835" y="11126"/>
                    <a:pt x="14486" y="15243"/>
                  </a:cubicBezTo>
                  <a:cubicBezTo>
                    <a:pt x="14492" y="15243"/>
                    <a:pt x="14492" y="15249"/>
                    <a:pt x="14498" y="15249"/>
                  </a:cubicBezTo>
                  <a:cubicBezTo>
                    <a:pt x="14593" y="15334"/>
                    <a:pt x="14699" y="15370"/>
                    <a:pt x="14802" y="15370"/>
                  </a:cubicBezTo>
                  <a:cubicBezTo>
                    <a:pt x="15121" y="15370"/>
                    <a:pt x="15410" y="15016"/>
                    <a:pt x="15254" y="14641"/>
                  </a:cubicBezTo>
                  <a:cubicBezTo>
                    <a:pt x="15038" y="14112"/>
                    <a:pt x="14733" y="13616"/>
                    <a:pt x="14423" y="13137"/>
                  </a:cubicBezTo>
                  <a:cubicBezTo>
                    <a:pt x="11933" y="9369"/>
                    <a:pt x="8482" y="6432"/>
                    <a:pt x="5010" y="3638"/>
                  </a:cubicBezTo>
                  <a:cubicBezTo>
                    <a:pt x="4024" y="2844"/>
                    <a:pt x="2540" y="1744"/>
                    <a:pt x="1236" y="832"/>
                  </a:cubicBezTo>
                  <a:cubicBezTo>
                    <a:pt x="795" y="528"/>
                    <a:pt x="373" y="24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6988425" y="1647700"/>
              <a:ext cx="913500" cy="562450"/>
            </a:xfrm>
            <a:custGeom>
              <a:rect b="b" l="l" r="r" t="t"/>
              <a:pathLst>
                <a:path extrusionOk="0" h="22498" w="36540">
                  <a:moveTo>
                    <a:pt x="30476" y="0"/>
                  </a:moveTo>
                  <a:cubicBezTo>
                    <a:pt x="28745" y="0"/>
                    <a:pt x="27000" y="633"/>
                    <a:pt x="25630" y="1717"/>
                  </a:cubicBezTo>
                  <a:cubicBezTo>
                    <a:pt x="23668" y="3256"/>
                    <a:pt x="22452" y="5628"/>
                    <a:pt x="22011" y="8087"/>
                  </a:cubicBezTo>
                  <a:cubicBezTo>
                    <a:pt x="21570" y="10545"/>
                    <a:pt x="21862" y="13090"/>
                    <a:pt x="22532" y="15494"/>
                  </a:cubicBezTo>
                  <a:cubicBezTo>
                    <a:pt x="20794" y="14182"/>
                    <a:pt x="18783" y="12922"/>
                    <a:pt x="16653" y="12922"/>
                  </a:cubicBezTo>
                  <a:cubicBezTo>
                    <a:pt x="16424" y="12922"/>
                    <a:pt x="16194" y="12936"/>
                    <a:pt x="15963" y="12967"/>
                  </a:cubicBezTo>
                  <a:cubicBezTo>
                    <a:pt x="14368" y="13178"/>
                    <a:pt x="12927" y="14171"/>
                    <a:pt x="12039" y="15506"/>
                  </a:cubicBezTo>
                  <a:cubicBezTo>
                    <a:pt x="11157" y="16847"/>
                    <a:pt x="10804" y="18505"/>
                    <a:pt x="10928" y="20107"/>
                  </a:cubicBezTo>
                  <a:cubicBezTo>
                    <a:pt x="9463" y="19319"/>
                    <a:pt x="7973" y="18511"/>
                    <a:pt x="6340" y="18176"/>
                  </a:cubicBezTo>
                  <a:cubicBezTo>
                    <a:pt x="5854" y="18075"/>
                    <a:pt x="5352" y="18020"/>
                    <a:pt x="4852" y="18020"/>
                  </a:cubicBezTo>
                  <a:cubicBezTo>
                    <a:pt x="3668" y="18020"/>
                    <a:pt x="2494" y="18327"/>
                    <a:pt x="1577" y="19051"/>
                  </a:cubicBezTo>
                  <a:cubicBezTo>
                    <a:pt x="783" y="19678"/>
                    <a:pt x="256" y="20578"/>
                    <a:pt x="1" y="21560"/>
                  </a:cubicBezTo>
                  <a:cubicBezTo>
                    <a:pt x="981" y="21807"/>
                    <a:pt x="1987" y="22013"/>
                    <a:pt x="3012" y="22162"/>
                  </a:cubicBezTo>
                  <a:cubicBezTo>
                    <a:pt x="3614" y="22248"/>
                    <a:pt x="4222" y="22317"/>
                    <a:pt x="4838" y="22374"/>
                  </a:cubicBezTo>
                  <a:cubicBezTo>
                    <a:pt x="5688" y="22448"/>
                    <a:pt x="6551" y="22491"/>
                    <a:pt x="7420" y="22491"/>
                  </a:cubicBezTo>
                  <a:cubicBezTo>
                    <a:pt x="7488" y="22497"/>
                    <a:pt x="7551" y="22497"/>
                    <a:pt x="7618" y="22497"/>
                  </a:cubicBezTo>
                  <a:cubicBezTo>
                    <a:pt x="8035" y="22497"/>
                    <a:pt x="8445" y="22491"/>
                    <a:pt x="8855" y="22472"/>
                  </a:cubicBezTo>
                  <a:cubicBezTo>
                    <a:pt x="9724" y="22441"/>
                    <a:pt x="10586" y="22374"/>
                    <a:pt x="11443" y="22268"/>
                  </a:cubicBezTo>
                  <a:cubicBezTo>
                    <a:pt x="12014" y="22193"/>
                    <a:pt x="12586" y="22113"/>
                    <a:pt x="13151" y="22007"/>
                  </a:cubicBezTo>
                  <a:cubicBezTo>
                    <a:pt x="13809" y="21895"/>
                    <a:pt x="14461" y="21758"/>
                    <a:pt x="15106" y="21597"/>
                  </a:cubicBezTo>
                  <a:cubicBezTo>
                    <a:pt x="16441" y="21268"/>
                    <a:pt x="17739" y="20858"/>
                    <a:pt x="19005" y="20362"/>
                  </a:cubicBezTo>
                  <a:cubicBezTo>
                    <a:pt x="19911" y="20007"/>
                    <a:pt x="20805" y="19610"/>
                    <a:pt x="21670" y="19176"/>
                  </a:cubicBezTo>
                  <a:cubicBezTo>
                    <a:pt x="21848" y="19088"/>
                    <a:pt x="22029" y="19002"/>
                    <a:pt x="22209" y="18902"/>
                  </a:cubicBezTo>
                  <a:cubicBezTo>
                    <a:pt x="25748" y="17047"/>
                    <a:pt x="28883" y="14525"/>
                    <a:pt x="31459" y="11520"/>
                  </a:cubicBezTo>
                  <a:cubicBezTo>
                    <a:pt x="32987" y="9738"/>
                    <a:pt x="34316" y="7789"/>
                    <a:pt x="35416" y="5697"/>
                  </a:cubicBezTo>
                  <a:cubicBezTo>
                    <a:pt x="35508" y="5528"/>
                    <a:pt x="35594" y="5355"/>
                    <a:pt x="35682" y="5181"/>
                  </a:cubicBezTo>
                  <a:cubicBezTo>
                    <a:pt x="35986" y="4573"/>
                    <a:pt x="36278" y="3952"/>
                    <a:pt x="36539" y="3319"/>
                  </a:cubicBezTo>
                  <a:cubicBezTo>
                    <a:pt x="36445" y="3189"/>
                    <a:pt x="36347" y="3064"/>
                    <a:pt x="36241" y="2946"/>
                  </a:cubicBezTo>
                  <a:cubicBezTo>
                    <a:pt x="35278" y="1811"/>
                    <a:pt x="34080" y="854"/>
                    <a:pt x="32683" y="370"/>
                  </a:cubicBezTo>
                  <a:cubicBezTo>
                    <a:pt x="31971" y="119"/>
                    <a:pt x="31225" y="0"/>
                    <a:pt x="30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6856975" y="788175"/>
              <a:ext cx="11050" cy="191100"/>
            </a:xfrm>
            <a:custGeom>
              <a:rect b="b" l="l" r="r" t="t"/>
              <a:pathLst>
                <a:path extrusionOk="0" h="7644" w="442">
                  <a:moveTo>
                    <a:pt x="224" y="1"/>
                  </a:moveTo>
                  <a:cubicBezTo>
                    <a:pt x="99" y="1"/>
                    <a:pt x="0" y="100"/>
                    <a:pt x="0" y="224"/>
                  </a:cubicBezTo>
                  <a:lnTo>
                    <a:pt x="0" y="7426"/>
                  </a:lnTo>
                  <a:cubicBezTo>
                    <a:pt x="0" y="7551"/>
                    <a:pt x="99" y="7643"/>
                    <a:pt x="224" y="7643"/>
                  </a:cubicBezTo>
                  <a:cubicBezTo>
                    <a:pt x="341" y="7643"/>
                    <a:pt x="441" y="7551"/>
                    <a:pt x="441" y="7426"/>
                  </a:cubicBezTo>
                  <a:lnTo>
                    <a:pt x="441" y="224"/>
                  </a:lnTo>
                  <a:cubicBezTo>
                    <a:pt x="441" y="100"/>
                    <a:pt x="341" y="1"/>
                    <a:pt x="2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7"/>
            <p:cNvSpPr/>
            <p:nvPr/>
          </p:nvSpPr>
          <p:spPr>
            <a:xfrm>
              <a:off x="6766925" y="878225"/>
              <a:ext cx="191100" cy="11050"/>
            </a:xfrm>
            <a:custGeom>
              <a:rect b="b" l="l" r="r" t="t"/>
              <a:pathLst>
                <a:path extrusionOk="0" h="442" w="7644">
                  <a:moveTo>
                    <a:pt x="224" y="0"/>
                  </a:moveTo>
                  <a:cubicBezTo>
                    <a:pt x="101" y="0"/>
                    <a:pt x="1" y="98"/>
                    <a:pt x="1" y="224"/>
                  </a:cubicBezTo>
                  <a:cubicBezTo>
                    <a:pt x="1" y="347"/>
                    <a:pt x="101" y="441"/>
                    <a:pt x="224" y="441"/>
                  </a:cubicBezTo>
                  <a:lnTo>
                    <a:pt x="7426" y="441"/>
                  </a:lnTo>
                  <a:cubicBezTo>
                    <a:pt x="7545" y="441"/>
                    <a:pt x="7643" y="347"/>
                    <a:pt x="7643" y="224"/>
                  </a:cubicBezTo>
                  <a:cubicBezTo>
                    <a:pt x="7643" y="98"/>
                    <a:pt x="7545" y="0"/>
                    <a:pt x="74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7"/>
            <p:cNvSpPr/>
            <p:nvPr/>
          </p:nvSpPr>
          <p:spPr>
            <a:xfrm>
              <a:off x="6813500" y="830900"/>
              <a:ext cx="102325" cy="112975"/>
            </a:xfrm>
            <a:custGeom>
              <a:rect b="b" l="l" r="r" t="t"/>
              <a:pathLst>
                <a:path extrusionOk="0" h="4519" w="4093">
                  <a:moveTo>
                    <a:pt x="243" y="1"/>
                  </a:moveTo>
                  <a:cubicBezTo>
                    <a:pt x="193" y="1"/>
                    <a:pt x="142" y="18"/>
                    <a:pt x="100" y="54"/>
                  </a:cubicBezTo>
                  <a:cubicBezTo>
                    <a:pt x="6" y="136"/>
                    <a:pt x="0" y="278"/>
                    <a:pt x="81" y="366"/>
                  </a:cubicBezTo>
                  <a:lnTo>
                    <a:pt x="3682" y="4444"/>
                  </a:lnTo>
                  <a:cubicBezTo>
                    <a:pt x="3726" y="4495"/>
                    <a:pt x="3788" y="4519"/>
                    <a:pt x="3843" y="4519"/>
                  </a:cubicBezTo>
                  <a:cubicBezTo>
                    <a:pt x="3900" y="4519"/>
                    <a:pt x="3949" y="4501"/>
                    <a:pt x="3992" y="4463"/>
                  </a:cubicBezTo>
                  <a:cubicBezTo>
                    <a:pt x="4086" y="4383"/>
                    <a:pt x="4092" y="4246"/>
                    <a:pt x="4012" y="4152"/>
                  </a:cubicBezTo>
                  <a:lnTo>
                    <a:pt x="410" y="74"/>
                  </a:lnTo>
                  <a:cubicBezTo>
                    <a:pt x="366" y="26"/>
                    <a:pt x="305" y="1"/>
                    <a:pt x="2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6807450" y="836900"/>
              <a:ext cx="114400" cy="101100"/>
            </a:xfrm>
            <a:custGeom>
              <a:rect b="b" l="l" r="r" t="t"/>
              <a:pathLst>
                <a:path extrusionOk="0" h="4044" w="4576">
                  <a:moveTo>
                    <a:pt x="4330" y="1"/>
                  </a:moveTo>
                  <a:cubicBezTo>
                    <a:pt x="4276" y="1"/>
                    <a:pt x="4222" y="20"/>
                    <a:pt x="4179" y="57"/>
                  </a:cubicBezTo>
                  <a:lnTo>
                    <a:pt x="99" y="3659"/>
                  </a:lnTo>
                  <a:cubicBezTo>
                    <a:pt x="13" y="3739"/>
                    <a:pt x="1" y="3875"/>
                    <a:pt x="81" y="3969"/>
                  </a:cubicBezTo>
                  <a:cubicBezTo>
                    <a:pt x="125" y="4018"/>
                    <a:pt x="187" y="4043"/>
                    <a:pt x="248" y="4043"/>
                  </a:cubicBezTo>
                  <a:cubicBezTo>
                    <a:pt x="299" y="4043"/>
                    <a:pt x="354" y="4024"/>
                    <a:pt x="391" y="3987"/>
                  </a:cubicBezTo>
                  <a:lnTo>
                    <a:pt x="4471" y="386"/>
                  </a:lnTo>
                  <a:cubicBezTo>
                    <a:pt x="4564" y="306"/>
                    <a:pt x="4576" y="169"/>
                    <a:pt x="4495" y="75"/>
                  </a:cubicBezTo>
                  <a:cubicBezTo>
                    <a:pt x="4452" y="26"/>
                    <a:pt x="4391" y="1"/>
                    <a:pt x="4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7778800" y="1293875"/>
              <a:ext cx="11025" cy="191075"/>
            </a:xfrm>
            <a:custGeom>
              <a:rect b="b" l="l" r="r" t="t"/>
              <a:pathLst>
                <a:path extrusionOk="0" h="7643" w="441">
                  <a:moveTo>
                    <a:pt x="217" y="0"/>
                  </a:moveTo>
                  <a:cubicBezTo>
                    <a:pt x="99" y="0"/>
                    <a:pt x="1" y="100"/>
                    <a:pt x="1" y="224"/>
                  </a:cubicBezTo>
                  <a:lnTo>
                    <a:pt x="1" y="7425"/>
                  </a:lnTo>
                  <a:cubicBezTo>
                    <a:pt x="1" y="7545"/>
                    <a:pt x="99" y="7643"/>
                    <a:pt x="217" y="7643"/>
                  </a:cubicBezTo>
                  <a:cubicBezTo>
                    <a:pt x="342" y="7643"/>
                    <a:pt x="440" y="7545"/>
                    <a:pt x="440" y="7425"/>
                  </a:cubicBezTo>
                  <a:lnTo>
                    <a:pt x="440" y="224"/>
                  </a:lnTo>
                  <a:cubicBezTo>
                    <a:pt x="440" y="100"/>
                    <a:pt x="342" y="0"/>
                    <a:pt x="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7688775" y="1383900"/>
              <a:ext cx="191075" cy="11050"/>
            </a:xfrm>
            <a:custGeom>
              <a:rect b="b" l="l" r="r" t="t"/>
              <a:pathLst>
                <a:path extrusionOk="0" h="442" w="7643">
                  <a:moveTo>
                    <a:pt x="224" y="1"/>
                  </a:moveTo>
                  <a:cubicBezTo>
                    <a:pt x="100" y="1"/>
                    <a:pt x="0" y="99"/>
                    <a:pt x="0" y="224"/>
                  </a:cubicBezTo>
                  <a:cubicBezTo>
                    <a:pt x="0" y="342"/>
                    <a:pt x="100" y="442"/>
                    <a:pt x="224" y="442"/>
                  </a:cubicBezTo>
                  <a:lnTo>
                    <a:pt x="7419" y="442"/>
                  </a:lnTo>
                  <a:cubicBezTo>
                    <a:pt x="7543" y="442"/>
                    <a:pt x="7643" y="342"/>
                    <a:pt x="7643" y="224"/>
                  </a:cubicBezTo>
                  <a:cubicBezTo>
                    <a:pt x="7643" y="99"/>
                    <a:pt x="7543" y="1"/>
                    <a:pt x="74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7735175" y="1336550"/>
              <a:ext cx="102475" cy="113025"/>
            </a:xfrm>
            <a:custGeom>
              <a:rect b="b" l="l" r="r" t="t"/>
              <a:pathLst>
                <a:path extrusionOk="0" h="4521" w="4099">
                  <a:moveTo>
                    <a:pt x="252" y="0"/>
                  </a:moveTo>
                  <a:cubicBezTo>
                    <a:pt x="199" y="0"/>
                    <a:pt x="147" y="19"/>
                    <a:pt x="107" y="56"/>
                  </a:cubicBezTo>
                  <a:cubicBezTo>
                    <a:pt x="13" y="138"/>
                    <a:pt x="1" y="274"/>
                    <a:pt x="81" y="368"/>
                  </a:cubicBezTo>
                  <a:lnTo>
                    <a:pt x="3683" y="4446"/>
                  </a:lnTo>
                  <a:cubicBezTo>
                    <a:pt x="3726" y="4497"/>
                    <a:pt x="3787" y="4520"/>
                    <a:pt x="3850" y="4520"/>
                  </a:cubicBezTo>
                  <a:cubicBezTo>
                    <a:pt x="3899" y="4520"/>
                    <a:pt x="3956" y="4503"/>
                    <a:pt x="3999" y="4465"/>
                  </a:cubicBezTo>
                  <a:cubicBezTo>
                    <a:pt x="4085" y="4385"/>
                    <a:pt x="4099" y="4248"/>
                    <a:pt x="4018" y="4154"/>
                  </a:cubicBezTo>
                  <a:lnTo>
                    <a:pt x="417" y="75"/>
                  </a:lnTo>
                  <a:cubicBezTo>
                    <a:pt x="374" y="25"/>
                    <a:pt x="312" y="0"/>
                    <a:pt x="2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7729275" y="1342600"/>
              <a:ext cx="114275" cy="101075"/>
            </a:xfrm>
            <a:custGeom>
              <a:rect b="b" l="l" r="r" t="t"/>
              <a:pathLst>
                <a:path extrusionOk="0" h="4043" w="4571">
                  <a:moveTo>
                    <a:pt x="4328" y="1"/>
                  </a:moveTo>
                  <a:cubicBezTo>
                    <a:pt x="4275" y="1"/>
                    <a:pt x="4223" y="20"/>
                    <a:pt x="4180" y="57"/>
                  </a:cubicBezTo>
                  <a:lnTo>
                    <a:pt x="100" y="3659"/>
                  </a:lnTo>
                  <a:cubicBezTo>
                    <a:pt x="7" y="3739"/>
                    <a:pt x="0" y="3875"/>
                    <a:pt x="82" y="3968"/>
                  </a:cubicBezTo>
                  <a:cubicBezTo>
                    <a:pt x="125" y="4018"/>
                    <a:pt x="186" y="4043"/>
                    <a:pt x="249" y="4043"/>
                  </a:cubicBezTo>
                  <a:cubicBezTo>
                    <a:pt x="298" y="4043"/>
                    <a:pt x="349" y="4024"/>
                    <a:pt x="392" y="3986"/>
                  </a:cubicBezTo>
                  <a:lnTo>
                    <a:pt x="4470" y="386"/>
                  </a:lnTo>
                  <a:cubicBezTo>
                    <a:pt x="4564" y="306"/>
                    <a:pt x="4570" y="163"/>
                    <a:pt x="4490" y="75"/>
                  </a:cubicBezTo>
                  <a:cubicBezTo>
                    <a:pt x="4447" y="25"/>
                    <a:pt x="4387" y="1"/>
                    <a:pt x="43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6634525" y="1374900"/>
              <a:ext cx="11075" cy="191075"/>
            </a:xfrm>
            <a:custGeom>
              <a:rect b="b" l="l" r="r" t="t"/>
              <a:pathLst>
                <a:path extrusionOk="0" h="7643" w="443">
                  <a:moveTo>
                    <a:pt x="219" y="0"/>
                  </a:moveTo>
                  <a:cubicBezTo>
                    <a:pt x="101" y="0"/>
                    <a:pt x="1" y="94"/>
                    <a:pt x="1" y="218"/>
                  </a:cubicBezTo>
                  <a:lnTo>
                    <a:pt x="1" y="7419"/>
                  </a:lnTo>
                  <a:cubicBezTo>
                    <a:pt x="1" y="7545"/>
                    <a:pt x="101" y="7643"/>
                    <a:pt x="219" y="7643"/>
                  </a:cubicBezTo>
                  <a:cubicBezTo>
                    <a:pt x="342" y="7643"/>
                    <a:pt x="442" y="7545"/>
                    <a:pt x="442" y="7419"/>
                  </a:cubicBezTo>
                  <a:lnTo>
                    <a:pt x="442" y="218"/>
                  </a:lnTo>
                  <a:cubicBezTo>
                    <a:pt x="442" y="94"/>
                    <a:pt x="342" y="0"/>
                    <a:pt x="2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6544500" y="1464925"/>
              <a:ext cx="191100" cy="11050"/>
            </a:xfrm>
            <a:custGeom>
              <a:rect b="b" l="l" r="r" t="t"/>
              <a:pathLst>
                <a:path extrusionOk="0" h="442" w="7644">
                  <a:moveTo>
                    <a:pt x="218" y="1"/>
                  </a:moveTo>
                  <a:cubicBezTo>
                    <a:pt x="100" y="1"/>
                    <a:pt x="0" y="93"/>
                    <a:pt x="0" y="218"/>
                  </a:cubicBezTo>
                  <a:cubicBezTo>
                    <a:pt x="0" y="342"/>
                    <a:pt x="100" y="442"/>
                    <a:pt x="218" y="442"/>
                  </a:cubicBezTo>
                  <a:lnTo>
                    <a:pt x="7420" y="442"/>
                  </a:lnTo>
                  <a:cubicBezTo>
                    <a:pt x="7545" y="442"/>
                    <a:pt x="7643" y="342"/>
                    <a:pt x="7643" y="218"/>
                  </a:cubicBezTo>
                  <a:cubicBezTo>
                    <a:pt x="7643" y="93"/>
                    <a:pt x="7545" y="1"/>
                    <a:pt x="7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6590925" y="1417475"/>
              <a:ext cx="102450" cy="112975"/>
            </a:xfrm>
            <a:custGeom>
              <a:rect b="b" l="l" r="r" t="t"/>
              <a:pathLst>
                <a:path extrusionOk="0" h="4519" w="4098">
                  <a:moveTo>
                    <a:pt x="246" y="0"/>
                  </a:moveTo>
                  <a:cubicBezTo>
                    <a:pt x="194" y="0"/>
                    <a:pt x="142" y="18"/>
                    <a:pt x="100" y="54"/>
                  </a:cubicBezTo>
                  <a:cubicBezTo>
                    <a:pt x="12" y="135"/>
                    <a:pt x="0" y="278"/>
                    <a:pt x="81" y="366"/>
                  </a:cubicBezTo>
                  <a:lnTo>
                    <a:pt x="3682" y="4444"/>
                  </a:lnTo>
                  <a:cubicBezTo>
                    <a:pt x="3725" y="4493"/>
                    <a:pt x="3788" y="4518"/>
                    <a:pt x="3849" y="4518"/>
                  </a:cubicBezTo>
                  <a:cubicBezTo>
                    <a:pt x="3900" y="4518"/>
                    <a:pt x="3955" y="4506"/>
                    <a:pt x="3992" y="4469"/>
                  </a:cubicBezTo>
                  <a:cubicBezTo>
                    <a:pt x="4086" y="4389"/>
                    <a:pt x="4098" y="4246"/>
                    <a:pt x="4017" y="4152"/>
                  </a:cubicBezTo>
                  <a:lnTo>
                    <a:pt x="416" y="73"/>
                  </a:lnTo>
                  <a:cubicBezTo>
                    <a:pt x="372" y="25"/>
                    <a:pt x="309" y="0"/>
                    <a:pt x="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7"/>
            <p:cNvSpPr/>
            <p:nvPr/>
          </p:nvSpPr>
          <p:spPr>
            <a:xfrm>
              <a:off x="6585025" y="1423475"/>
              <a:ext cx="114250" cy="101075"/>
            </a:xfrm>
            <a:custGeom>
              <a:rect b="b" l="l" r="r" t="t"/>
              <a:pathLst>
                <a:path extrusionOk="0" h="4043" w="4570">
                  <a:moveTo>
                    <a:pt x="4327" y="1"/>
                  </a:moveTo>
                  <a:cubicBezTo>
                    <a:pt x="4275" y="1"/>
                    <a:pt x="4222" y="20"/>
                    <a:pt x="4179" y="57"/>
                  </a:cubicBezTo>
                  <a:lnTo>
                    <a:pt x="99" y="3657"/>
                  </a:lnTo>
                  <a:cubicBezTo>
                    <a:pt x="7" y="3739"/>
                    <a:pt x="1" y="3875"/>
                    <a:pt x="81" y="3968"/>
                  </a:cubicBezTo>
                  <a:cubicBezTo>
                    <a:pt x="124" y="4018"/>
                    <a:pt x="187" y="4043"/>
                    <a:pt x="242" y="4043"/>
                  </a:cubicBezTo>
                  <a:cubicBezTo>
                    <a:pt x="299" y="4043"/>
                    <a:pt x="348" y="4024"/>
                    <a:pt x="391" y="3986"/>
                  </a:cubicBezTo>
                  <a:lnTo>
                    <a:pt x="4471" y="386"/>
                  </a:lnTo>
                  <a:cubicBezTo>
                    <a:pt x="4563" y="304"/>
                    <a:pt x="4569" y="169"/>
                    <a:pt x="4489" y="75"/>
                  </a:cubicBezTo>
                  <a:cubicBezTo>
                    <a:pt x="4446" y="25"/>
                    <a:pt x="4387" y="1"/>
                    <a:pt x="43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7"/>
            <p:cNvSpPr/>
            <p:nvPr/>
          </p:nvSpPr>
          <p:spPr>
            <a:xfrm>
              <a:off x="7455175" y="1886325"/>
              <a:ext cx="11050" cy="191100"/>
            </a:xfrm>
            <a:custGeom>
              <a:rect b="b" l="l" r="r" t="t"/>
              <a:pathLst>
                <a:path extrusionOk="0" h="7644" w="442">
                  <a:moveTo>
                    <a:pt x="218" y="1"/>
                  </a:moveTo>
                  <a:cubicBezTo>
                    <a:pt x="100" y="1"/>
                    <a:pt x="0" y="100"/>
                    <a:pt x="0" y="218"/>
                  </a:cubicBezTo>
                  <a:lnTo>
                    <a:pt x="0" y="7420"/>
                  </a:lnTo>
                  <a:cubicBezTo>
                    <a:pt x="0" y="7545"/>
                    <a:pt x="100" y="7643"/>
                    <a:pt x="218" y="7643"/>
                  </a:cubicBezTo>
                  <a:cubicBezTo>
                    <a:pt x="341" y="7643"/>
                    <a:pt x="441" y="7545"/>
                    <a:pt x="441" y="7420"/>
                  </a:cubicBezTo>
                  <a:lnTo>
                    <a:pt x="441" y="218"/>
                  </a:lnTo>
                  <a:cubicBezTo>
                    <a:pt x="441" y="100"/>
                    <a:pt x="341" y="1"/>
                    <a:pt x="2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7"/>
            <p:cNvSpPr/>
            <p:nvPr/>
          </p:nvSpPr>
          <p:spPr>
            <a:xfrm>
              <a:off x="7365125" y="1976375"/>
              <a:ext cx="191125" cy="11050"/>
            </a:xfrm>
            <a:custGeom>
              <a:rect b="b" l="l" r="r" t="t"/>
              <a:pathLst>
                <a:path extrusionOk="0" h="442" w="7645">
                  <a:moveTo>
                    <a:pt x="218" y="0"/>
                  </a:moveTo>
                  <a:cubicBezTo>
                    <a:pt x="100" y="0"/>
                    <a:pt x="0" y="100"/>
                    <a:pt x="0" y="218"/>
                  </a:cubicBezTo>
                  <a:cubicBezTo>
                    <a:pt x="0" y="341"/>
                    <a:pt x="100" y="441"/>
                    <a:pt x="218" y="441"/>
                  </a:cubicBezTo>
                  <a:lnTo>
                    <a:pt x="7421" y="441"/>
                  </a:lnTo>
                  <a:cubicBezTo>
                    <a:pt x="7545" y="441"/>
                    <a:pt x="7645" y="341"/>
                    <a:pt x="7645" y="218"/>
                  </a:cubicBezTo>
                  <a:cubicBezTo>
                    <a:pt x="7645" y="100"/>
                    <a:pt x="7545" y="0"/>
                    <a:pt x="74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7"/>
            <p:cNvSpPr/>
            <p:nvPr/>
          </p:nvSpPr>
          <p:spPr>
            <a:xfrm>
              <a:off x="7411550" y="1928925"/>
              <a:ext cx="102450" cy="113100"/>
            </a:xfrm>
            <a:custGeom>
              <a:rect b="b" l="l" r="r" t="t"/>
              <a:pathLst>
                <a:path extrusionOk="0" h="4524" w="4098">
                  <a:moveTo>
                    <a:pt x="244" y="0"/>
                  </a:moveTo>
                  <a:cubicBezTo>
                    <a:pt x="194" y="0"/>
                    <a:pt x="144" y="18"/>
                    <a:pt x="106" y="53"/>
                  </a:cubicBezTo>
                  <a:cubicBezTo>
                    <a:pt x="14" y="135"/>
                    <a:pt x="0" y="277"/>
                    <a:pt x="81" y="371"/>
                  </a:cubicBezTo>
                  <a:lnTo>
                    <a:pt x="3682" y="4449"/>
                  </a:lnTo>
                  <a:cubicBezTo>
                    <a:pt x="3725" y="4500"/>
                    <a:pt x="3788" y="4524"/>
                    <a:pt x="3850" y="4524"/>
                  </a:cubicBezTo>
                  <a:cubicBezTo>
                    <a:pt x="3900" y="4524"/>
                    <a:pt x="3955" y="4506"/>
                    <a:pt x="3999" y="4468"/>
                  </a:cubicBezTo>
                  <a:cubicBezTo>
                    <a:pt x="4086" y="4388"/>
                    <a:pt x="4098" y="4245"/>
                    <a:pt x="4017" y="4159"/>
                  </a:cubicBezTo>
                  <a:lnTo>
                    <a:pt x="416" y="79"/>
                  </a:lnTo>
                  <a:cubicBezTo>
                    <a:pt x="371" y="27"/>
                    <a:pt x="307" y="0"/>
                    <a:pt x="2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7"/>
            <p:cNvSpPr/>
            <p:nvPr/>
          </p:nvSpPr>
          <p:spPr>
            <a:xfrm>
              <a:off x="7405650" y="1934925"/>
              <a:ext cx="114275" cy="101075"/>
            </a:xfrm>
            <a:custGeom>
              <a:rect b="b" l="l" r="r" t="t"/>
              <a:pathLst>
                <a:path extrusionOk="0" h="4043" w="4571">
                  <a:moveTo>
                    <a:pt x="4327" y="0"/>
                  </a:moveTo>
                  <a:cubicBezTo>
                    <a:pt x="4275" y="0"/>
                    <a:pt x="4223" y="19"/>
                    <a:pt x="4179" y="56"/>
                  </a:cubicBezTo>
                  <a:lnTo>
                    <a:pt x="101" y="3658"/>
                  </a:lnTo>
                  <a:cubicBezTo>
                    <a:pt x="7" y="3738"/>
                    <a:pt x="1" y="3874"/>
                    <a:pt x="81" y="3968"/>
                  </a:cubicBezTo>
                  <a:cubicBezTo>
                    <a:pt x="124" y="4017"/>
                    <a:pt x="187" y="4042"/>
                    <a:pt x="250" y="4042"/>
                  </a:cubicBezTo>
                  <a:cubicBezTo>
                    <a:pt x="299" y="4042"/>
                    <a:pt x="348" y="4023"/>
                    <a:pt x="391" y="3986"/>
                  </a:cubicBezTo>
                  <a:lnTo>
                    <a:pt x="4471" y="386"/>
                  </a:lnTo>
                  <a:cubicBezTo>
                    <a:pt x="4563" y="305"/>
                    <a:pt x="4571" y="168"/>
                    <a:pt x="4489" y="74"/>
                  </a:cubicBezTo>
                  <a:cubicBezTo>
                    <a:pt x="4446" y="25"/>
                    <a:pt x="4387" y="0"/>
                    <a:pt x="43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4" name="Google Shape;1134;p37"/>
          <p:cNvGrpSpPr/>
          <p:nvPr/>
        </p:nvGrpSpPr>
        <p:grpSpPr>
          <a:xfrm>
            <a:off x="1988931" y="3501089"/>
            <a:ext cx="448034" cy="447956"/>
            <a:chOff x="10333025" y="2667100"/>
            <a:chExt cx="191100" cy="191075"/>
          </a:xfrm>
        </p:grpSpPr>
        <p:sp>
          <p:nvSpPr>
            <p:cNvPr id="1135" name="Google Shape;1135;p37"/>
            <p:cNvSpPr/>
            <p:nvPr/>
          </p:nvSpPr>
          <p:spPr>
            <a:xfrm>
              <a:off x="10423075" y="2667100"/>
              <a:ext cx="11050" cy="191075"/>
            </a:xfrm>
            <a:custGeom>
              <a:rect b="b" l="l" r="r" t="t"/>
              <a:pathLst>
                <a:path extrusionOk="0" h="7643" w="442">
                  <a:moveTo>
                    <a:pt x="218" y="0"/>
                  </a:moveTo>
                  <a:cubicBezTo>
                    <a:pt x="100" y="0"/>
                    <a:pt x="0" y="98"/>
                    <a:pt x="0" y="224"/>
                  </a:cubicBezTo>
                  <a:lnTo>
                    <a:pt x="0" y="7425"/>
                  </a:lnTo>
                  <a:cubicBezTo>
                    <a:pt x="0" y="7543"/>
                    <a:pt x="100" y="7643"/>
                    <a:pt x="218" y="7643"/>
                  </a:cubicBezTo>
                  <a:cubicBezTo>
                    <a:pt x="342" y="7643"/>
                    <a:pt x="441" y="7543"/>
                    <a:pt x="441" y="7425"/>
                  </a:cubicBezTo>
                  <a:lnTo>
                    <a:pt x="441" y="224"/>
                  </a:lnTo>
                  <a:cubicBezTo>
                    <a:pt x="441" y="98"/>
                    <a:pt x="342" y="0"/>
                    <a:pt x="2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7"/>
            <p:cNvSpPr/>
            <p:nvPr/>
          </p:nvSpPr>
          <p:spPr>
            <a:xfrm>
              <a:off x="10333025" y="2757100"/>
              <a:ext cx="191100" cy="11050"/>
            </a:xfrm>
            <a:custGeom>
              <a:rect b="b" l="l" r="r" t="t"/>
              <a:pathLst>
                <a:path extrusionOk="0" h="442" w="7644">
                  <a:moveTo>
                    <a:pt x="218" y="0"/>
                  </a:moveTo>
                  <a:cubicBezTo>
                    <a:pt x="101" y="0"/>
                    <a:pt x="1" y="100"/>
                    <a:pt x="1" y="224"/>
                  </a:cubicBezTo>
                  <a:cubicBezTo>
                    <a:pt x="1" y="341"/>
                    <a:pt x="101" y="441"/>
                    <a:pt x="218" y="441"/>
                  </a:cubicBezTo>
                  <a:lnTo>
                    <a:pt x="7420" y="441"/>
                  </a:lnTo>
                  <a:cubicBezTo>
                    <a:pt x="7545" y="441"/>
                    <a:pt x="7643" y="341"/>
                    <a:pt x="7643" y="224"/>
                  </a:cubicBezTo>
                  <a:cubicBezTo>
                    <a:pt x="7643" y="100"/>
                    <a:pt x="7545" y="0"/>
                    <a:pt x="7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10379450" y="2709800"/>
              <a:ext cx="102325" cy="113000"/>
            </a:xfrm>
            <a:custGeom>
              <a:rect b="b" l="l" r="r" t="t"/>
              <a:pathLst>
                <a:path extrusionOk="0" h="4520" w="4093">
                  <a:moveTo>
                    <a:pt x="245" y="1"/>
                  </a:moveTo>
                  <a:cubicBezTo>
                    <a:pt x="194" y="1"/>
                    <a:pt x="142" y="18"/>
                    <a:pt x="100" y="55"/>
                  </a:cubicBezTo>
                  <a:cubicBezTo>
                    <a:pt x="12" y="135"/>
                    <a:pt x="0" y="278"/>
                    <a:pt x="81" y="365"/>
                  </a:cubicBezTo>
                  <a:lnTo>
                    <a:pt x="3682" y="4445"/>
                  </a:lnTo>
                  <a:cubicBezTo>
                    <a:pt x="3726" y="4494"/>
                    <a:pt x="3788" y="4519"/>
                    <a:pt x="3849" y="4519"/>
                  </a:cubicBezTo>
                  <a:cubicBezTo>
                    <a:pt x="3900" y="4519"/>
                    <a:pt x="3955" y="4500"/>
                    <a:pt x="3992" y="4463"/>
                  </a:cubicBezTo>
                  <a:cubicBezTo>
                    <a:pt x="4086" y="4382"/>
                    <a:pt x="4092" y="4245"/>
                    <a:pt x="4012" y="4153"/>
                  </a:cubicBezTo>
                  <a:lnTo>
                    <a:pt x="410" y="73"/>
                  </a:lnTo>
                  <a:cubicBezTo>
                    <a:pt x="366" y="26"/>
                    <a:pt x="306" y="1"/>
                    <a:pt x="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7"/>
            <p:cNvSpPr/>
            <p:nvPr/>
          </p:nvSpPr>
          <p:spPr>
            <a:xfrm>
              <a:off x="10373550" y="2715800"/>
              <a:ext cx="114250" cy="101075"/>
            </a:xfrm>
            <a:custGeom>
              <a:rect b="b" l="l" r="r" t="t"/>
              <a:pathLst>
                <a:path extrusionOk="0" h="4043" w="4570">
                  <a:moveTo>
                    <a:pt x="4324" y="0"/>
                  </a:moveTo>
                  <a:cubicBezTo>
                    <a:pt x="4271" y="0"/>
                    <a:pt x="4219" y="19"/>
                    <a:pt x="4179" y="56"/>
                  </a:cubicBezTo>
                  <a:lnTo>
                    <a:pt x="99" y="3658"/>
                  </a:lnTo>
                  <a:cubicBezTo>
                    <a:pt x="7" y="3738"/>
                    <a:pt x="1" y="3875"/>
                    <a:pt x="81" y="3968"/>
                  </a:cubicBezTo>
                  <a:cubicBezTo>
                    <a:pt x="125" y="4018"/>
                    <a:pt x="181" y="4042"/>
                    <a:pt x="242" y="4042"/>
                  </a:cubicBezTo>
                  <a:cubicBezTo>
                    <a:pt x="299" y="4042"/>
                    <a:pt x="348" y="4024"/>
                    <a:pt x="391" y="3987"/>
                  </a:cubicBezTo>
                  <a:lnTo>
                    <a:pt x="4471" y="386"/>
                  </a:lnTo>
                  <a:cubicBezTo>
                    <a:pt x="4558" y="305"/>
                    <a:pt x="4570" y="168"/>
                    <a:pt x="4489" y="76"/>
                  </a:cubicBezTo>
                  <a:cubicBezTo>
                    <a:pt x="4446" y="25"/>
                    <a:pt x="4385" y="0"/>
                    <a:pt x="4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38"/>
          <p:cNvSpPr txBox="1"/>
          <p:nvPr>
            <p:ph type="title"/>
          </p:nvPr>
        </p:nvSpPr>
        <p:spPr>
          <a:xfrm>
            <a:off x="4068700" y="2434029"/>
            <a:ext cx="43602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rial Black"/>
                <a:ea typeface="Arial Black"/>
                <a:cs typeface="Arial Black"/>
                <a:sym typeface="Arial Black"/>
              </a:rPr>
              <a:t>Удобный интерфейс</a:t>
            </a:r>
            <a:endParaRPr sz="28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44" name="Google Shape;1144;p38"/>
          <p:cNvSpPr txBox="1"/>
          <p:nvPr>
            <p:ph idx="2" type="title"/>
          </p:nvPr>
        </p:nvSpPr>
        <p:spPr>
          <a:xfrm>
            <a:off x="5433250" y="1312446"/>
            <a:ext cx="2995500" cy="1102800"/>
          </a:xfrm>
          <a:prstGeom prst="rect">
            <a:avLst/>
          </a:prstGeom>
        </p:spPr>
        <p:txBody>
          <a:bodyPr anchorCtr="0" anchor="ctr" bIns="91425" lIns="91425" spcFirstLastPara="1" rIns="5485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1145" name="Google Shape;1145;p38"/>
          <p:cNvSpPr txBox="1"/>
          <p:nvPr>
            <p:ph idx="1" type="subTitle"/>
          </p:nvPr>
        </p:nvSpPr>
        <p:spPr>
          <a:xfrm>
            <a:off x="5020000" y="3113754"/>
            <a:ext cx="3408900" cy="717300"/>
          </a:xfrm>
          <a:prstGeom prst="rect">
            <a:avLst/>
          </a:prstGeom>
        </p:spPr>
        <p:txBody>
          <a:bodyPr anchorCtr="0" anchor="ctr" bIns="91425" lIns="182875" spcFirstLastPara="1" rIns="18287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Все всегда под рукой, на любой вкус и цвет</a:t>
            </a:r>
            <a:endParaRPr/>
          </a:p>
        </p:txBody>
      </p:sp>
      <p:grpSp>
        <p:nvGrpSpPr>
          <p:cNvPr id="1146" name="Google Shape;1146;p38"/>
          <p:cNvGrpSpPr/>
          <p:nvPr/>
        </p:nvGrpSpPr>
        <p:grpSpPr>
          <a:xfrm flipH="1">
            <a:off x="961152" y="1405491"/>
            <a:ext cx="2861497" cy="2942118"/>
            <a:chOff x="7065611" y="578317"/>
            <a:chExt cx="1765811" cy="1815450"/>
          </a:xfrm>
        </p:grpSpPr>
        <p:sp>
          <p:nvSpPr>
            <p:cNvPr id="1147" name="Google Shape;1147;p38"/>
            <p:cNvSpPr/>
            <p:nvPr/>
          </p:nvSpPr>
          <p:spPr>
            <a:xfrm>
              <a:off x="7065611" y="578317"/>
              <a:ext cx="1765811" cy="1815450"/>
            </a:xfrm>
            <a:custGeom>
              <a:rect b="b" l="l" r="r" t="t"/>
              <a:pathLst>
                <a:path extrusionOk="0" h="102771" w="99961">
                  <a:moveTo>
                    <a:pt x="39385" y="1"/>
                  </a:moveTo>
                  <a:cubicBezTo>
                    <a:pt x="38240" y="1"/>
                    <a:pt x="37240" y="406"/>
                    <a:pt x="36602" y="746"/>
                  </a:cubicBezTo>
                  <a:cubicBezTo>
                    <a:pt x="33904" y="2191"/>
                    <a:pt x="32146" y="4596"/>
                    <a:pt x="30598" y="6719"/>
                  </a:cubicBezTo>
                  <a:cubicBezTo>
                    <a:pt x="30571" y="6727"/>
                    <a:pt x="30549" y="6737"/>
                    <a:pt x="30526" y="6746"/>
                  </a:cubicBezTo>
                  <a:cubicBezTo>
                    <a:pt x="30612" y="5675"/>
                    <a:pt x="30517" y="4586"/>
                    <a:pt x="30089" y="3654"/>
                  </a:cubicBezTo>
                  <a:cubicBezTo>
                    <a:pt x="29630" y="2655"/>
                    <a:pt x="28823" y="1901"/>
                    <a:pt x="27814" y="1535"/>
                  </a:cubicBezTo>
                  <a:cubicBezTo>
                    <a:pt x="27404" y="1388"/>
                    <a:pt x="26976" y="1312"/>
                    <a:pt x="26543" y="1312"/>
                  </a:cubicBezTo>
                  <a:cubicBezTo>
                    <a:pt x="24670" y="1312"/>
                    <a:pt x="23385" y="2673"/>
                    <a:pt x="22689" y="3400"/>
                  </a:cubicBezTo>
                  <a:lnTo>
                    <a:pt x="22577" y="3520"/>
                  </a:lnTo>
                  <a:cubicBezTo>
                    <a:pt x="22439" y="3663"/>
                    <a:pt x="22305" y="3810"/>
                    <a:pt x="22175" y="3962"/>
                  </a:cubicBezTo>
                  <a:cubicBezTo>
                    <a:pt x="21788" y="3832"/>
                    <a:pt x="21378" y="3766"/>
                    <a:pt x="20967" y="3766"/>
                  </a:cubicBezTo>
                  <a:cubicBezTo>
                    <a:pt x="20557" y="3766"/>
                    <a:pt x="20155" y="3832"/>
                    <a:pt x="19772" y="3966"/>
                  </a:cubicBezTo>
                  <a:cubicBezTo>
                    <a:pt x="19058" y="4216"/>
                    <a:pt x="18434" y="4685"/>
                    <a:pt x="17907" y="5349"/>
                  </a:cubicBezTo>
                  <a:cubicBezTo>
                    <a:pt x="17024" y="6478"/>
                    <a:pt x="16555" y="7927"/>
                    <a:pt x="16474" y="9779"/>
                  </a:cubicBezTo>
                  <a:cubicBezTo>
                    <a:pt x="16421" y="11005"/>
                    <a:pt x="16519" y="12183"/>
                    <a:pt x="16653" y="13325"/>
                  </a:cubicBezTo>
                  <a:cubicBezTo>
                    <a:pt x="15891" y="12902"/>
                    <a:pt x="15043" y="12665"/>
                    <a:pt x="14178" y="12665"/>
                  </a:cubicBezTo>
                  <a:cubicBezTo>
                    <a:pt x="13991" y="12665"/>
                    <a:pt x="13803" y="12673"/>
                    <a:pt x="13620" y="12696"/>
                  </a:cubicBezTo>
                  <a:cubicBezTo>
                    <a:pt x="12652" y="12807"/>
                    <a:pt x="11693" y="13214"/>
                    <a:pt x="10769" y="13900"/>
                  </a:cubicBezTo>
                  <a:cubicBezTo>
                    <a:pt x="9698" y="14695"/>
                    <a:pt x="8793" y="15761"/>
                    <a:pt x="8062" y="17073"/>
                  </a:cubicBezTo>
                  <a:cubicBezTo>
                    <a:pt x="7932" y="17042"/>
                    <a:pt x="7798" y="17009"/>
                    <a:pt x="7660" y="16988"/>
                  </a:cubicBezTo>
                  <a:cubicBezTo>
                    <a:pt x="7419" y="16952"/>
                    <a:pt x="7174" y="16929"/>
                    <a:pt x="6933" y="16929"/>
                  </a:cubicBezTo>
                  <a:cubicBezTo>
                    <a:pt x="4984" y="16929"/>
                    <a:pt x="3106" y="18210"/>
                    <a:pt x="2262" y="20120"/>
                  </a:cubicBezTo>
                  <a:cubicBezTo>
                    <a:pt x="1665" y="21462"/>
                    <a:pt x="1549" y="23027"/>
                    <a:pt x="1906" y="24897"/>
                  </a:cubicBezTo>
                  <a:cubicBezTo>
                    <a:pt x="2280" y="26873"/>
                    <a:pt x="3003" y="28644"/>
                    <a:pt x="3703" y="30357"/>
                  </a:cubicBezTo>
                  <a:cubicBezTo>
                    <a:pt x="3962" y="30991"/>
                    <a:pt x="4207" y="31592"/>
                    <a:pt x="4430" y="32195"/>
                  </a:cubicBezTo>
                  <a:cubicBezTo>
                    <a:pt x="2642" y="36147"/>
                    <a:pt x="1384" y="40305"/>
                    <a:pt x="679" y="44573"/>
                  </a:cubicBezTo>
                  <a:cubicBezTo>
                    <a:pt x="635" y="44810"/>
                    <a:pt x="598" y="45047"/>
                    <a:pt x="563" y="45269"/>
                  </a:cubicBezTo>
                  <a:cubicBezTo>
                    <a:pt x="193" y="47741"/>
                    <a:pt x="1" y="50270"/>
                    <a:pt x="1" y="52795"/>
                  </a:cubicBezTo>
                  <a:cubicBezTo>
                    <a:pt x="1" y="53228"/>
                    <a:pt x="5" y="53661"/>
                    <a:pt x="19" y="54075"/>
                  </a:cubicBezTo>
                  <a:cubicBezTo>
                    <a:pt x="170" y="60134"/>
                    <a:pt x="1397" y="66030"/>
                    <a:pt x="3650" y="71571"/>
                  </a:cubicBezTo>
                  <a:cubicBezTo>
                    <a:pt x="3650" y="71571"/>
                    <a:pt x="3783" y="71901"/>
                    <a:pt x="3788" y="71914"/>
                  </a:cubicBezTo>
                  <a:cubicBezTo>
                    <a:pt x="4774" y="74283"/>
                    <a:pt x="5943" y="76580"/>
                    <a:pt x="7263" y="78740"/>
                  </a:cubicBezTo>
                  <a:cubicBezTo>
                    <a:pt x="12657" y="87612"/>
                    <a:pt x="20878" y="94731"/>
                    <a:pt x="30419" y="98795"/>
                  </a:cubicBezTo>
                  <a:cubicBezTo>
                    <a:pt x="36616" y="101432"/>
                    <a:pt x="43196" y="102770"/>
                    <a:pt x="49980" y="102770"/>
                  </a:cubicBezTo>
                  <a:cubicBezTo>
                    <a:pt x="50556" y="102770"/>
                    <a:pt x="51141" y="102761"/>
                    <a:pt x="51769" y="102738"/>
                  </a:cubicBezTo>
                  <a:cubicBezTo>
                    <a:pt x="51890" y="102734"/>
                    <a:pt x="52014" y="102726"/>
                    <a:pt x="52135" y="102721"/>
                  </a:cubicBezTo>
                  <a:lnTo>
                    <a:pt x="52340" y="102712"/>
                  </a:lnTo>
                  <a:cubicBezTo>
                    <a:pt x="52741" y="102690"/>
                    <a:pt x="53148" y="102672"/>
                    <a:pt x="53544" y="102645"/>
                  </a:cubicBezTo>
                  <a:cubicBezTo>
                    <a:pt x="53705" y="102631"/>
                    <a:pt x="53861" y="102618"/>
                    <a:pt x="54017" y="102605"/>
                  </a:cubicBezTo>
                  <a:lnTo>
                    <a:pt x="54205" y="102587"/>
                  </a:lnTo>
                  <a:cubicBezTo>
                    <a:pt x="54579" y="102556"/>
                    <a:pt x="54950" y="102524"/>
                    <a:pt x="55316" y="102485"/>
                  </a:cubicBezTo>
                  <a:cubicBezTo>
                    <a:pt x="55494" y="102466"/>
                    <a:pt x="55668" y="102444"/>
                    <a:pt x="55846" y="102427"/>
                  </a:cubicBezTo>
                  <a:lnTo>
                    <a:pt x="55989" y="102409"/>
                  </a:lnTo>
                  <a:cubicBezTo>
                    <a:pt x="56350" y="102364"/>
                    <a:pt x="56712" y="102320"/>
                    <a:pt x="57077" y="102266"/>
                  </a:cubicBezTo>
                  <a:cubicBezTo>
                    <a:pt x="57297" y="102235"/>
                    <a:pt x="57519" y="102203"/>
                    <a:pt x="57733" y="102168"/>
                  </a:cubicBezTo>
                  <a:cubicBezTo>
                    <a:pt x="58099" y="102110"/>
                    <a:pt x="58460" y="102052"/>
                    <a:pt x="58826" y="101985"/>
                  </a:cubicBezTo>
                  <a:cubicBezTo>
                    <a:pt x="59036" y="101949"/>
                    <a:pt x="59241" y="101909"/>
                    <a:pt x="59451" y="101869"/>
                  </a:cubicBezTo>
                  <a:cubicBezTo>
                    <a:pt x="59825" y="101797"/>
                    <a:pt x="60200" y="101721"/>
                    <a:pt x="60566" y="101641"/>
                  </a:cubicBezTo>
                  <a:cubicBezTo>
                    <a:pt x="60762" y="101601"/>
                    <a:pt x="60954" y="101556"/>
                    <a:pt x="61145" y="101517"/>
                  </a:cubicBezTo>
                  <a:cubicBezTo>
                    <a:pt x="61538" y="101427"/>
                    <a:pt x="61931" y="101329"/>
                    <a:pt x="62323" y="101231"/>
                  </a:cubicBezTo>
                  <a:cubicBezTo>
                    <a:pt x="62323" y="101231"/>
                    <a:pt x="62703" y="101132"/>
                    <a:pt x="62819" y="101106"/>
                  </a:cubicBezTo>
                  <a:cubicBezTo>
                    <a:pt x="63247" y="100990"/>
                    <a:pt x="63675" y="100870"/>
                    <a:pt x="64099" y="100745"/>
                  </a:cubicBezTo>
                  <a:cubicBezTo>
                    <a:pt x="64099" y="100745"/>
                    <a:pt x="64384" y="100665"/>
                    <a:pt x="64464" y="100638"/>
                  </a:cubicBezTo>
                  <a:cubicBezTo>
                    <a:pt x="64987" y="100482"/>
                    <a:pt x="65504" y="100317"/>
                    <a:pt x="65999" y="100147"/>
                  </a:cubicBezTo>
                  <a:cubicBezTo>
                    <a:pt x="66022" y="100142"/>
                    <a:pt x="66075" y="100125"/>
                    <a:pt x="66093" y="100115"/>
                  </a:cubicBezTo>
                  <a:cubicBezTo>
                    <a:pt x="67739" y="99559"/>
                    <a:pt x="69376" y="98902"/>
                    <a:pt x="70964" y="98167"/>
                  </a:cubicBezTo>
                  <a:lnTo>
                    <a:pt x="71178" y="98064"/>
                  </a:lnTo>
                  <a:cubicBezTo>
                    <a:pt x="71620" y="97859"/>
                    <a:pt x="72057" y="97644"/>
                    <a:pt x="72489" y="97426"/>
                  </a:cubicBezTo>
                  <a:lnTo>
                    <a:pt x="72829" y="97251"/>
                  </a:lnTo>
                  <a:cubicBezTo>
                    <a:pt x="73216" y="97051"/>
                    <a:pt x="73601" y="96846"/>
                    <a:pt x="73984" y="96636"/>
                  </a:cubicBezTo>
                  <a:lnTo>
                    <a:pt x="74587" y="96302"/>
                  </a:lnTo>
                  <a:cubicBezTo>
                    <a:pt x="74725" y="96226"/>
                    <a:pt x="74863" y="96150"/>
                    <a:pt x="74997" y="96070"/>
                  </a:cubicBezTo>
                  <a:cubicBezTo>
                    <a:pt x="75010" y="96065"/>
                    <a:pt x="75448" y="95806"/>
                    <a:pt x="75514" y="95767"/>
                  </a:cubicBezTo>
                  <a:cubicBezTo>
                    <a:pt x="75550" y="95744"/>
                    <a:pt x="75581" y="95726"/>
                    <a:pt x="75617" y="95704"/>
                  </a:cubicBezTo>
                  <a:cubicBezTo>
                    <a:pt x="76201" y="95351"/>
                    <a:pt x="76803" y="94972"/>
                    <a:pt x="77455" y="94544"/>
                  </a:cubicBezTo>
                  <a:cubicBezTo>
                    <a:pt x="77566" y="94473"/>
                    <a:pt x="77910" y="94237"/>
                    <a:pt x="77910" y="94237"/>
                  </a:cubicBezTo>
                  <a:cubicBezTo>
                    <a:pt x="78423" y="93893"/>
                    <a:pt x="78927" y="93536"/>
                    <a:pt x="79422" y="93179"/>
                  </a:cubicBezTo>
                  <a:cubicBezTo>
                    <a:pt x="79422" y="93179"/>
                    <a:pt x="79703" y="92974"/>
                    <a:pt x="79783" y="92911"/>
                  </a:cubicBezTo>
                  <a:cubicBezTo>
                    <a:pt x="80389" y="92466"/>
                    <a:pt x="80988" y="91993"/>
                    <a:pt x="81577" y="91515"/>
                  </a:cubicBezTo>
                  <a:lnTo>
                    <a:pt x="81773" y="91350"/>
                  </a:lnTo>
                  <a:cubicBezTo>
                    <a:pt x="82308" y="90908"/>
                    <a:pt x="82852" y="90440"/>
                    <a:pt x="83401" y="89945"/>
                  </a:cubicBezTo>
                  <a:cubicBezTo>
                    <a:pt x="83432" y="89918"/>
                    <a:pt x="83463" y="89891"/>
                    <a:pt x="83494" y="89864"/>
                  </a:cubicBezTo>
                  <a:cubicBezTo>
                    <a:pt x="83553" y="89816"/>
                    <a:pt x="84137" y="89275"/>
                    <a:pt x="84150" y="89267"/>
                  </a:cubicBezTo>
                  <a:cubicBezTo>
                    <a:pt x="84517" y="88923"/>
                    <a:pt x="84873" y="88580"/>
                    <a:pt x="85230" y="88223"/>
                  </a:cubicBezTo>
                  <a:cubicBezTo>
                    <a:pt x="85287" y="88165"/>
                    <a:pt x="85534" y="87916"/>
                    <a:pt x="85534" y="87916"/>
                  </a:cubicBezTo>
                  <a:cubicBezTo>
                    <a:pt x="85761" y="87683"/>
                    <a:pt x="85993" y="87447"/>
                    <a:pt x="86220" y="87210"/>
                  </a:cubicBezTo>
                  <a:cubicBezTo>
                    <a:pt x="86287" y="87144"/>
                    <a:pt x="86354" y="87072"/>
                    <a:pt x="86417" y="87006"/>
                  </a:cubicBezTo>
                  <a:cubicBezTo>
                    <a:pt x="86417" y="87006"/>
                    <a:pt x="86551" y="86858"/>
                    <a:pt x="86595" y="86809"/>
                  </a:cubicBezTo>
                  <a:cubicBezTo>
                    <a:pt x="86979" y="86399"/>
                    <a:pt x="87354" y="85979"/>
                    <a:pt x="87723" y="85551"/>
                  </a:cubicBezTo>
                  <a:cubicBezTo>
                    <a:pt x="87791" y="85475"/>
                    <a:pt x="88013" y="85207"/>
                    <a:pt x="88013" y="85207"/>
                  </a:cubicBezTo>
                  <a:cubicBezTo>
                    <a:pt x="88322" y="84851"/>
                    <a:pt x="88625" y="84490"/>
                    <a:pt x="88919" y="84119"/>
                  </a:cubicBezTo>
                  <a:cubicBezTo>
                    <a:pt x="88999" y="84021"/>
                    <a:pt x="89263" y="83687"/>
                    <a:pt x="89263" y="83687"/>
                  </a:cubicBezTo>
                  <a:cubicBezTo>
                    <a:pt x="89530" y="83343"/>
                    <a:pt x="89798" y="83000"/>
                    <a:pt x="90057" y="82647"/>
                  </a:cubicBezTo>
                  <a:cubicBezTo>
                    <a:pt x="90159" y="82518"/>
                    <a:pt x="90253" y="82384"/>
                    <a:pt x="90351" y="82250"/>
                  </a:cubicBezTo>
                  <a:lnTo>
                    <a:pt x="90422" y="82152"/>
                  </a:lnTo>
                  <a:cubicBezTo>
                    <a:pt x="90667" y="81813"/>
                    <a:pt x="90908" y="81478"/>
                    <a:pt x="91140" y="81135"/>
                  </a:cubicBezTo>
                  <a:cubicBezTo>
                    <a:pt x="91266" y="80957"/>
                    <a:pt x="91390" y="80774"/>
                    <a:pt x="91511" y="80591"/>
                  </a:cubicBezTo>
                  <a:cubicBezTo>
                    <a:pt x="91738" y="80256"/>
                    <a:pt x="91957" y="79917"/>
                    <a:pt x="92176" y="79578"/>
                  </a:cubicBezTo>
                  <a:cubicBezTo>
                    <a:pt x="92296" y="79391"/>
                    <a:pt x="92412" y="79199"/>
                    <a:pt x="92532" y="79007"/>
                  </a:cubicBezTo>
                  <a:cubicBezTo>
                    <a:pt x="92746" y="78664"/>
                    <a:pt x="92956" y="78311"/>
                    <a:pt x="93156" y="77963"/>
                  </a:cubicBezTo>
                  <a:lnTo>
                    <a:pt x="93228" y="77842"/>
                  </a:lnTo>
                  <a:cubicBezTo>
                    <a:pt x="93313" y="77696"/>
                    <a:pt x="93397" y="77548"/>
                    <a:pt x="93483" y="77401"/>
                  </a:cubicBezTo>
                  <a:cubicBezTo>
                    <a:pt x="93701" y="77022"/>
                    <a:pt x="93911" y="76634"/>
                    <a:pt x="94116" y="76246"/>
                  </a:cubicBezTo>
                  <a:cubicBezTo>
                    <a:pt x="94116" y="76246"/>
                    <a:pt x="94313" y="75876"/>
                    <a:pt x="94370" y="75769"/>
                  </a:cubicBezTo>
                  <a:cubicBezTo>
                    <a:pt x="94629" y="75269"/>
                    <a:pt x="94879" y="74764"/>
                    <a:pt x="95124" y="74256"/>
                  </a:cubicBezTo>
                  <a:cubicBezTo>
                    <a:pt x="95133" y="74233"/>
                    <a:pt x="95142" y="74212"/>
                    <a:pt x="95155" y="74194"/>
                  </a:cubicBezTo>
                  <a:cubicBezTo>
                    <a:pt x="95196" y="74114"/>
                    <a:pt x="95227" y="74042"/>
                    <a:pt x="95258" y="73975"/>
                  </a:cubicBezTo>
                  <a:cubicBezTo>
                    <a:pt x="95303" y="73877"/>
                    <a:pt x="95351" y="73778"/>
                    <a:pt x="95392" y="73685"/>
                  </a:cubicBezTo>
                  <a:cubicBezTo>
                    <a:pt x="95748" y="72909"/>
                    <a:pt x="96096" y="72102"/>
                    <a:pt x="96431" y="71268"/>
                  </a:cubicBezTo>
                  <a:lnTo>
                    <a:pt x="96493" y="71112"/>
                  </a:lnTo>
                  <a:cubicBezTo>
                    <a:pt x="96582" y="70875"/>
                    <a:pt x="96677" y="70638"/>
                    <a:pt x="96757" y="70420"/>
                  </a:cubicBezTo>
                  <a:lnTo>
                    <a:pt x="96886" y="70085"/>
                  </a:lnTo>
                  <a:cubicBezTo>
                    <a:pt x="97002" y="69769"/>
                    <a:pt x="97118" y="69448"/>
                    <a:pt x="97212" y="69158"/>
                  </a:cubicBezTo>
                  <a:cubicBezTo>
                    <a:pt x="97498" y="68341"/>
                    <a:pt x="97760" y="67515"/>
                    <a:pt x="97992" y="66704"/>
                  </a:cubicBezTo>
                  <a:cubicBezTo>
                    <a:pt x="98028" y="66588"/>
                    <a:pt x="98064" y="66472"/>
                    <a:pt x="98095" y="66356"/>
                  </a:cubicBezTo>
                  <a:lnTo>
                    <a:pt x="98264" y="65745"/>
                  </a:lnTo>
                  <a:cubicBezTo>
                    <a:pt x="99388" y="61552"/>
                    <a:pt x="99960" y="57194"/>
                    <a:pt x="99960" y="52795"/>
                  </a:cubicBezTo>
                  <a:cubicBezTo>
                    <a:pt x="99960" y="52580"/>
                    <a:pt x="99960" y="52372"/>
                    <a:pt x="99955" y="52193"/>
                  </a:cubicBezTo>
                  <a:cubicBezTo>
                    <a:pt x="99880" y="45782"/>
                    <a:pt x="98608" y="39551"/>
                    <a:pt x="96168" y="33671"/>
                  </a:cubicBezTo>
                  <a:cubicBezTo>
                    <a:pt x="89205" y="16867"/>
                    <a:pt x="73671" y="5166"/>
                    <a:pt x="55646" y="3137"/>
                  </a:cubicBezTo>
                  <a:cubicBezTo>
                    <a:pt x="53807" y="2922"/>
                    <a:pt x="51903" y="2815"/>
                    <a:pt x="49980" y="2815"/>
                  </a:cubicBezTo>
                  <a:cubicBezTo>
                    <a:pt x="47777" y="2815"/>
                    <a:pt x="45582" y="2958"/>
                    <a:pt x="43414" y="3244"/>
                  </a:cubicBezTo>
                  <a:cubicBezTo>
                    <a:pt x="43239" y="2455"/>
                    <a:pt x="42892" y="1780"/>
                    <a:pt x="42374" y="1236"/>
                  </a:cubicBezTo>
                  <a:cubicBezTo>
                    <a:pt x="41616" y="438"/>
                    <a:pt x="40554" y="1"/>
                    <a:pt x="393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42863" rotWithShape="0" algn="bl" dir="3600000" dist="76200">
                <a:srgbClr val="000000">
                  <a:alpha val="2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7107548" y="674062"/>
              <a:ext cx="1673653" cy="1673670"/>
            </a:xfrm>
            <a:custGeom>
              <a:rect b="b" l="l" r="r" t="t"/>
              <a:pathLst>
                <a:path extrusionOk="0" h="94745" w="94744">
                  <a:moveTo>
                    <a:pt x="47369" y="0"/>
                  </a:moveTo>
                  <a:cubicBezTo>
                    <a:pt x="44184" y="0"/>
                    <a:pt x="41071" y="313"/>
                    <a:pt x="38060" y="920"/>
                  </a:cubicBezTo>
                  <a:cubicBezTo>
                    <a:pt x="35156" y="1495"/>
                    <a:pt x="32346" y="2338"/>
                    <a:pt x="29656" y="3431"/>
                  </a:cubicBezTo>
                  <a:cubicBezTo>
                    <a:pt x="27559" y="4270"/>
                    <a:pt x="25539" y="5260"/>
                    <a:pt x="23602" y="6388"/>
                  </a:cubicBezTo>
                  <a:cubicBezTo>
                    <a:pt x="22317" y="7134"/>
                    <a:pt x="21073" y="7937"/>
                    <a:pt x="19869" y="8797"/>
                  </a:cubicBezTo>
                  <a:cubicBezTo>
                    <a:pt x="19731" y="8896"/>
                    <a:pt x="19597" y="8993"/>
                    <a:pt x="19459" y="9096"/>
                  </a:cubicBezTo>
                  <a:cubicBezTo>
                    <a:pt x="18638" y="9689"/>
                    <a:pt x="17839" y="10319"/>
                    <a:pt x="17063" y="10965"/>
                  </a:cubicBezTo>
                  <a:cubicBezTo>
                    <a:pt x="16198" y="11684"/>
                    <a:pt x="15364" y="12429"/>
                    <a:pt x="14555" y="13209"/>
                  </a:cubicBezTo>
                  <a:cubicBezTo>
                    <a:pt x="11625" y="16024"/>
                    <a:pt x="9056" y="19209"/>
                    <a:pt x="6927" y="22693"/>
                  </a:cubicBezTo>
                  <a:cubicBezTo>
                    <a:pt x="6816" y="22876"/>
                    <a:pt x="6705" y="23063"/>
                    <a:pt x="6593" y="23251"/>
                  </a:cubicBezTo>
                  <a:cubicBezTo>
                    <a:pt x="5883" y="24437"/>
                    <a:pt x="5228" y="25664"/>
                    <a:pt x="4631" y="26922"/>
                  </a:cubicBezTo>
                  <a:cubicBezTo>
                    <a:pt x="2735" y="30874"/>
                    <a:pt x="1370" y="35130"/>
                    <a:pt x="638" y="39600"/>
                  </a:cubicBezTo>
                  <a:cubicBezTo>
                    <a:pt x="598" y="39814"/>
                    <a:pt x="563" y="40024"/>
                    <a:pt x="530" y="40238"/>
                  </a:cubicBezTo>
                  <a:cubicBezTo>
                    <a:pt x="178" y="42562"/>
                    <a:pt x="0" y="44949"/>
                    <a:pt x="0" y="47375"/>
                  </a:cubicBezTo>
                  <a:cubicBezTo>
                    <a:pt x="0" y="47781"/>
                    <a:pt x="5" y="48187"/>
                    <a:pt x="13" y="48589"/>
                  </a:cubicBezTo>
                  <a:cubicBezTo>
                    <a:pt x="165" y="54454"/>
                    <a:pt x="1374" y="60053"/>
                    <a:pt x="3470" y="65200"/>
                  </a:cubicBezTo>
                  <a:cubicBezTo>
                    <a:pt x="3511" y="65303"/>
                    <a:pt x="3546" y="65397"/>
                    <a:pt x="3587" y="65495"/>
                  </a:cubicBezTo>
                  <a:cubicBezTo>
                    <a:pt x="4524" y="67748"/>
                    <a:pt x="5621" y="69907"/>
                    <a:pt x="6879" y="71967"/>
                  </a:cubicBezTo>
                  <a:cubicBezTo>
                    <a:pt x="12000" y="80386"/>
                    <a:pt x="19677" y="87081"/>
                    <a:pt x="28831" y="90975"/>
                  </a:cubicBezTo>
                  <a:cubicBezTo>
                    <a:pt x="34522" y="93402"/>
                    <a:pt x="40791" y="94745"/>
                    <a:pt x="47369" y="94745"/>
                  </a:cubicBezTo>
                  <a:cubicBezTo>
                    <a:pt x="56006" y="94745"/>
                    <a:pt x="64107" y="92439"/>
                    <a:pt x="71079" y="88397"/>
                  </a:cubicBezTo>
                  <a:cubicBezTo>
                    <a:pt x="71244" y="88294"/>
                    <a:pt x="71414" y="88201"/>
                    <a:pt x="71579" y="88098"/>
                  </a:cubicBezTo>
                  <a:cubicBezTo>
                    <a:pt x="74291" y="86484"/>
                    <a:pt x="76829" y="84605"/>
                    <a:pt x="79154" y="82496"/>
                  </a:cubicBezTo>
                  <a:cubicBezTo>
                    <a:pt x="79359" y="82317"/>
                    <a:pt x="79559" y="82130"/>
                    <a:pt x="79755" y="81942"/>
                  </a:cubicBezTo>
                  <a:cubicBezTo>
                    <a:pt x="80434" y="81308"/>
                    <a:pt x="81093" y="80653"/>
                    <a:pt x="81741" y="79975"/>
                  </a:cubicBezTo>
                  <a:cubicBezTo>
                    <a:pt x="81816" y="79894"/>
                    <a:pt x="81892" y="79814"/>
                    <a:pt x="81964" y="79734"/>
                  </a:cubicBezTo>
                  <a:cubicBezTo>
                    <a:pt x="85305" y="76161"/>
                    <a:pt x="88106" y="72070"/>
                    <a:pt x="90216" y="67596"/>
                  </a:cubicBezTo>
                  <a:cubicBezTo>
                    <a:pt x="90243" y="67547"/>
                    <a:pt x="90265" y="67498"/>
                    <a:pt x="90288" y="67454"/>
                  </a:cubicBezTo>
                  <a:cubicBezTo>
                    <a:pt x="90323" y="67368"/>
                    <a:pt x="90364" y="67288"/>
                    <a:pt x="90399" y="67203"/>
                  </a:cubicBezTo>
                  <a:cubicBezTo>
                    <a:pt x="90751" y="66445"/>
                    <a:pt x="91082" y="65673"/>
                    <a:pt x="91394" y="64893"/>
                  </a:cubicBezTo>
                  <a:cubicBezTo>
                    <a:pt x="91497" y="64629"/>
                    <a:pt x="91608" y="64358"/>
                    <a:pt x="91706" y="64086"/>
                  </a:cubicBezTo>
                  <a:cubicBezTo>
                    <a:pt x="91746" y="63979"/>
                    <a:pt x="91787" y="63876"/>
                    <a:pt x="91822" y="63773"/>
                  </a:cubicBezTo>
                  <a:cubicBezTo>
                    <a:pt x="91933" y="63474"/>
                    <a:pt x="92040" y="63180"/>
                    <a:pt x="92143" y="62881"/>
                  </a:cubicBezTo>
                  <a:cubicBezTo>
                    <a:pt x="92411" y="62109"/>
                    <a:pt x="92656" y="61329"/>
                    <a:pt x="92884" y="60539"/>
                  </a:cubicBezTo>
                  <a:cubicBezTo>
                    <a:pt x="92929" y="60401"/>
                    <a:pt x="92969" y="60262"/>
                    <a:pt x="93004" y="60124"/>
                  </a:cubicBezTo>
                  <a:cubicBezTo>
                    <a:pt x="93049" y="59964"/>
                    <a:pt x="93094" y="59807"/>
                    <a:pt x="93138" y="59647"/>
                  </a:cubicBezTo>
                  <a:cubicBezTo>
                    <a:pt x="94187" y="55735"/>
                    <a:pt x="94744" y="51617"/>
                    <a:pt x="94744" y="47375"/>
                  </a:cubicBezTo>
                  <a:cubicBezTo>
                    <a:pt x="94744" y="47183"/>
                    <a:pt x="94744" y="46991"/>
                    <a:pt x="94739" y="46804"/>
                  </a:cubicBezTo>
                  <a:cubicBezTo>
                    <a:pt x="94663" y="40594"/>
                    <a:pt x="93397" y="34666"/>
                    <a:pt x="91149" y="29250"/>
                  </a:cubicBezTo>
                  <a:cubicBezTo>
                    <a:pt x="84690" y="13660"/>
                    <a:pt x="70142" y="2267"/>
                    <a:pt x="52736" y="304"/>
                  </a:cubicBezTo>
                  <a:cubicBezTo>
                    <a:pt x="50974" y="103"/>
                    <a:pt x="49185" y="0"/>
                    <a:pt x="473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7107777" y="1303536"/>
              <a:ext cx="513168" cy="713949"/>
            </a:xfrm>
            <a:custGeom>
              <a:rect b="b" l="l" r="r" t="t"/>
              <a:pathLst>
                <a:path extrusionOk="0" h="40416" w="29050">
                  <a:moveTo>
                    <a:pt x="5238" y="13003"/>
                  </a:moveTo>
                  <a:cubicBezTo>
                    <a:pt x="5926" y="13003"/>
                    <a:pt x="6613" y="13238"/>
                    <a:pt x="7161" y="13659"/>
                  </a:cubicBezTo>
                  <a:cubicBezTo>
                    <a:pt x="9832" y="15716"/>
                    <a:pt x="5965" y="17946"/>
                    <a:pt x="3943" y="18013"/>
                  </a:cubicBezTo>
                  <a:cubicBezTo>
                    <a:pt x="3889" y="18015"/>
                    <a:pt x="3834" y="18016"/>
                    <a:pt x="3779" y="18016"/>
                  </a:cubicBezTo>
                  <a:cubicBezTo>
                    <a:pt x="3324" y="18016"/>
                    <a:pt x="2865" y="17949"/>
                    <a:pt x="2458" y="17750"/>
                  </a:cubicBezTo>
                  <a:cubicBezTo>
                    <a:pt x="1999" y="17522"/>
                    <a:pt x="1620" y="17112"/>
                    <a:pt x="1513" y="16607"/>
                  </a:cubicBezTo>
                  <a:cubicBezTo>
                    <a:pt x="1223" y="15189"/>
                    <a:pt x="3012" y="13646"/>
                    <a:pt x="4194" y="13195"/>
                  </a:cubicBezTo>
                  <a:cubicBezTo>
                    <a:pt x="4530" y="13065"/>
                    <a:pt x="4884" y="13003"/>
                    <a:pt x="5238" y="13003"/>
                  </a:cubicBezTo>
                  <a:close/>
                  <a:moveTo>
                    <a:pt x="21470" y="0"/>
                  </a:moveTo>
                  <a:lnTo>
                    <a:pt x="21470" y="0"/>
                  </a:lnTo>
                  <a:cubicBezTo>
                    <a:pt x="21435" y="27"/>
                    <a:pt x="21390" y="54"/>
                    <a:pt x="21350" y="85"/>
                  </a:cubicBezTo>
                  <a:cubicBezTo>
                    <a:pt x="17513" y="2792"/>
                    <a:pt x="13107" y="4563"/>
                    <a:pt x="8927" y="6714"/>
                  </a:cubicBezTo>
                  <a:cubicBezTo>
                    <a:pt x="5688" y="8373"/>
                    <a:pt x="2489" y="10336"/>
                    <a:pt x="0" y="12955"/>
                  </a:cubicBezTo>
                  <a:cubicBezTo>
                    <a:pt x="152" y="18820"/>
                    <a:pt x="1361" y="24419"/>
                    <a:pt x="3457" y="29566"/>
                  </a:cubicBezTo>
                  <a:cubicBezTo>
                    <a:pt x="3498" y="29669"/>
                    <a:pt x="3533" y="29763"/>
                    <a:pt x="3574" y="29861"/>
                  </a:cubicBezTo>
                  <a:cubicBezTo>
                    <a:pt x="4511" y="32114"/>
                    <a:pt x="5608" y="34273"/>
                    <a:pt x="6866" y="36333"/>
                  </a:cubicBezTo>
                  <a:cubicBezTo>
                    <a:pt x="7089" y="35932"/>
                    <a:pt x="7383" y="35571"/>
                    <a:pt x="7749" y="35285"/>
                  </a:cubicBezTo>
                  <a:cubicBezTo>
                    <a:pt x="8391" y="34778"/>
                    <a:pt x="9195" y="34541"/>
                    <a:pt x="10011" y="34541"/>
                  </a:cubicBezTo>
                  <a:cubicBezTo>
                    <a:pt x="10874" y="34541"/>
                    <a:pt x="11751" y="34806"/>
                    <a:pt x="12464" y="35294"/>
                  </a:cubicBezTo>
                  <a:cubicBezTo>
                    <a:pt x="13856" y="36245"/>
                    <a:pt x="14649" y="37900"/>
                    <a:pt x="14846" y="39572"/>
                  </a:cubicBezTo>
                  <a:cubicBezTo>
                    <a:pt x="14877" y="39854"/>
                    <a:pt x="14896" y="40138"/>
                    <a:pt x="14886" y="40416"/>
                  </a:cubicBezTo>
                  <a:cubicBezTo>
                    <a:pt x="17554" y="39880"/>
                    <a:pt x="20168" y="39113"/>
                    <a:pt x="22644" y="37980"/>
                  </a:cubicBezTo>
                  <a:cubicBezTo>
                    <a:pt x="24187" y="37270"/>
                    <a:pt x="25699" y="36405"/>
                    <a:pt x="26792" y="35112"/>
                  </a:cubicBezTo>
                  <a:cubicBezTo>
                    <a:pt x="28894" y="32613"/>
                    <a:pt x="29049" y="29000"/>
                    <a:pt x="28497" y="25779"/>
                  </a:cubicBezTo>
                  <a:cubicBezTo>
                    <a:pt x="28478" y="25681"/>
                    <a:pt x="28466" y="25583"/>
                    <a:pt x="28443" y="25485"/>
                  </a:cubicBezTo>
                  <a:cubicBezTo>
                    <a:pt x="28390" y="25507"/>
                    <a:pt x="28332" y="25525"/>
                    <a:pt x="28283" y="25539"/>
                  </a:cubicBezTo>
                  <a:cubicBezTo>
                    <a:pt x="27765" y="25689"/>
                    <a:pt x="27230" y="25754"/>
                    <a:pt x="26691" y="25754"/>
                  </a:cubicBezTo>
                  <a:cubicBezTo>
                    <a:pt x="26015" y="25754"/>
                    <a:pt x="25333" y="25653"/>
                    <a:pt x="24673" y="25494"/>
                  </a:cubicBezTo>
                  <a:cubicBezTo>
                    <a:pt x="22675" y="25021"/>
                    <a:pt x="20770" y="24048"/>
                    <a:pt x="19370" y="22554"/>
                  </a:cubicBezTo>
                  <a:cubicBezTo>
                    <a:pt x="17960" y="21055"/>
                    <a:pt x="17090" y="19021"/>
                    <a:pt x="17175" y="16969"/>
                  </a:cubicBezTo>
                  <a:cubicBezTo>
                    <a:pt x="17210" y="16206"/>
                    <a:pt x="17375" y="15434"/>
                    <a:pt x="17764" y="14779"/>
                  </a:cubicBezTo>
                  <a:cubicBezTo>
                    <a:pt x="18602" y="13401"/>
                    <a:pt x="20329" y="12780"/>
                    <a:pt x="21947" y="12780"/>
                  </a:cubicBezTo>
                  <a:cubicBezTo>
                    <a:pt x="21964" y="12780"/>
                    <a:pt x="21980" y="12780"/>
                    <a:pt x="21997" y="12780"/>
                  </a:cubicBezTo>
                  <a:cubicBezTo>
                    <a:pt x="22831" y="12784"/>
                    <a:pt x="23603" y="12924"/>
                    <a:pt x="24312" y="13177"/>
                  </a:cubicBezTo>
                  <a:cubicBezTo>
                    <a:pt x="22689" y="8998"/>
                    <a:pt x="21279" y="4808"/>
                    <a:pt x="21453" y="392"/>
                  </a:cubicBezTo>
                  <a:cubicBezTo>
                    <a:pt x="21457" y="290"/>
                    <a:pt x="21462" y="183"/>
                    <a:pt x="21466" y="76"/>
                  </a:cubicBezTo>
                  <a:lnTo>
                    <a:pt x="214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7168845" y="1302971"/>
              <a:ext cx="320355" cy="528060"/>
            </a:xfrm>
            <a:custGeom>
              <a:rect b="b" l="l" r="r" t="t"/>
              <a:pathLst>
                <a:path extrusionOk="0" h="29893" w="18135">
                  <a:moveTo>
                    <a:pt x="18007" y="0"/>
                  </a:moveTo>
                  <a:cubicBezTo>
                    <a:pt x="17961" y="0"/>
                    <a:pt x="17921" y="29"/>
                    <a:pt x="17906" y="76"/>
                  </a:cubicBezTo>
                  <a:cubicBezTo>
                    <a:pt x="17902" y="90"/>
                    <a:pt x="17898" y="103"/>
                    <a:pt x="17893" y="117"/>
                  </a:cubicBezTo>
                  <a:cubicBezTo>
                    <a:pt x="17715" y="644"/>
                    <a:pt x="17206" y="1161"/>
                    <a:pt x="16755" y="1611"/>
                  </a:cubicBezTo>
                  <a:cubicBezTo>
                    <a:pt x="16578" y="1794"/>
                    <a:pt x="16407" y="1964"/>
                    <a:pt x="16265" y="2128"/>
                  </a:cubicBezTo>
                  <a:cubicBezTo>
                    <a:pt x="15493" y="3012"/>
                    <a:pt x="14869" y="3739"/>
                    <a:pt x="14289" y="4426"/>
                  </a:cubicBezTo>
                  <a:cubicBezTo>
                    <a:pt x="12785" y="6201"/>
                    <a:pt x="11585" y="7710"/>
                    <a:pt x="10497" y="9163"/>
                  </a:cubicBezTo>
                  <a:cubicBezTo>
                    <a:pt x="6674" y="14294"/>
                    <a:pt x="4042" y="19977"/>
                    <a:pt x="2168" y="24348"/>
                  </a:cubicBezTo>
                  <a:cubicBezTo>
                    <a:pt x="1429" y="26088"/>
                    <a:pt x="710" y="27864"/>
                    <a:pt x="0" y="29598"/>
                  </a:cubicBezTo>
                  <a:cubicBezTo>
                    <a:pt x="41" y="29701"/>
                    <a:pt x="76" y="29795"/>
                    <a:pt x="117" y="29893"/>
                  </a:cubicBezTo>
                  <a:cubicBezTo>
                    <a:pt x="848" y="28086"/>
                    <a:pt x="1598" y="26240"/>
                    <a:pt x="2370" y="24438"/>
                  </a:cubicBezTo>
                  <a:cubicBezTo>
                    <a:pt x="4233" y="20070"/>
                    <a:pt x="6862" y="14405"/>
                    <a:pt x="10671" y="9293"/>
                  </a:cubicBezTo>
                  <a:cubicBezTo>
                    <a:pt x="11754" y="7838"/>
                    <a:pt x="12955" y="6339"/>
                    <a:pt x="14453" y="4573"/>
                  </a:cubicBezTo>
                  <a:cubicBezTo>
                    <a:pt x="15034" y="3886"/>
                    <a:pt x="15658" y="3154"/>
                    <a:pt x="16430" y="2271"/>
                  </a:cubicBezTo>
                  <a:cubicBezTo>
                    <a:pt x="16568" y="2110"/>
                    <a:pt x="16733" y="1941"/>
                    <a:pt x="16912" y="1768"/>
                  </a:cubicBezTo>
                  <a:cubicBezTo>
                    <a:pt x="17309" y="1361"/>
                    <a:pt x="17760" y="911"/>
                    <a:pt x="17996" y="424"/>
                  </a:cubicBezTo>
                  <a:cubicBezTo>
                    <a:pt x="18044" y="331"/>
                    <a:pt x="18085" y="232"/>
                    <a:pt x="18116" y="139"/>
                  </a:cubicBezTo>
                  <a:cubicBezTo>
                    <a:pt x="18134" y="81"/>
                    <a:pt x="18098" y="23"/>
                    <a:pt x="18040" y="5"/>
                  </a:cubicBezTo>
                  <a:cubicBezTo>
                    <a:pt x="18029" y="2"/>
                    <a:pt x="18018" y="0"/>
                    <a:pt x="180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7560867" y="624388"/>
              <a:ext cx="294511" cy="185076"/>
            </a:xfrm>
            <a:custGeom>
              <a:rect b="b" l="l" r="r" t="t"/>
              <a:pathLst>
                <a:path extrusionOk="0" h="10477" w="16672">
                  <a:moveTo>
                    <a:pt x="11113" y="1"/>
                  </a:moveTo>
                  <a:cubicBezTo>
                    <a:pt x="10591" y="1"/>
                    <a:pt x="10027" y="189"/>
                    <a:pt x="9561" y="440"/>
                  </a:cubicBezTo>
                  <a:cubicBezTo>
                    <a:pt x="5457" y="2634"/>
                    <a:pt x="3851" y="7858"/>
                    <a:pt x="1" y="10477"/>
                  </a:cubicBezTo>
                  <a:cubicBezTo>
                    <a:pt x="2343" y="9968"/>
                    <a:pt x="4841" y="9718"/>
                    <a:pt x="7241" y="9691"/>
                  </a:cubicBezTo>
                  <a:cubicBezTo>
                    <a:pt x="7397" y="9689"/>
                    <a:pt x="7554" y="9688"/>
                    <a:pt x="7710" y="9688"/>
                  </a:cubicBezTo>
                  <a:cubicBezTo>
                    <a:pt x="8609" y="9688"/>
                    <a:pt x="9512" y="9713"/>
                    <a:pt x="10412" y="9713"/>
                  </a:cubicBezTo>
                  <a:cubicBezTo>
                    <a:pt x="11719" y="9713"/>
                    <a:pt x="13020" y="9661"/>
                    <a:pt x="14299" y="9402"/>
                  </a:cubicBezTo>
                  <a:cubicBezTo>
                    <a:pt x="15240" y="9205"/>
                    <a:pt x="16301" y="8754"/>
                    <a:pt x="16506" y="7817"/>
                  </a:cubicBezTo>
                  <a:cubicBezTo>
                    <a:pt x="16671" y="7082"/>
                    <a:pt x="16216" y="6341"/>
                    <a:pt x="15658" y="5837"/>
                  </a:cubicBezTo>
                  <a:cubicBezTo>
                    <a:pt x="14796" y="5061"/>
                    <a:pt x="13572" y="4538"/>
                    <a:pt x="12402" y="4538"/>
                  </a:cubicBezTo>
                  <a:cubicBezTo>
                    <a:pt x="12294" y="4538"/>
                    <a:pt x="12188" y="4543"/>
                    <a:pt x="12082" y="4552"/>
                  </a:cubicBezTo>
                  <a:cubicBezTo>
                    <a:pt x="12473" y="3728"/>
                    <a:pt x="12675" y="2812"/>
                    <a:pt x="12670" y="1902"/>
                  </a:cubicBezTo>
                  <a:cubicBezTo>
                    <a:pt x="12666" y="1376"/>
                    <a:pt x="12576" y="810"/>
                    <a:pt x="12211" y="426"/>
                  </a:cubicBezTo>
                  <a:cubicBezTo>
                    <a:pt x="11920" y="121"/>
                    <a:pt x="11530" y="1"/>
                    <a:pt x="111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7116910" y="704693"/>
              <a:ext cx="628697" cy="680173"/>
            </a:xfrm>
            <a:custGeom>
              <a:rect b="b" l="l" r="r" t="t"/>
              <a:pathLst>
                <a:path extrusionOk="0" h="38504" w="35590">
                  <a:moveTo>
                    <a:pt x="35402" y="0"/>
                  </a:moveTo>
                  <a:cubicBezTo>
                    <a:pt x="35382" y="0"/>
                    <a:pt x="35361" y="4"/>
                    <a:pt x="35340" y="11"/>
                  </a:cubicBezTo>
                  <a:cubicBezTo>
                    <a:pt x="32190" y="1269"/>
                    <a:pt x="29139" y="2964"/>
                    <a:pt x="26203" y="5087"/>
                  </a:cubicBezTo>
                  <a:cubicBezTo>
                    <a:pt x="23082" y="7340"/>
                    <a:pt x="20084" y="10075"/>
                    <a:pt x="17229" y="13277"/>
                  </a:cubicBezTo>
                  <a:cubicBezTo>
                    <a:pt x="16961" y="13567"/>
                    <a:pt x="16702" y="13862"/>
                    <a:pt x="16448" y="14160"/>
                  </a:cubicBezTo>
                  <a:cubicBezTo>
                    <a:pt x="14441" y="16489"/>
                    <a:pt x="12505" y="19041"/>
                    <a:pt x="10644" y="21833"/>
                  </a:cubicBezTo>
                  <a:cubicBezTo>
                    <a:pt x="9360" y="23747"/>
                    <a:pt x="8124" y="25750"/>
                    <a:pt x="6928" y="27691"/>
                  </a:cubicBezTo>
                  <a:cubicBezTo>
                    <a:pt x="6607" y="28208"/>
                    <a:pt x="6286" y="28725"/>
                    <a:pt x="5960" y="29247"/>
                  </a:cubicBezTo>
                  <a:cubicBezTo>
                    <a:pt x="5724" y="29631"/>
                    <a:pt x="5487" y="30015"/>
                    <a:pt x="5246" y="30398"/>
                  </a:cubicBezTo>
                  <a:cubicBezTo>
                    <a:pt x="5139" y="30567"/>
                    <a:pt x="5028" y="30742"/>
                    <a:pt x="4921" y="30915"/>
                  </a:cubicBezTo>
                  <a:cubicBezTo>
                    <a:pt x="4845" y="31032"/>
                    <a:pt x="4779" y="31139"/>
                    <a:pt x="4711" y="31246"/>
                  </a:cubicBezTo>
                  <a:cubicBezTo>
                    <a:pt x="3271" y="33512"/>
                    <a:pt x="1763" y="35756"/>
                    <a:pt x="108" y="37866"/>
                  </a:cubicBezTo>
                  <a:cubicBezTo>
                    <a:pt x="68" y="38080"/>
                    <a:pt x="33" y="38290"/>
                    <a:pt x="0" y="38504"/>
                  </a:cubicBezTo>
                  <a:cubicBezTo>
                    <a:pt x="1419" y="36754"/>
                    <a:pt x="2713" y="34908"/>
                    <a:pt x="3953" y="33026"/>
                  </a:cubicBezTo>
                  <a:cubicBezTo>
                    <a:pt x="4122" y="32766"/>
                    <a:pt x="4288" y="32508"/>
                    <a:pt x="4457" y="32245"/>
                  </a:cubicBezTo>
                  <a:cubicBezTo>
                    <a:pt x="5398" y="30786"/>
                    <a:pt x="6308" y="29314"/>
                    <a:pt x="7206" y="27860"/>
                  </a:cubicBezTo>
                  <a:cubicBezTo>
                    <a:pt x="8400" y="25924"/>
                    <a:pt x="9636" y="23925"/>
                    <a:pt x="10912" y="22012"/>
                  </a:cubicBezTo>
                  <a:cubicBezTo>
                    <a:pt x="12014" y="20361"/>
                    <a:pt x="13138" y="18795"/>
                    <a:pt x="14289" y="17314"/>
                  </a:cubicBezTo>
                  <a:cubicBezTo>
                    <a:pt x="14539" y="16997"/>
                    <a:pt x="14784" y="16676"/>
                    <a:pt x="15034" y="16369"/>
                  </a:cubicBezTo>
                  <a:cubicBezTo>
                    <a:pt x="15520" y="15762"/>
                    <a:pt x="16011" y="15165"/>
                    <a:pt x="16510" y="14589"/>
                  </a:cubicBezTo>
                  <a:cubicBezTo>
                    <a:pt x="16573" y="14504"/>
                    <a:pt x="16644" y="14428"/>
                    <a:pt x="16720" y="14343"/>
                  </a:cubicBezTo>
                  <a:cubicBezTo>
                    <a:pt x="19602" y="11002"/>
                    <a:pt x="22627" y="8148"/>
                    <a:pt x="25785" y="5801"/>
                  </a:cubicBezTo>
                  <a:cubicBezTo>
                    <a:pt x="28890" y="3481"/>
                    <a:pt x="32119" y="1652"/>
                    <a:pt x="35464" y="314"/>
                  </a:cubicBezTo>
                  <a:cubicBezTo>
                    <a:pt x="35550" y="279"/>
                    <a:pt x="35589" y="189"/>
                    <a:pt x="35554" y="100"/>
                  </a:cubicBezTo>
                  <a:cubicBezTo>
                    <a:pt x="35530" y="38"/>
                    <a:pt x="35469" y="0"/>
                    <a:pt x="35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7267186" y="1007118"/>
              <a:ext cx="356109" cy="216078"/>
            </a:xfrm>
            <a:custGeom>
              <a:rect b="b" l="l" r="r" t="t"/>
              <a:pathLst>
                <a:path extrusionOk="0" h="12232" w="20159">
                  <a:moveTo>
                    <a:pt x="10652" y="0"/>
                  </a:moveTo>
                  <a:cubicBezTo>
                    <a:pt x="10557" y="0"/>
                    <a:pt x="10462" y="5"/>
                    <a:pt x="10368" y="16"/>
                  </a:cubicBezTo>
                  <a:cubicBezTo>
                    <a:pt x="9672" y="87"/>
                    <a:pt x="9025" y="409"/>
                    <a:pt x="8450" y="806"/>
                  </a:cubicBezTo>
                  <a:cubicBezTo>
                    <a:pt x="7352" y="1564"/>
                    <a:pt x="6482" y="2612"/>
                    <a:pt x="5670" y="3674"/>
                  </a:cubicBezTo>
                  <a:cubicBezTo>
                    <a:pt x="4569" y="5111"/>
                    <a:pt x="3543" y="6605"/>
                    <a:pt x="2557" y="8121"/>
                  </a:cubicBezTo>
                  <a:cubicBezTo>
                    <a:pt x="2102" y="8827"/>
                    <a:pt x="1651" y="9535"/>
                    <a:pt x="1205" y="10250"/>
                  </a:cubicBezTo>
                  <a:cubicBezTo>
                    <a:pt x="1005" y="10571"/>
                    <a:pt x="0" y="11766"/>
                    <a:pt x="144" y="12140"/>
                  </a:cubicBezTo>
                  <a:cubicBezTo>
                    <a:pt x="169" y="12204"/>
                    <a:pt x="276" y="12231"/>
                    <a:pt x="442" y="12231"/>
                  </a:cubicBezTo>
                  <a:cubicBezTo>
                    <a:pt x="1370" y="12231"/>
                    <a:pt x="4131" y="11379"/>
                    <a:pt x="4631" y="11262"/>
                  </a:cubicBezTo>
                  <a:cubicBezTo>
                    <a:pt x="7910" y="10499"/>
                    <a:pt x="11211" y="9817"/>
                    <a:pt x="14525" y="9219"/>
                  </a:cubicBezTo>
                  <a:cubicBezTo>
                    <a:pt x="15802" y="8992"/>
                    <a:pt x="17113" y="8764"/>
                    <a:pt x="18215" y="8077"/>
                  </a:cubicBezTo>
                  <a:cubicBezTo>
                    <a:pt x="19312" y="7390"/>
                    <a:pt x="20159" y="6128"/>
                    <a:pt x="19945" y="4847"/>
                  </a:cubicBezTo>
                  <a:cubicBezTo>
                    <a:pt x="19722" y="3500"/>
                    <a:pt x="18384" y="2558"/>
                    <a:pt x="17037" y="2344"/>
                  </a:cubicBezTo>
                  <a:cubicBezTo>
                    <a:pt x="16752" y="2299"/>
                    <a:pt x="16466" y="2279"/>
                    <a:pt x="16180" y="2279"/>
                  </a:cubicBezTo>
                  <a:cubicBezTo>
                    <a:pt x="15109" y="2279"/>
                    <a:pt x="14037" y="2558"/>
                    <a:pt x="12995" y="2836"/>
                  </a:cubicBezTo>
                  <a:cubicBezTo>
                    <a:pt x="12938" y="2055"/>
                    <a:pt x="12821" y="1220"/>
                    <a:pt x="12286" y="654"/>
                  </a:cubicBezTo>
                  <a:cubicBezTo>
                    <a:pt x="11873" y="210"/>
                    <a:pt x="11260" y="0"/>
                    <a:pt x="10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7183277" y="1076294"/>
              <a:ext cx="305675" cy="211803"/>
            </a:xfrm>
            <a:custGeom>
              <a:rect b="b" l="l" r="r" t="t"/>
              <a:pathLst>
                <a:path extrusionOk="0" h="11990" w="17304">
                  <a:moveTo>
                    <a:pt x="17118" y="1"/>
                  </a:moveTo>
                  <a:cubicBezTo>
                    <a:pt x="17089" y="1"/>
                    <a:pt x="17059" y="9"/>
                    <a:pt x="17031" y="26"/>
                  </a:cubicBezTo>
                  <a:cubicBezTo>
                    <a:pt x="11143" y="3514"/>
                    <a:pt x="5442" y="7439"/>
                    <a:pt x="85" y="11699"/>
                  </a:cubicBezTo>
                  <a:cubicBezTo>
                    <a:pt x="13" y="11753"/>
                    <a:pt x="0" y="11856"/>
                    <a:pt x="58" y="11927"/>
                  </a:cubicBezTo>
                  <a:cubicBezTo>
                    <a:pt x="89" y="11967"/>
                    <a:pt x="138" y="11990"/>
                    <a:pt x="183" y="11990"/>
                  </a:cubicBezTo>
                  <a:cubicBezTo>
                    <a:pt x="219" y="11990"/>
                    <a:pt x="254" y="11977"/>
                    <a:pt x="285" y="11954"/>
                  </a:cubicBezTo>
                  <a:cubicBezTo>
                    <a:pt x="5634" y="7707"/>
                    <a:pt x="11322" y="3787"/>
                    <a:pt x="17201" y="302"/>
                  </a:cubicBezTo>
                  <a:cubicBezTo>
                    <a:pt x="17277" y="258"/>
                    <a:pt x="17303" y="159"/>
                    <a:pt x="17259" y="79"/>
                  </a:cubicBezTo>
                  <a:cubicBezTo>
                    <a:pt x="17227" y="29"/>
                    <a:pt x="17174" y="1"/>
                    <a:pt x="17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7135600" y="848027"/>
              <a:ext cx="232489" cy="403522"/>
            </a:xfrm>
            <a:custGeom>
              <a:rect b="b" l="l" r="r" t="t"/>
              <a:pathLst>
                <a:path extrusionOk="0" h="22843" w="13161">
                  <a:moveTo>
                    <a:pt x="9978" y="1"/>
                  </a:moveTo>
                  <a:cubicBezTo>
                    <a:pt x="9893" y="1"/>
                    <a:pt x="9807" y="6"/>
                    <a:pt x="9720" y="16"/>
                  </a:cubicBezTo>
                  <a:cubicBezTo>
                    <a:pt x="9136" y="87"/>
                    <a:pt x="8600" y="372"/>
                    <a:pt x="8133" y="720"/>
                  </a:cubicBezTo>
                  <a:cubicBezTo>
                    <a:pt x="6553" y="1893"/>
                    <a:pt x="5639" y="3763"/>
                    <a:pt x="5086" y="5645"/>
                  </a:cubicBezTo>
                  <a:cubicBezTo>
                    <a:pt x="4501" y="5052"/>
                    <a:pt x="3863" y="4428"/>
                    <a:pt x="3043" y="4294"/>
                  </a:cubicBezTo>
                  <a:cubicBezTo>
                    <a:pt x="2941" y="4277"/>
                    <a:pt x="2838" y="4269"/>
                    <a:pt x="2737" y="4269"/>
                  </a:cubicBezTo>
                  <a:cubicBezTo>
                    <a:pt x="1763" y="4269"/>
                    <a:pt x="850" y="5000"/>
                    <a:pt x="447" y="5908"/>
                  </a:cubicBezTo>
                  <a:cubicBezTo>
                    <a:pt x="0" y="6912"/>
                    <a:pt x="62" y="8063"/>
                    <a:pt x="268" y="9143"/>
                  </a:cubicBezTo>
                  <a:cubicBezTo>
                    <a:pt x="750" y="11681"/>
                    <a:pt x="1967" y="14014"/>
                    <a:pt x="2833" y="16445"/>
                  </a:cubicBezTo>
                  <a:cubicBezTo>
                    <a:pt x="3257" y="17627"/>
                    <a:pt x="3587" y="18850"/>
                    <a:pt x="3716" y="20098"/>
                  </a:cubicBezTo>
                  <a:cubicBezTo>
                    <a:pt x="3792" y="20866"/>
                    <a:pt x="3461" y="22186"/>
                    <a:pt x="3885" y="22842"/>
                  </a:cubicBezTo>
                  <a:cubicBezTo>
                    <a:pt x="4586" y="22222"/>
                    <a:pt x="5036" y="20670"/>
                    <a:pt x="5496" y="19822"/>
                  </a:cubicBezTo>
                  <a:cubicBezTo>
                    <a:pt x="6076" y="18737"/>
                    <a:pt x="6683" y="17672"/>
                    <a:pt x="7311" y="16619"/>
                  </a:cubicBezTo>
                  <a:cubicBezTo>
                    <a:pt x="9341" y="13211"/>
                    <a:pt x="11647" y="9874"/>
                    <a:pt x="12652" y="6038"/>
                  </a:cubicBezTo>
                  <a:cubicBezTo>
                    <a:pt x="12981" y="4762"/>
                    <a:pt x="13160" y="3379"/>
                    <a:pt x="12714" y="2139"/>
                  </a:cubicBezTo>
                  <a:cubicBezTo>
                    <a:pt x="12293" y="980"/>
                    <a:pt x="11190" y="1"/>
                    <a:pt x="9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7199741" y="997066"/>
              <a:ext cx="35242" cy="262343"/>
            </a:xfrm>
            <a:custGeom>
              <a:rect b="b" l="l" r="r" t="t"/>
              <a:pathLst>
                <a:path extrusionOk="0" h="14851" w="1995">
                  <a:moveTo>
                    <a:pt x="1351" y="0"/>
                  </a:moveTo>
                  <a:cubicBezTo>
                    <a:pt x="1346" y="0"/>
                    <a:pt x="1340" y="0"/>
                    <a:pt x="1334" y="1"/>
                  </a:cubicBezTo>
                  <a:cubicBezTo>
                    <a:pt x="1245" y="10"/>
                    <a:pt x="1178" y="90"/>
                    <a:pt x="1187" y="179"/>
                  </a:cubicBezTo>
                  <a:cubicBezTo>
                    <a:pt x="1664" y="5046"/>
                    <a:pt x="1271" y="9913"/>
                    <a:pt x="22" y="14646"/>
                  </a:cubicBezTo>
                  <a:cubicBezTo>
                    <a:pt x="1" y="14731"/>
                    <a:pt x="54" y="14819"/>
                    <a:pt x="139" y="14842"/>
                  </a:cubicBezTo>
                  <a:cubicBezTo>
                    <a:pt x="152" y="14846"/>
                    <a:pt x="166" y="14850"/>
                    <a:pt x="178" y="14850"/>
                  </a:cubicBezTo>
                  <a:cubicBezTo>
                    <a:pt x="254" y="14850"/>
                    <a:pt x="317" y="14802"/>
                    <a:pt x="339" y="14726"/>
                  </a:cubicBezTo>
                  <a:cubicBezTo>
                    <a:pt x="1597" y="9962"/>
                    <a:pt x="1994" y="5054"/>
                    <a:pt x="1512" y="148"/>
                  </a:cubicBezTo>
                  <a:cubicBezTo>
                    <a:pt x="1504" y="65"/>
                    <a:pt x="1437" y="0"/>
                    <a:pt x="1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7396989" y="647582"/>
              <a:ext cx="173276" cy="307194"/>
            </a:xfrm>
            <a:custGeom>
              <a:rect b="b" l="l" r="r" t="t"/>
              <a:pathLst>
                <a:path extrusionOk="0" h="17390" w="9809">
                  <a:moveTo>
                    <a:pt x="7546" y="0"/>
                  </a:moveTo>
                  <a:cubicBezTo>
                    <a:pt x="6730" y="0"/>
                    <a:pt x="5966" y="880"/>
                    <a:pt x="5460" y="1406"/>
                  </a:cubicBezTo>
                  <a:cubicBezTo>
                    <a:pt x="5054" y="1830"/>
                    <a:pt x="4697" y="2302"/>
                    <a:pt x="4402" y="2816"/>
                  </a:cubicBezTo>
                  <a:cubicBezTo>
                    <a:pt x="4252" y="3087"/>
                    <a:pt x="3647" y="4033"/>
                    <a:pt x="3759" y="4348"/>
                  </a:cubicBezTo>
                  <a:lnTo>
                    <a:pt x="3759" y="4348"/>
                  </a:lnTo>
                  <a:cubicBezTo>
                    <a:pt x="3582" y="3858"/>
                    <a:pt x="3394" y="3355"/>
                    <a:pt x="3042" y="2967"/>
                  </a:cubicBezTo>
                  <a:cubicBezTo>
                    <a:pt x="2768" y="2665"/>
                    <a:pt x="2367" y="2453"/>
                    <a:pt x="1969" y="2453"/>
                  </a:cubicBezTo>
                  <a:cubicBezTo>
                    <a:pt x="1856" y="2453"/>
                    <a:pt x="1743" y="2470"/>
                    <a:pt x="1633" y="2508"/>
                  </a:cubicBezTo>
                  <a:cubicBezTo>
                    <a:pt x="1361" y="2606"/>
                    <a:pt x="1141" y="2811"/>
                    <a:pt x="964" y="3039"/>
                  </a:cubicBezTo>
                  <a:cubicBezTo>
                    <a:pt x="325" y="3854"/>
                    <a:pt x="130" y="4935"/>
                    <a:pt x="85" y="5974"/>
                  </a:cubicBezTo>
                  <a:cubicBezTo>
                    <a:pt x="0" y="7986"/>
                    <a:pt x="392" y="9984"/>
                    <a:pt x="624" y="11987"/>
                  </a:cubicBezTo>
                  <a:cubicBezTo>
                    <a:pt x="736" y="12950"/>
                    <a:pt x="812" y="13924"/>
                    <a:pt x="776" y="14896"/>
                  </a:cubicBezTo>
                  <a:cubicBezTo>
                    <a:pt x="749" y="15631"/>
                    <a:pt x="900" y="15952"/>
                    <a:pt x="558" y="17389"/>
                  </a:cubicBezTo>
                  <a:cubicBezTo>
                    <a:pt x="3171" y="13718"/>
                    <a:pt x="6544" y="10078"/>
                    <a:pt x="8154" y="5814"/>
                  </a:cubicBezTo>
                  <a:cubicBezTo>
                    <a:pt x="8623" y="4577"/>
                    <a:pt x="9809" y="750"/>
                    <a:pt x="7927" y="68"/>
                  </a:cubicBezTo>
                  <a:cubicBezTo>
                    <a:pt x="7799" y="21"/>
                    <a:pt x="7672" y="0"/>
                    <a:pt x="7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7405097" y="737726"/>
              <a:ext cx="67233" cy="224681"/>
            </a:xfrm>
            <a:custGeom>
              <a:rect b="b" l="l" r="r" t="t"/>
              <a:pathLst>
                <a:path extrusionOk="0" h="12719" w="3806">
                  <a:moveTo>
                    <a:pt x="3637" y="1"/>
                  </a:moveTo>
                  <a:cubicBezTo>
                    <a:pt x="3555" y="1"/>
                    <a:pt x="3480" y="66"/>
                    <a:pt x="3471" y="153"/>
                  </a:cubicBezTo>
                  <a:cubicBezTo>
                    <a:pt x="3150" y="4409"/>
                    <a:pt x="1963" y="8673"/>
                    <a:pt x="40" y="12482"/>
                  </a:cubicBezTo>
                  <a:cubicBezTo>
                    <a:pt x="0" y="12562"/>
                    <a:pt x="31" y="12661"/>
                    <a:pt x="112" y="12701"/>
                  </a:cubicBezTo>
                  <a:cubicBezTo>
                    <a:pt x="138" y="12714"/>
                    <a:pt x="161" y="12719"/>
                    <a:pt x="188" y="12719"/>
                  </a:cubicBezTo>
                  <a:cubicBezTo>
                    <a:pt x="245" y="12719"/>
                    <a:pt x="303" y="12688"/>
                    <a:pt x="330" y="12630"/>
                  </a:cubicBezTo>
                  <a:cubicBezTo>
                    <a:pt x="2271" y="8780"/>
                    <a:pt x="3471" y="4475"/>
                    <a:pt x="3797" y="180"/>
                  </a:cubicBezTo>
                  <a:cubicBezTo>
                    <a:pt x="3805" y="85"/>
                    <a:pt x="3739" y="9"/>
                    <a:pt x="3645" y="1"/>
                  </a:cubicBezTo>
                  <a:cubicBezTo>
                    <a:pt x="3642" y="1"/>
                    <a:pt x="3639" y="1"/>
                    <a:pt x="3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7481834" y="842798"/>
              <a:ext cx="289936" cy="117631"/>
            </a:xfrm>
            <a:custGeom>
              <a:rect b="b" l="l" r="r" t="t"/>
              <a:pathLst>
                <a:path extrusionOk="0" h="6659" w="16413">
                  <a:moveTo>
                    <a:pt x="10538" y="1"/>
                  </a:moveTo>
                  <a:cubicBezTo>
                    <a:pt x="10177" y="1"/>
                    <a:pt x="9814" y="72"/>
                    <a:pt x="9459" y="155"/>
                  </a:cubicBezTo>
                  <a:cubicBezTo>
                    <a:pt x="7665" y="579"/>
                    <a:pt x="5961" y="1324"/>
                    <a:pt x="4377" y="2270"/>
                  </a:cubicBezTo>
                  <a:cubicBezTo>
                    <a:pt x="3146" y="3001"/>
                    <a:pt x="1424" y="4036"/>
                    <a:pt x="487" y="5148"/>
                  </a:cubicBezTo>
                  <a:cubicBezTo>
                    <a:pt x="1" y="5718"/>
                    <a:pt x="3048" y="5906"/>
                    <a:pt x="3779" y="5955"/>
                  </a:cubicBezTo>
                  <a:cubicBezTo>
                    <a:pt x="7189" y="6180"/>
                    <a:pt x="10589" y="6659"/>
                    <a:pt x="14004" y="6659"/>
                  </a:cubicBezTo>
                  <a:cubicBezTo>
                    <a:pt x="14314" y="6659"/>
                    <a:pt x="14625" y="6655"/>
                    <a:pt x="14936" y="6646"/>
                  </a:cubicBezTo>
                  <a:cubicBezTo>
                    <a:pt x="15418" y="6633"/>
                    <a:pt x="15975" y="6579"/>
                    <a:pt x="16234" y="6173"/>
                  </a:cubicBezTo>
                  <a:cubicBezTo>
                    <a:pt x="16412" y="5892"/>
                    <a:pt x="16391" y="5522"/>
                    <a:pt x="16270" y="5214"/>
                  </a:cubicBezTo>
                  <a:cubicBezTo>
                    <a:pt x="15967" y="4398"/>
                    <a:pt x="15146" y="3894"/>
                    <a:pt x="14324" y="3604"/>
                  </a:cubicBezTo>
                  <a:cubicBezTo>
                    <a:pt x="13560" y="3332"/>
                    <a:pt x="12750" y="3193"/>
                    <a:pt x="11942" y="3193"/>
                  </a:cubicBezTo>
                  <a:cubicBezTo>
                    <a:pt x="11704" y="3193"/>
                    <a:pt x="11466" y="3205"/>
                    <a:pt x="11229" y="3229"/>
                  </a:cubicBezTo>
                  <a:cubicBezTo>
                    <a:pt x="11528" y="2885"/>
                    <a:pt x="11831" y="2537"/>
                    <a:pt x="12023" y="2118"/>
                  </a:cubicBezTo>
                  <a:cubicBezTo>
                    <a:pt x="12210" y="1703"/>
                    <a:pt x="12264" y="1203"/>
                    <a:pt x="12063" y="793"/>
                  </a:cubicBezTo>
                  <a:cubicBezTo>
                    <a:pt x="11849" y="361"/>
                    <a:pt x="11376" y="102"/>
                    <a:pt x="10894" y="26"/>
                  </a:cubicBezTo>
                  <a:cubicBezTo>
                    <a:pt x="10776" y="8"/>
                    <a:pt x="10657" y="1"/>
                    <a:pt x="10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7365598" y="889698"/>
              <a:ext cx="292939" cy="120864"/>
            </a:xfrm>
            <a:custGeom>
              <a:rect b="b" l="l" r="r" t="t"/>
              <a:pathLst>
                <a:path extrusionOk="0" h="6842" w="16583">
                  <a:moveTo>
                    <a:pt x="16405" y="0"/>
                  </a:moveTo>
                  <a:cubicBezTo>
                    <a:pt x="16395" y="0"/>
                    <a:pt x="16384" y="1"/>
                    <a:pt x="16373" y="3"/>
                  </a:cubicBezTo>
                  <a:cubicBezTo>
                    <a:pt x="13674" y="539"/>
                    <a:pt x="10614" y="1145"/>
                    <a:pt x="7777" y="2171"/>
                  </a:cubicBezTo>
                  <a:cubicBezTo>
                    <a:pt x="5193" y="3099"/>
                    <a:pt x="2677" y="4535"/>
                    <a:pt x="81" y="6551"/>
                  </a:cubicBezTo>
                  <a:cubicBezTo>
                    <a:pt x="15" y="6605"/>
                    <a:pt x="1" y="6708"/>
                    <a:pt x="54" y="6779"/>
                  </a:cubicBezTo>
                  <a:cubicBezTo>
                    <a:pt x="87" y="6823"/>
                    <a:pt x="135" y="6841"/>
                    <a:pt x="184" y="6841"/>
                  </a:cubicBezTo>
                  <a:cubicBezTo>
                    <a:pt x="220" y="6841"/>
                    <a:pt x="256" y="6833"/>
                    <a:pt x="282" y="6810"/>
                  </a:cubicBezTo>
                  <a:cubicBezTo>
                    <a:pt x="2852" y="4812"/>
                    <a:pt x="5341" y="3393"/>
                    <a:pt x="7888" y="2474"/>
                  </a:cubicBezTo>
                  <a:cubicBezTo>
                    <a:pt x="10703" y="1462"/>
                    <a:pt x="13750" y="855"/>
                    <a:pt x="16435" y="325"/>
                  </a:cubicBezTo>
                  <a:cubicBezTo>
                    <a:pt x="16525" y="306"/>
                    <a:pt x="16582" y="222"/>
                    <a:pt x="16564" y="132"/>
                  </a:cubicBezTo>
                  <a:cubicBezTo>
                    <a:pt x="16549" y="54"/>
                    <a:pt x="16482" y="0"/>
                    <a:pt x="16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7407376" y="885582"/>
              <a:ext cx="1295109" cy="1462150"/>
            </a:xfrm>
            <a:custGeom>
              <a:rect b="b" l="l" r="r" t="t"/>
              <a:pathLst>
                <a:path extrusionOk="0" h="82771" w="73315">
                  <a:moveTo>
                    <a:pt x="40540" y="57290"/>
                  </a:moveTo>
                  <a:lnTo>
                    <a:pt x="40540" y="57290"/>
                  </a:lnTo>
                  <a:cubicBezTo>
                    <a:pt x="40117" y="58740"/>
                    <a:pt x="39296" y="60105"/>
                    <a:pt x="39010" y="61706"/>
                  </a:cubicBezTo>
                  <a:cubicBezTo>
                    <a:pt x="38739" y="63268"/>
                    <a:pt x="38681" y="64860"/>
                    <a:pt x="38631" y="66444"/>
                  </a:cubicBezTo>
                  <a:cubicBezTo>
                    <a:pt x="38560" y="68684"/>
                    <a:pt x="38489" y="70923"/>
                    <a:pt x="38422" y="73166"/>
                  </a:cubicBezTo>
                  <a:cubicBezTo>
                    <a:pt x="38378" y="74447"/>
                    <a:pt x="38265" y="75896"/>
                    <a:pt x="37280" y="76722"/>
                  </a:cubicBezTo>
                  <a:cubicBezTo>
                    <a:pt x="36829" y="77100"/>
                    <a:pt x="36255" y="77271"/>
                    <a:pt x="35667" y="77271"/>
                  </a:cubicBezTo>
                  <a:cubicBezTo>
                    <a:pt x="35042" y="77271"/>
                    <a:pt x="34400" y="77076"/>
                    <a:pt x="33876" y="76731"/>
                  </a:cubicBezTo>
                  <a:cubicBezTo>
                    <a:pt x="32859" y="76062"/>
                    <a:pt x="32230" y="74942"/>
                    <a:pt x="31829" y="73787"/>
                  </a:cubicBezTo>
                  <a:cubicBezTo>
                    <a:pt x="30682" y="70477"/>
                    <a:pt x="31258" y="66694"/>
                    <a:pt x="33042" y="63678"/>
                  </a:cubicBezTo>
                  <a:cubicBezTo>
                    <a:pt x="34701" y="60877"/>
                    <a:pt x="37489" y="58451"/>
                    <a:pt x="40540" y="57290"/>
                  </a:cubicBezTo>
                  <a:close/>
                  <a:moveTo>
                    <a:pt x="32237" y="1"/>
                  </a:moveTo>
                  <a:cubicBezTo>
                    <a:pt x="30029" y="1"/>
                    <a:pt x="27821" y="337"/>
                    <a:pt x="25718" y="1021"/>
                  </a:cubicBezTo>
                  <a:cubicBezTo>
                    <a:pt x="20396" y="2747"/>
                    <a:pt x="15926" y="6539"/>
                    <a:pt x="12527" y="10982"/>
                  </a:cubicBezTo>
                  <a:cubicBezTo>
                    <a:pt x="9793" y="14573"/>
                    <a:pt x="7682" y="18583"/>
                    <a:pt x="5782" y="22683"/>
                  </a:cubicBezTo>
                  <a:cubicBezTo>
                    <a:pt x="5323" y="23669"/>
                    <a:pt x="4876" y="24659"/>
                    <a:pt x="4440" y="25649"/>
                  </a:cubicBezTo>
                  <a:cubicBezTo>
                    <a:pt x="3270" y="28277"/>
                    <a:pt x="2120" y="31002"/>
                    <a:pt x="1272" y="33751"/>
                  </a:cubicBezTo>
                  <a:cubicBezTo>
                    <a:pt x="1" y="37863"/>
                    <a:pt x="2311" y="42182"/>
                    <a:pt x="4850" y="45661"/>
                  </a:cubicBezTo>
                  <a:cubicBezTo>
                    <a:pt x="6937" y="48515"/>
                    <a:pt x="9235" y="51219"/>
                    <a:pt x="11724" y="53730"/>
                  </a:cubicBezTo>
                  <a:cubicBezTo>
                    <a:pt x="12264" y="54280"/>
                    <a:pt x="13029" y="54840"/>
                    <a:pt x="13727" y="54840"/>
                  </a:cubicBezTo>
                  <a:cubicBezTo>
                    <a:pt x="13970" y="54840"/>
                    <a:pt x="14204" y="54772"/>
                    <a:pt x="14418" y="54614"/>
                  </a:cubicBezTo>
                  <a:cubicBezTo>
                    <a:pt x="14958" y="54212"/>
                    <a:pt x="15020" y="53440"/>
                    <a:pt x="14998" y="52771"/>
                  </a:cubicBezTo>
                  <a:cubicBezTo>
                    <a:pt x="14851" y="48248"/>
                    <a:pt x="13093" y="43662"/>
                    <a:pt x="14324" y="39308"/>
                  </a:cubicBezTo>
                  <a:cubicBezTo>
                    <a:pt x="14757" y="37761"/>
                    <a:pt x="15551" y="36343"/>
                    <a:pt x="16439" y="34999"/>
                  </a:cubicBezTo>
                  <a:cubicBezTo>
                    <a:pt x="17260" y="33751"/>
                    <a:pt x="18160" y="32573"/>
                    <a:pt x="19124" y="31445"/>
                  </a:cubicBezTo>
                  <a:cubicBezTo>
                    <a:pt x="23103" y="26778"/>
                    <a:pt x="28140" y="23008"/>
                    <a:pt x="33095" y="19329"/>
                  </a:cubicBezTo>
                  <a:cubicBezTo>
                    <a:pt x="34176" y="18526"/>
                    <a:pt x="35290" y="17704"/>
                    <a:pt x="36584" y="17321"/>
                  </a:cubicBezTo>
                  <a:cubicBezTo>
                    <a:pt x="37089" y="17173"/>
                    <a:pt x="37602" y="17103"/>
                    <a:pt x="38113" y="17103"/>
                  </a:cubicBezTo>
                  <a:cubicBezTo>
                    <a:pt x="41024" y="17103"/>
                    <a:pt x="43865" y="19369"/>
                    <a:pt x="44814" y="22219"/>
                  </a:cubicBezTo>
                  <a:cubicBezTo>
                    <a:pt x="45926" y="25569"/>
                    <a:pt x="44863" y="29334"/>
                    <a:pt x="42896" y="32260"/>
                  </a:cubicBezTo>
                  <a:cubicBezTo>
                    <a:pt x="40929" y="35196"/>
                    <a:pt x="38137" y="37453"/>
                    <a:pt x="35415" y="39705"/>
                  </a:cubicBezTo>
                  <a:cubicBezTo>
                    <a:pt x="26908" y="46736"/>
                    <a:pt x="18379" y="54484"/>
                    <a:pt x="14320" y="64745"/>
                  </a:cubicBezTo>
                  <a:cubicBezTo>
                    <a:pt x="12535" y="69264"/>
                    <a:pt x="11693" y="74148"/>
                    <a:pt x="11858" y="79001"/>
                  </a:cubicBezTo>
                  <a:cubicBezTo>
                    <a:pt x="17549" y="81428"/>
                    <a:pt x="23818" y="82771"/>
                    <a:pt x="30396" y="82771"/>
                  </a:cubicBezTo>
                  <a:cubicBezTo>
                    <a:pt x="49383" y="82771"/>
                    <a:pt x="65763" y="71601"/>
                    <a:pt x="73315" y="55480"/>
                  </a:cubicBezTo>
                  <a:cubicBezTo>
                    <a:pt x="72623" y="53802"/>
                    <a:pt x="71691" y="52227"/>
                    <a:pt x="70536" y="50827"/>
                  </a:cubicBezTo>
                  <a:cubicBezTo>
                    <a:pt x="67244" y="46839"/>
                    <a:pt x="61911" y="44561"/>
                    <a:pt x="56710" y="44561"/>
                  </a:cubicBezTo>
                  <a:cubicBezTo>
                    <a:pt x="56173" y="44561"/>
                    <a:pt x="55638" y="44585"/>
                    <a:pt x="55106" y="44635"/>
                  </a:cubicBezTo>
                  <a:cubicBezTo>
                    <a:pt x="56819" y="40986"/>
                    <a:pt x="58491" y="37284"/>
                    <a:pt x="59495" y="33385"/>
                  </a:cubicBezTo>
                  <a:cubicBezTo>
                    <a:pt x="60503" y="29477"/>
                    <a:pt x="60824" y="25320"/>
                    <a:pt x="59825" y="21412"/>
                  </a:cubicBezTo>
                  <a:cubicBezTo>
                    <a:pt x="58773" y="17307"/>
                    <a:pt x="56315" y="13663"/>
                    <a:pt x="53326" y="10661"/>
                  </a:cubicBezTo>
                  <a:cubicBezTo>
                    <a:pt x="50336" y="7659"/>
                    <a:pt x="46692" y="5018"/>
                    <a:pt x="43035" y="2881"/>
                  </a:cubicBezTo>
                  <a:cubicBezTo>
                    <a:pt x="39778" y="980"/>
                    <a:pt x="36006" y="1"/>
                    <a:pt x="32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7412410" y="1250983"/>
              <a:ext cx="332791" cy="603348"/>
            </a:xfrm>
            <a:custGeom>
              <a:rect b="b" l="l" r="r" t="t"/>
              <a:pathLst>
                <a:path extrusionOk="0" h="34155" w="18839">
                  <a:moveTo>
                    <a:pt x="14490" y="0"/>
                  </a:moveTo>
                  <a:cubicBezTo>
                    <a:pt x="11828" y="1316"/>
                    <a:pt x="8860" y="2002"/>
                    <a:pt x="5889" y="2002"/>
                  </a:cubicBezTo>
                  <a:cubicBezTo>
                    <a:pt x="5759" y="2002"/>
                    <a:pt x="5628" y="2000"/>
                    <a:pt x="5497" y="1998"/>
                  </a:cubicBezTo>
                  <a:cubicBezTo>
                    <a:pt x="5038" y="2984"/>
                    <a:pt x="4591" y="3974"/>
                    <a:pt x="4155" y="4964"/>
                  </a:cubicBezTo>
                  <a:cubicBezTo>
                    <a:pt x="2985" y="7592"/>
                    <a:pt x="1835" y="10317"/>
                    <a:pt x="987" y="13066"/>
                  </a:cubicBezTo>
                  <a:cubicBezTo>
                    <a:pt x="1" y="16259"/>
                    <a:pt x="1174" y="19578"/>
                    <a:pt x="2936" y="22531"/>
                  </a:cubicBezTo>
                  <a:cubicBezTo>
                    <a:pt x="3445" y="23379"/>
                    <a:pt x="4003" y="24200"/>
                    <a:pt x="4565" y="24976"/>
                  </a:cubicBezTo>
                  <a:cubicBezTo>
                    <a:pt x="6652" y="27830"/>
                    <a:pt x="8950" y="30534"/>
                    <a:pt x="11439" y="33045"/>
                  </a:cubicBezTo>
                  <a:cubicBezTo>
                    <a:pt x="11979" y="33595"/>
                    <a:pt x="12744" y="34155"/>
                    <a:pt x="13442" y="34155"/>
                  </a:cubicBezTo>
                  <a:cubicBezTo>
                    <a:pt x="13685" y="34155"/>
                    <a:pt x="13919" y="34087"/>
                    <a:pt x="14133" y="33929"/>
                  </a:cubicBezTo>
                  <a:cubicBezTo>
                    <a:pt x="14673" y="33527"/>
                    <a:pt x="14735" y="32755"/>
                    <a:pt x="14713" y="32086"/>
                  </a:cubicBezTo>
                  <a:cubicBezTo>
                    <a:pt x="14606" y="28888"/>
                    <a:pt x="13700" y="25658"/>
                    <a:pt x="13611" y="22504"/>
                  </a:cubicBezTo>
                  <a:cubicBezTo>
                    <a:pt x="13571" y="21198"/>
                    <a:pt x="13678" y="19904"/>
                    <a:pt x="14039" y="18623"/>
                  </a:cubicBezTo>
                  <a:cubicBezTo>
                    <a:pt x="14472" y="17076"/>
                    <a:pt x="15266" y="15658"/>
                    <a:pt x="16154" y="14314"/>
                  </a:cubicBezTo>
                  <a:cubicBezTo>
                    <a:pt x="16975" y="13066"/>
                    <a:pt x="17875" y="11888"/>
                    <a:pt x="18839" y="10760"/>
                  </a:cubicBezTo>
                  <a:cubicBezTo>
                    <a:pt x="18380" y="10161"/>
                    <a:pt x="17795" y="9648"/>
                    <a:pt x="17291" y="9082"/>
                  </a:cubicBezTo>
                  <a:cubicBezTo>
                    <a:pt x="15079" y="6593"/>
                    <a:pt x="14338" y="3327"/>
                    <a:pt x="144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7664119" y="1169883"/>
              <a:ext cx="72497" cy="72497"/>
            </a:xfrm>
            <a:custGeom>
              <a:rect b="b" l="l" r="r" t="t"/>
              <a:pathLst>
                <a:path extrusionOk="0" h="4104" w="4104">
                  <a:moveTo>
                    <a:pt x="2052" y="0"/>
                  </a:moveTo>
                  <a:cubicBezTo>
                    <a:pt x="919" y="0"/>
                    <a:pt x="0" y="919"/>
                    <a:pt x="0" y="2053"/>
                  </a:cubicBezTo>
                  <a:cubicBezTo>
                    <a:pt x="0" y="3185"/>
                    <a:pt x="919" y="4104"/>
                    <a:pt x="2052" y="4104"/>
                  </a:cubicBezTo>
                  <a:cubicBezTo>
                    <a:pt x="3185" y="4104"/>
                    <a:pt x="4104" y="3185"/>
                    <a:pt x="4104" y="2053"/>
                  </a:cubicBezTo>
                  <a:cubicBezTo>
                    <a:pt x="4104" y="919"/>
                    <a:pt x="3185" y="0"/>
                    <a:pt x="2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7464275" y="1429452"/>
              <a:ext cx="208447" cy="424879"/>
            </a:xfrm>
            <a:custGeom>
              <a:rect b="b" l="l" r="r" t="t"/>
              <a:pathLst>
                <a:path extrusionOk="0" h="24052" w="11800">
                  <a:moveTo>
                    <a:pt x="7749" y="0"/>
                  </a:moveTo>
                  <a:cubicBezTo>
                    <a:pt x="5755" y="2521"/>
                    <a:pt x="4385" y="5411"/>
                    <a:pt x="3654" y="8543"/>
                  </a:cubicBezTo>
                  <a:cubicBezTo>
                    <a:pt x="3328" y="9922"/>
                    <a:pt x="3140" y="11371"/>
                    <a:pt x="3475" y="12749"/>
                  </a:cubicBezTo>
                  <a:cubicBezTo>
                    <a:pt x="3480" y="12754"/>
                    <a:pt x="3480" y="12763"/>
                    <a:pt x="3484" y="12772"/>
                  </a:cubicBezTo>
                  <a:cubicBezTo>
                    <a:pt x="2949" y="12290"/>
                    <a:pt x="2494" y="11670"/>
                    <a:pt x="1794" y="11483"/>
                  </a:cubicBezTo>
                  <a:cubicBezTo>
                    <a:pt x="1622" y="11437"/>
                    <a:pt x="1463" y="11416"/>
                    <a:pt x="1317" y="11416"/>
                  </a:cubicBezTo>
                  <a:cubicBezTo>
                    <a:pt x="663" y="11416"/>
                    <a:pt x="256" y="11842"/>
                    <a:pt x="0" y="12428"/>
                  </a:cubicBezTo>
                  <a:cubicBezTo>
                    <a:pt x="509" y="13276"/>
                    <a:pt x="1067" y="14097"/>
                    <a:pt x="1629" y="14873"/>
                  </a:cubicBezTo>
                  <a:cubicBezTo>
                    <a:pt x="3716" y="17727"/>
                    <a:pt x="6014" y="20431"/>
                    <a:pt x="8503" y="22942"/>
                  </a:cubicBezTo>
                  <a:cubicBezTo>
                    <a:pt x="9043" y="23492"/>
                    <a:pt x="9808" y="24052"/>
                    <a:pt x="10506" y="24052"/>
                  </a:cubicBezTo>
                  <a:cubicBezTo>
                    <a:pt x="10749" y="24052"/>
                    <a:pt x="10983" y="23984"/>
                    <a:pt x="11197" y="23826"/>
                  </a:cubicBezTo>
                  <a:cubicBezTo>
                    <a:pt x="11737" y="23424"/>
                    <a:pt x="11799" y="22652"/>
                    <a:pt x="11777" y="21983"/>
                  </a:cubicBezTo>
                  <a:cubicBezTo>
                    <a:pt x="11670" y="18785"/>
                    <a:pt x="10764" y="15555"/>
                    <a:pt x="10675" y="12401"/>
                  </a:cubicBezTo>
                  <a:cubicBezTo>
                    <a:pt x="9382" y="12455"/>
                    <a:pt x="8217" y="13365"/>
                    <a:pt x="6920" y="13646"/>
                  </a:cubicBezTo>
                  <a:cubicBezTo>
                    <a:pt x="6656" y="13702"/>
                    <a:pt x="6387" y="13729"/>
                    <a:pt x="6119" y="13729"/>
                  </a:cubicBezTo>
                  <a:cubicBezTo>
                    <a:pt x="5721" y="13729"/>
                    <a:pt x="5323" y="13669"/>
                    <a:pt x="4939" y="13557"/>
                  </a:cubicBezTo>
                  <a:cubicBezTo>
                    <a:pt x="4145" y="11326"/>
                    <a:pt x="4153" y="8860"/>
                    <a:pt x="4711" y="6558"/>
                  </a:cubicBezTo>
                  <a:cubicBezTo>
                    <a:pt x="5287" y="4202"/>
                    <a:pt x="6411" y="2016"/>
                    <a:pt x="7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8062623" y="1673088"/>
              <a:ext cx="641840" cy="570632"/>
            </a:xfrm>
            <a:custGeom>
              <a:rect b="b" l="l" r="r" t="t"/>
              <a:pathLst>
                <a:path extrusionOk="0" h="32303" w="36334">
                  <a:moveTo>
                    <a:pt x="20450" y="1"/>
                  </a:moveTo>
                  <a:cubicBezTo>
                    <a:pt x="19169" y="1"/>
                    <a:pt x="17869" y="149"/>
                    <a:pt x="16568" y="456"/>
                  </a:cubicBezTo>
                  <a:cubicBezTo>
                    <a:pt x="7935" y="2486"/>
                    <a:pt x="2284" y="10060"/>
                    <a:pt x="1445" y="20709"/>
                  </a:cubicBezTo>
                  <a:cubicBezTo>
                    <a:pt x="1329" y="22212"/>
                    <a:pt x="1347" y="23725"/>
                    <a:pt x="1365" y="25183"/>
                  </a:cubicBezTo>
                  <a:cubicBezTo>
                    <a:pt x="1369" y="25861"/>
                    <a:pt x="1378" y="26539"/>
                    <a:pt x="1374" y="27221"/>
                  </a:cubicBezTo>
                  <a:lnTo>
                    <a:pt x="1374" y="27525"/>
                  </a:lnTo>
                  <a:cubicBezTo>
                    <a:pt x="1369" y="28997"/>
                    <a:pt x="1365" y="31209"/>
                    <a:pt x="97" y="32004"/>
                  </a:cubicBezTo>
                  <a:cubicBezTo>
                    <a:pt x="27" y="32049"/>
                    <a:pt x="0" y="32151"/>
                    <a:pt x="48" y="32226"/>
                  </a:cubicBezTo>
                  <a:cubicBezTo>
                    <a:pt x="75" y="32276"/>
                    <a:pt x="134" y="32302"/>
                    <a:pt x="187" y="32302"/>
                  </a:cubicBezTo>
                  <a:cubicBezTo>
                    <a:pt x="218" y="32302"/>
                    <a:pt x="245" y="32298"/>
                    <a:pt x="272" y="32280"/>
                  </a:cubicBezTo>
                  <a:cubicBezTo>
                    <a:pt x="1691" y="31392"/>
                    <a:pt x="1695" y="29068"/>
                    <a:pt x="1699" y="27525"/>
                  </a:cubicBezTo>
                  <a:lnTo>
                    <a:pt x="1699" y="27221"/>
                  </a:lnTo>
                  <a:cubicBezTo>
                    <a:pt x="1703" y="26539"/>
                    <a:pt x="1695" y="25861"/>
                    <a:pt x="1691" y="25183"/>
                  </a:cubicBezTo>
                  <a:cubicBezTo>
                    <a:pt x="1672" y="23729"/>
                    <a:pt x="1654" y="22226"/>
                    <a:pt x="1771" y="20735"/>
                  </a:cubicBezTo>
                  <a:cubicBezTo>
                    <a:pt x="2596" y="10235"/>
                    <a:pt x="8158" y="2772"/>
                    <a:pt x="16638" y="773"/>
                  </a:cubicBezTo>
                  <a:cubicBezTo>
                    <a:pt x="17912" y="473"/>
                    <a:pt x="19184" y="328"/>
                    <a:pt x="20439" y="328"/>
                  </a:cubicBezTo>
                  <a:cubicBezTo>
                    <a:pt x="27059" y="328"/>
                    <a:pt x="33165" y="4370"/>
                    <a:pt x="36150" y="11042"/>
                  </a:cubicBezTo>
                  <a:cubicBezTo>
                    <a:pt x="36177" y="10993"/>
                    <a:pt x="36199" y="10944"/>
                    <a:pt x="36222" y="10900"/>
                  </a:cubicBezTo>
                  <a:cubicBezTo>
                    <a:pt x="36257" y="10814"/>
                    <a:pt x="36298" y="10734"/>
                    <a:pt x="36333" y="10649"/>
                  </a:cubicBezTo>
                  <a:cubicBezTo>
                    <a:pt x="33255" y="4009"/>
                    <a:pt x="27108" y="1"/>
                    <a:pt x="20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8135174" y="1917024"/>
              <a:ext cx="427917" cy="138600"/>
            </a:xfrm>
            <a:custGeom>
              <a:rect b="b" l="l" r="r" t="t"/>
              <a:pathLst>
                <a:path extrusionOk="0" h="7846" w="24224">
                  <a:moveTo>
                    <a:pt x="24038" y="1"/>
                  </a:moveTo>
                  <a:cubicBezTo>
                    <a:pt x="23969" y="1"/>
                    <a:pt x="23906" y="46"/>
                    <a:pt x="23884" y="115"/>
                  </a:cubicBezTo>
                  <a:cubicBezTo>
                    <a:pt x="23474" y="1462"/>
                    <a:pt x="22212" y="2514"/>
                    <a:pt x="20816" y="2675"/>
                  </a:cubicBezTo>
                  <a:cubicBezTo>
                    <a:pt x="20688" y="2690"/>
                    <a:pt x="20560" y="2697"/>
                    <a:pt x="20432" y="2697"/>
                  </a:cubicBezTo>
                  <a:cubicBezTo>
                    <a:pt x="19153" y="2697"/>
                    <a:pt x="17884" y="1984"/>
                    <a:pt x="17246" y="873"/>
                  </a:cubicBezTo>
                  <a:cubicBezTo>
                    <a:pt x="17219" y="820"/>
                    <a:pt x="17166" y="790"/>
                    <a:pt x="17111" y="790"/>
                  </a:cubicBezTo>
                  <a:cubicBezTo>
                    <a:pt x="17095" y="790"/>
                    <a:pt x="17080" y="792"/>
                    <a:pt x="17064" y="797"/>
                  </a:cubicBezTo>
                  <a:cubicBezTo>
                    <a:pt x="16993" y="815"/>
                    <a:pt x="16943" y="882"/>
                    <a:pt x="16943" y="958"/>
                  </a:cubicBezTo>
                  <a:cubicBezTo>
                    <a:pt x="16970" y="2180"/>
                    <a:pt x="16997" y="3447"/>
                    <a:pt x="16649" y="4633"/>
                  </a:cubicBezTo>
                  <a:cubicBezTo>
                    <a:pt x="16270" y="5928"/>
                    <a:pt x="15440" y="6931"/>
                    <a:pt x="14432" y="7315"/>
                  </a:cubicBezTo>
                  <a:cubicBezTo>
                    <a:pt x="14080" y="7452"/>
                    <a:pt x="13693" y="7520"/>
                    <a:pt x="13291" y="7520"/>
                  </a:cubicBezTo>
                  <a:cubicBezTo>
                    <a:pt x="12856" y="7520"/>
                    <a:pt x="12403" y="7441"/>
                    <a:pt x="11956" y="7283"/>
                  </a:cubicBezTo>
                  <a:cubicBezTo>
                    <a:pt x="10837" y="6891"/>
                    <a:pt x="9811" y="6035"/>
                    <a:pt x="9066" y="4870"/>
                  </a:cubicBezTo>
                  <a:cubicBezTo>
                    <a:pt x="8414" y="3857"/>
                    <a:pt x="7954" y="2706"/>
                    <a:pt x="7670" y="1351"/>
                  </a:cubicBezTo>
                  <a:cubicBezTo>
                    <a:pt x="7651" y="1275"/>
                    <a:pt x="7594" y="1225"/>
                    <a:pt x="7504" y="1221"/>
                  </a:cubicBezTo>
                  <a:cubicBezTo>
                    <a:pt x="7429" y="1225"/>
                    <a:pt x="7361" y="1283"/>
                    <a:pt x="7349" y="1359"/>
                  </a:cubicBezTo>
                  <a:cubicBezTo>
                    <a:pt x="7147" y="2706"/>
                    <a:pt x="6585" y="3844"/>
                    <a:pt x="5764" y="4571"/>
                  </a:cubicBezTo>
                  <a:cubicBezTo>
                    <a:pt x="5126" y="5138"/>
                    <a:pt x="4316" y="5441"/>
                    <a:pt x="3543" y="5441"/>
                  </a:cubicBezTo>
                  <a:cubicBezTo>
                    <a:pt x="3159" y="5441"/>
                    <a:pt x="2785" y="5367"/>
                    <a:pt x="2445" y="5213"/>
                  </a:cubicBezTo>
                  <a:cubicBezTo>
                    <a:pt x="1781" y="4910"/>
                    <a:pt x="1219" y="4308"/>
                    <a:pt x="862" y="3509"/>
                  </a:cubicBezTo>
                  <a:cubicBezTo>
                    <a:pt x="501" y="2706"/>
                    <a:pt x="390" y="1823"/>
                    <a:pt x="336" y="1145"/>
                  </a:cubicBezTo>
                  <a:cubicBezTo>
                    <a:pt x="326" y="1052"/>
                    <a:pt x="250" y="993"/>
                    <a:pt x="162" y="993"/>
                  </a:cubicBezTo>
                  <a:cubicBezTo>
                    <a:pt x="68" y="1003"/>
                    <a:pt x="1" y="1079"/>
                    <a:pt x="10" y="1168"/>
                  </a:cubicBezTo>
                  <a:cubicBezTo>
                    <a:pt x="68" y="1872"/>
                    <a:pt x="180" y="2792"/>
                    <a:pt x="563" y="3643"/>
                  </a:cubicBezTo>
                  <a:cubicBezTo>
                    <a:pt x="952" y="4513"/>
                    <a:pt x="1572" y="5174"/>
                    <a:pt x="2311" y="5508"/>
                  </a:cubicBezTo>
                  <a:cubicBezTo>
                    <a:pt x="2695" y="5683"/>
                    <a:pt x="3116" y="5768"/>
                    <a:pt x="3546" y="5768"/>
                  </a:cubicBezTo>
                  <a:cubicBezTo>
                    <a:pt x="4397" y="5768"/>
                    <a:pt x="5284" y="5436"/>
                    <a:pt x="5983" y="4816"/>
                  </a:cubicBezTo>
                  <a:cubicBezTo>
                    <a:pt x="6706" y="4174"/>
                    <a:pt x="7236" y="3241"/>
                    <a:pt x="7522" y="2135"/>
                  </a:cubicBezTo>
                  <a:cubicBezTo>
                    <a:pt x="7816" y="3224"/>
                    <a:pt x="8236" y="4184"/>
                    <a:pt x="8788" y="5049"/>
                  </a:cubicBezTo>
                  <a:cubicBezTo>
                    <a:pt x="9574" y="6271"/>
                    <a:pt x="10658" y="7172"/>
                    <a:pt x="11849" y="7591"/>
                  </a:cubicBezTo>
                  <a:cubicBezTo>
                    <a:pt x="12331" y="7760"/>
                    <a:pt x="12821" y="7845"/>
                    <a:pt x="13290" y="7845"/>
                  </a:cubicBezTo>
                  <a:cubicBezTo>
                    <a:pt x="13731" y="7845"/>
                    <a:pt x="14160" y="7770"/>
                    <a:pt x="14548" y="7622"/>
                  </a:cubicBezTo>
                  <a:cubicBezTo>
                    <a:pt x="15654" y="7198"/>
                    <a:pt x="16556" y="6115"/>
                    <a:pt x="16961" y="4727"/>
                  </a:cubicBezTo>
                  <a:cubicBezTo>
                    <a:pt x="17269" y="3670"/>
                    <a:pt x="17295" y="2572"/>
                    <a:pt x="17278" y="1497"/>
                  </a:cubicBezTo>
                  <a:lnTo>
                    <a:pt x="17278" y="1497"/>
                  </a:lnTo>
                  <a:cubicBezTo>
                    <a:pt x="18031" y="2438"/>
                    <a:pt x="19233" y="3024"/>
                    <a:pt x="20439" y="3024"/>
                  </a:cubicBezTo>
                  <a:cubicBezTo>
                    <a:pt x="20576" y="3024"/>
                    <a:pt x="20714" y="3016"/>
                    <a:pt x="20851" y="3001"/>
                  </a:cubicBezTo>
                  <a:cubicBezTo>
                    <a:pt x="22377" y="2827"/>
                    <a:pt x="23750" y="1680"/>
                    <a:pt x="24197" y="213"/>
                  </a:cubicBezTo>
                  <a:cubicBezTo>
                    <a:pt x="24223" y="124"/>
                    <a:pt x="24174" y="35"/>
                    <a:pt x="24085" y="8"/>
                  </a:cubicBezTo>
                  <a:cubicBezTo>
                    <a:pt x="24069" y="3"/>
                    <a:pt x="24053" y="1"/>
                    <a:pt x="2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8136675" y="2102401"/>
              <a:ext cx="235315" cy="133194"/>
            </a:xfrm>
            <a:custGeom>
              <a:rect b="b" l="l" r="r" t="t"/>
              <a:pathLst>
                <a:path extrusionOk="0" h="7540" w="13321">
                  <a:moveTo>
                    <a:pt x="846" y="0"/>
                  </a:moveTo>
                  <a:cubicBezTo>
                    <a:pt x="779" y="0"/>
                    <a:pt x="717" y="41"/>
                    <a:pt x="696" y="104"/>
                  </a:cubicBezTo>
                  <a:cubicBezTo>
                    <a:pt x="1" y="2053"/>
                    <a:pt x="803" y="4346"/>
                    <a:pt x="2516" y="5314"/>
                  </a:cubicBezTo>
                  <a:cubicBezTo>
                    <a:pt x="3052" y="5619"/>
                    <a:pt x="3671" y="5774"/>
                    <a:pt x="4308" y="5774"/>
                  </a:cubicBezTo>
                  <a:cubicBezTo>
                    <a:pt x="4716" y="5774"/>
                    <a:pt x="5131" y="5711"/>
                    <a:pt x="5537" y="5582"/>
                  </a:cubicBezTo>
                  <a:cubicBezTo>
                    <a:pt x="6393" y="5314"/>
                    <a:pt x="7103" y="4775"/>
                    <a:pt x="7531" y="4083"/>
                  </a:cubicBezTo>
                  <a:cubicBezTo>
                    <a:pt x="8602" y="6014"/>
                    <a:pt x="10644" y="7313"/>
                    <a:pt x="12821" y="7540"/>
                  </a:cubicBezTo>
                  <a:cubicBezTo>
                    <a:pt x="12986" y="7437"/>
                    <a:pt x="13156" y="7344"/>
                    <a:pt x="13321" y="7241"/>
                  </a:cubicBezTo>
                  <a:cubicBezTo>
                    <a:pt x="11001" y="7161"/>
                    <a:pt x="8703" y="5751"/>
                    <a:pt x="7678" y="3668"/>
                  </a:cubicBezTo>
                  <a:cubicBezTo>
                    <a:pt x="7651" y="3610"/>
                    <a:pt x="7593" y="3574"/>
                    <a:pt x="7535" y="3574"/>
                  </a:cubicBezTo>
                  <a:lnTo>
                    <a:pt x="7531" y="3574"/>
                  </a:lnTo>
                  <a:cubicBezTo>
                    <a:pt x="7468" y="3574"/>
                    <a:pt x="7414" y="3610"/>
                    <a:pt x="7388" y="3668"/>
                  </a:cubicBezTo>
                  <a:cubicBezTo>
                    <a:pt x="7031" y="4408"/>
                    <a:pt x="6321" y="4997"/>
                    <a:pt x="5438" y="5274"/>
                  </a:cubicBezTo>
                  <a:cubicBezTo>
                    <a:pt x="5072" y="5388"/>
                    <a:pt x="4692" y="5445"/>
                    <a:pt x="4318" y="5445"/>
                  </a:cubicBezTo>
                  <a:cubicBezTo>
                    <a:pt x="3732" y="5445"/>
                    <a:pt x="3160" y="5305"/>
                    <a:pt x="2677" y="5033"/>
                  </a:cubicBezTo>
                  <a:cubicBezTo>
                    <a:pt x="1120" y="4149"/>
                    <a:pt x="371" y="1991"/>
                    <a:pt x="1005" y="215"/>
                  </a:cubicBezTo>
                  <a:cubicBezTo>
                    <a:pt x="1036" y="130"/>
                    <a:pt x="987" y="37"/>
                    <a:pt x="902" y="10"/>
                  </a:cubicBezTo>
                  <a:cubicBezTo>
                    <a:pt x="883" y="4"/>
                    <a:pt x="864" y="0"/>
                    <a:pt x="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8505785" y="2062389"/>
              <a:ext cx="49656" cy="68964"/>
            </a:xfrm>
            <a:custGeom>
              <a:rect b="b" l="l" r="r" t="t"/>
              <a:pathLst>
                <a:path extrusionOk="0" h="3904" w="2811">
                  <a:moveTo>
                    <a:pt x="1496" y="1"/>
                  </a:moveTo>
                  <a:cubicBezTo>
                    <a:pt x="1484" y="1"/>
                    <a:pt x="1471" y="2"/>
                    <a:pt x="1459" y="5"/>
                  </a:cubicBezTo>
                  <a:cubicBezTo>
                    <a:pt x="1405" y="17"/>
                    <a:pt x="1357" y="62"/>
                    <a:pt x="1339" y="120"/>
                  </a:cubicBezTo>
                  <a:cubicBezTo>
                    <a:pt x="937" y="1611"/>
                    <a:pt x="505" y="2842"/>
                    <a:pt x="1" y="3904"/>
                  </a:cubicBezTo>
                  <a:cubicBezTo>
                    <a:pt x="206" y="3725"/>
                    <a:pt x="406" y="3538"/>
                    <a:pt x="602" y="3350"/>
                  </a:cubicBezTo>
                  <a:cubicBezTo>
                    <a:pt x="955" y="2512"/>
                    <a:pt x="1271" y="1570"/>
                    <a:pt x="1575" y="495"/>
                  </a:cubicBezTo>
                  <a:cubicBezTo>
                    <a:pt x="1887" y="830"/>
                    <a:pt x="2226" y="1124"/>
                    <a:pt x="2588" y="1383"/>
                  </a:cubicBezTo>
                  <a:cubicBezTo>
                    <a:pt x="2663" y="1302"/>
                    <a:pt x="2739" y="1222"/>
                    <a:pt x="2811" y="1142"/>
                  </a:cubicBezTo>
                  <a:cubicBezTo>
                    <a:pt x="2378" y="839"/>
                    <a:pt x="1977" y="478"/>
                    <a:pt x="1619" y="58"/>
                  </a:cubicBezTo>
                  <a:cubicBezTo>
                    <a:pt x="1591" y="22"/>
                    <a:pt x="1545" y="1"/>
                    <a:pt x="1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8172058" y="1226976"/>
              <a:ext cx="294493" cy="185147"/>
            </a:xfrm>
            <a:custGeom>
              <a:rect b="b" l="l" r="r" t="t"/>
              <a:pathLst>
                <a:path extrusionOk="0" h="10481" w="16671">
                  <a:moveTo>
                    <a:pt x="5559" y="1"/>
                  </a:moveTo>
                  <a:cubicBezTo>
                    <a:pt x="5142" y="1"/>
                    <a:pt x="4751" y="121"/>
                    <a:pt x="4458" y="427"/>
                  </a:cubicBezTo>
                  <a:cubicBezTo>
                    <a:pt x="4096" y="810"/>
                    <a:pt x="4007" y="1376"/>
                    <a:pt x="4003" y="1903"/>
                  </a:cubicBezTo>
                  <a:cubicBezTo>
                    <a:pt x="3997" y="2817"/>
                    <a:pt x="4198" y="3727"/>
                    <a:pt x="4591" y="4553"/>
                  </a:cubicBezTo>
                  <a:cubicBezTo>
                    <a:pt x="4485" y="4544"/>
                    <a:pt x="4378" y="4539"/>
                    <a:pt x="4271" y="4539"/>
                  </a:cubicBezTo>
                  <a:cubicBezTo>
                    <a:pt x="3100" y="4539"/>
                    <a:pt x="1875" y="5061"/>
                    <a:pt x="1013" y="5842"/>
                  </a:cubicBezTo>
                  <a:cubicBezTo>
                    <a:pt x="456" y="6346"/>
                    <a:pt x="1" y="7087"/>
                    <a:pt x="161" y="7822"/>
                  </a:cubicBezTo>
                  <a:cubicBezTo>
                    <a:pt x="371" y="8759"/>
                    <a:pt x="1433" y="9210"/>
                    <a:pt x="2370" y="9401"/>
                  </a:cubicBezTo>
                  <a:cubicBezTo>
                    <a:pt x="3643" y="9662"/>
                    <a:pt x="4938" y="9715"/>
                    <a:pt x="6239" y="9715"/>
                  </a:cubicBezTo>
                  <a:cubicBezTo>
                    <a:pt x="7149" y="9715"/>
                    <a:pt x="8062" y="9689"/>
                    <a:pt x="8972" y="9689"/>
                  </a:cubicBezTo>
                  <a:cubicBezTo>
                    <a:pt x="9125" y="9689"/>
                    <a:pt x="9278" y="9690"/>
                    <a:pt x="9431" y="9692"/>
                  </a:cubicBezTo>
                  <a:cubicBezTo>
                    <a:pt x="11831" y="9718"/>
                    <a:pt x="14324" y="9968"/>
                    <a:pt x="16671" y="10481"/>
                  </a:cubicBezTo>
                  <a:cubicBezTo>
                    <a:pt x="12821" y="7858"/>
                    <a:pt x="11215" y="2634"/>
                    <a:pt x="7112" y="439"/>
                  </a:cubicBezTo>
                  <a:cubicBezTo>
                    <a:pt x="6645" y="189"/>
                    <a:pt x="6081" y="1"/>
                    <a:pt x="5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8281828" y="1307281"/>
              <a:ext cx="468635" cy="436202"/>
            </a:xfrm>
            <a:custGeom>
              <a:rect b="b" l="l" r="r" t="t"/>
              <a:pathLst>
                <a:path extrusionOk="0" h="24693" w="26529">
                  <a:moveTo>
                    <a:pt x="189" y="0"/>
                  </a:moveTo>
                  <a:cubicBezTo>
                    <a:pt x="124" y="0"/>
                    <a:pt x="61" y="39"/>
                    <a:pt x="37" y="105"/>
                  </a:cubicBezTo>
                  <a:cubicBezTo>
                    <a:pt x="0" y="185"/>
                    <a:pt x="41" y="283"/>
                    <a:pt x="126" y="314"/>
                  </a:cubicBezTo>
                  <a:cubicBezTo>
                    <a:pt x="3471" y="1652"/>
                    <a:pt x="6701" y="3486"/>
                    <a:pt x="9806" y="5806"/>
                  </a:cubicBezTo>
                  <a:cubicBezTo>
                    <a:pt x="12964" y="8156"/>
                    <a:pt x="15989" y="11011"/>
                    <a:pt x="18870" y="14353"/>
                  </a:cubicBezTo>
                  <a:cubicBezTo>
                    <a:pt x="18946" y="14429"/>
                    <a:pt x="19008" y="14513"/>
                    <a:pt x="19080" y="14589"/>
                  </a:cubicBezTo>
                  <a:cubicBezTo>
                    <a:pt x="19575" y="15169"/>
                    <a:pt x="20061" y="15757"/>
                    <a:pt x="20552" y="16364"/>
                  </a:cubicBezTo>
                  <a:cubicBezTo>
                    <a:pt x="20801" y="16677"/>
                    <a:pt x="21047" y="16994"/>
                    <a:pt x="21297" y="17315"/>
                  </a:cubicBezTo>
                  <a:cubicBezTo>
                    <a:pt x="22448" y="18800"/>
                    <a:pt x="23576" y="20366"/>
                    <a:pt x="24674" y="22012"/>
                  </a:cubicBezTo>
                  <a:cubicBezTo>
                    <a:pt x="25262" y="22895"/>
                    <a:pt x="25838" y="23787"/>
                    <a:pt x="26409" y="24693"/>
                  </a:cubicBezTo>
                  <a:cubicBezTo>
                    <a:pt x="26454" y="24555"/>
                    <a:pt x="26494" y="24416"/>
                    <a:pt x="26529" y="24278"/>
                  </a:cubicBezTo>
                  <a:cubicBezTo>
                    <a:pt x="26012" y="23457"/>
                    <a:pt x="25485" y="22636"/>
                    <a:pt x="24946" y="21833"/>
                  </a:cubicBezTo>
                  <a:cubicBezTo>
                    <a:pt x="23082" y="19045"/>
                    <a:pt x="21149" y="16485"/>
                    <a:pt x="19142" y="14165"/>
                  </a:cubicBezTo>
                  <a:cubicBezTo>
                    <a:pt x="18884" y="13862"/>
                    <a:pt x="18625" y="13563"/>
                    <a:pt x="18361" y="13274"/>
                  </a:cubicBezTo>
                  <a:cubicBezTo>
                    <a:pt x="15493" y="10062"/>
                    <a:pt x="12491" y="7326"/>
                    <a:pt x="9364" y="5070"/>
                  </a:cubicBezTo>
                  <a:cubicBezTo>
                    <a:pt x="6428" y="2959"/>
                    <a:pt x="3391" y="1269"/>
                    <a:pt x="246" y="11"/>
                  </a:cubicBezTo>
                  <a:cubicBezTo>
                    <a:pt x="227" y="4"/>
                    <a:pt x="208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8404053" y="1609741"/>
              <a:ext cx="331219" cy="210655"/>
            </a:xfrm>
            <a:custGeom>
              <a:rect b="b" l="l" r="r" t="t"/>
              <a:pathLst>
                <a:path extrusionOk="0" h="11925" w="18750">
                  <a:moveTo>
                    <a:pt x="9519" y="0"/>
                  </a:moveTo>
                  <a:cubicBezTo>
                    <a:pt x="8909" y="0"/>
                    <a:pt x="8292" y="207"/>
                    <a:pt x="7874" y="652"/>
                  </a:cubicBezTo>
                  <a:cubicBezTo>
                    <a:pt x="7347" y="1223"/>
                    <a:pt x="7227" y="2057"/>
                    <a:pt x="7169" y="2833"/>
                  </a:cubicBezTo>
                  <a:cubicBezTo>
                    <a:pt x="6128" y="2555"/>
                    <a:pt x="5056" y="2278"/>
                    <a:pt x="3987" y="2278"/>
                  </a:cubicBezTo>
                  <a:cubicBezTo>
                    <a:pt x="3700" y="2278"/>
                    <a:pt x="3414" y="2298"/>
                    <a:pt x="3128" y="2343"/>
                  </a:cubicBezTo>
                  <a:cubicBezTo>
                    <a:pt x="1780" y="2557"/>
                    <a:pt x="442" y="3498"/>
                    <a:pt x="215" y="4845"/>
                  </a:cubicBezTo>
                  <a:cubicBezTo>
                    <a:pt x="1" y="6125"/>
                    <a:pt x="848" y="7393"/>
                    <a:pt x="1950" y="8075"/>
                  </a:cubicBezTo>
                  <a:cubicBezTo>
                    <a:pt x="3048" y="8762"/>
                    <a:pt x="4363" y="8989"/>
                    <a:pt x="5639" y="9222"/>
                  </a:cubicBezTo>
                  <a:cubicBezTo>
                    <a:pt x="8953" y="9819"/>
                    <a:pt x="12250" y="10498"/>
                    <a:pt x="15533" y="11264"/>
                  </a:cubicBezTo>
                  <a:cubicBezTo>
                    <a:pt x="15832" y="11336"/>
                    <a:pt x="16952" y="11670"/>
                    <a:pt x="18000" y="11925"/>
                  </a:cubicBezTo>
                  <a:cubicBezTo>
                    <a:pt x="18103" y="11661"/>
                    <a:pt x="18214" y="11390"/>
                    <a:pt x="18312" y="11118"/>
                  </a:cubicBezTo>
                  <a:cubicBezTo>
                    <a:pt x="18352" y="11011"/>
                    <a:pt x="18393" y="10908"/>
                    <a:pt x="18428" y="10805"/>
                  </a:cubicBezTo>
                  <a:cubicBezTo>
                    <a:pt x="18539" y="10506"/>
                    <a:pt x="18646" y="10212"/>
                    <a:pt x="18749" y="9913"/>
                  </a:cubicBezTo>
                  <a:cubicBezTo>
                    <a:pt x="18374" y="9315"/>
                    <a:pt x="17991" y="8717"/>
                    <a:pt x="17603" y="8124"/>
                  </a:cubicBezTo>
                  <a:cubicBezTo>
                    <a:pt x="16618" y="6607"/>
                    <a:pt x="15591" y="5113"/>
                    <a:pt x="14494" y="3673"/>
                  </a:cubicBezTo>
                  <a:cubicBezTo>
                    <a:pt x="13682" y="2611"/>
                    <a:pt x="12812" y="1567"/>
                    <a:pt x="11714" y="803"/>
                  </a:cubicBezTo>
                  <a:cubicBezTo>
                    <a:pt x="11139" y="407"/>
                    <a:pt x="10493" y="90"/>
                    <a:pt x="9797" y="14"/>
                  </a:cubicBezTo>
                  <a:cubicBezTo>
                    <a:pt x="9705" y="5"/>
                    <a:pt x="9612" y="0"/>
                    <a:pt x="9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8538483" y="1678953"/>
              <a:ext cx="191100" cy="127188"/>
            </a:xfrm>
            <a:custGeom>
              <a:rect b="b" l="l" r="r" t="t"/>
              <a:pathLst>
                <a:path extrusionOk="0" h="7200" w="10818">
                  <a:moveTo>
                    <a:pt x="186" y="0"/>
                  </a:moveTo>
                  <a:cubicBezTo>
                    <a:pt x="131" y="0"/>
                    <a:pt x="76" y="28"/>
                    <a:pt x="50" y="76"/>
                  </a:cubicBezTo>
                  <a:cubicBezTo>
                    <a:pt x="1" y="156"/>
                    <a:pt x="27" y="254"/>
                    <a:pt x="103" y="303"/>
                  </a:cubicBezTo>
                  <a:cubicBezTo>
                    <a:pt x="3721" y="2444"/>
                    <a:pt x="7268" y="4750"/>
                    <a:pt x="10702" y="7200"/>
                  </a:cubicBezTo>
                  <a:cubicBezTo>
                    <a:pt x="10742" y="7093"/>
                    <a:pt x="10783" y="6990"/>
                    <a:pt x="10818" y="6887"/>
                  </a:cubicBezTo>
                  <a:cubicBezTo>
                    <a:pt x="7396" y="4447"/>
                    <a:pt x="3869" y="2154"/>
                    <a:pt x="268" y="22"/>
                  </a:cubicBezTo>
                  <a:cubicBezTo>
                    <a:pt x="243" y="7"/>
                    <a:pt x="214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8659294" y="1450703"/>
              <a:ext cx="121906" cy="277023"/>
            </a:xfrm>
            <a:custGeom>
              <a:rect b="b" l="l" r="r" t="t"/>
              <a:pathLst>
                <a:path extrusionOk="0" h="15682" w="6901">
                  <a:moveTo>
                    <a:pt x="3186" y="1"/>
                  </a:moveTo>
                  <a:cubicBezTo>
                    <a:pt x="1974" y="1"/>
                    <a:pt x="871" y="981"/>
                    <a:pt x="450" y="2139"/>
                  </a:cubicBezTo>
                  <a:cubicBezTo>
                    <a:pt x="1" y="3378"/>
                    <a:pt x="178" y="4757"/>
                    <a:pt x="513" y="6033"/>
                  </a:cubicBezTo>
                  <a:cubicBezTo>
                    <a:pt x="1428" y="9517"/>
                    <a:pt x="3413" y="12595"/>
                    <a:pt x="5295" y="15682"/>
                  </a:cubicBezTo>
                  <a:cubicBezTo>
                    <a:pt x="6344" y="11770"/>
                    <a:pt x="6901" y="7652"/>
                    <a:pt x="6901" y="3410"/>
                  </a:cubicBezTo>
                  <a:cubicBezTo>
                    <a:pt x="6901" y="3218"/>
                    <a:pt x="6901" y="3026"/>
                    <a:pt x="6896" y="2839"/>
                  </a:cubicBezTo>
                  <a:cubicBezTo>
                    <a:pt x="6406" y="2023"/>
                    <a:pt x="5799" y="1287"/>
                    <a:pt x="5032" y="720"/>
                  </a:cubicBezTo>
                  <a:cubicBezTo>
                    <a:pt x="4564" y="368"/>
                    <a:pt x="4024" y="78"/>
                    <a:pt x="3444" y="16"/>
                  </a:cubicBezTo>
                  <a:cubicBezTo>
                    <a:pt x="3357" y="6"/>
                    <a:pt x="3271" y="1"/>
                    <a:pt x="3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8457154" y="1250153"/>
              <a:ext cx="173311" cy="307300"/>
            </a:xfrm>
            <a:custGeom>
              <a:rect b="b" l="l" r="r" t="t"/>
              <a:pathLst>
                <a:path extrusionOk="0" h="17396" w="9811">
                  <a:moveTo>
                    <a:pt x="2264" y="1"/>
                  </a:moveTo>
                  <a:cubicBezTo>
                    <a:pt x="2138" y="1"/>
                    <a:pt x="2011" y="22"/>
                    <a:pt x="1883" y="68"/>
                  </a:cubicBezTo>
                  <a:cubicBezTo>
                    <a:pt x="1" y="751"/>
                    <a:pt x="1187" y="4579"/>
                    <a:pt x="1656" y="5819"/>
                  </a:cubicBezTo>
                  <a:cubicBezTo>
                    <a:pt x="3266" y="10084"/>
                    <a:pt x="6634" y="13719"/>
                    <a:pt x="9253" y="17395"/>
                  </a:cubicBezTo>
                  <a:cubicBezTo>
                    <a:pt x="8909" y="15954"/>
                    <a:pt x="9062" y="15637"/>
                    <a:pt x="9035" y="14896"/>
                  </a:cubicBezTo>
                  <a:cubicBezTo>
                    <a:pt x="8998" y="13924"/>
                    <a:pt x="9074" y="12952"/>
                    <a:pt x="9186" y="11989"/>
                  </a:cubicBezTo>
                  <a:cubicBezTo>
                    <a:pt x="9418" y="9985"/>
                    <a:pt x="9811" y="7987"/>
                    <a:pt x="9725" y="5975"/>
                  </a:cubicBezTo>
                  <a:cubicBezTo>
                    <a:pt x="9681" y="4940"/>
                    <a:pt x="9484" y="3861"/>
                    <a:pt x="8847" y="3045"/>
                  </a:cubicBezTo>
                  <a:cubicBezTo>
                    <a:pt x="8669" y="2817"/>
                    <a:pt x="8450" y="2607"/>
                    <a:pt x="8173" y="2514"/>
                  </a:cubicBezTo>
                  <a:cubicBezTo>
                    <a:pt x="8063" y="2474"/>
                    <a:pt x="7949" y="2456"/>
                    <a:pt x="7835" y="2456"/>
                  </a:cubicBezTo>
                  <a:cubicBezTo>
                    <a:pt x="7440" y="2456"/>
                    <a:pt x="7041" y="2671"/>
                    <a:pt x="6768" y="2969"/>
                  </a:cubicBezTo>
                  <a:cubicBezTo>
                    <a:pt x="6416" y="3356"/>
                    <a:pt x="6229" y="3860"/>
                    <a:pt x="6050" y="4355"/>
                  </a:cubicBezTo>
                  <a:lnTo>
                    <a:pt x="6050" y="4355"/>
                  </a:lnTo>
                  <a:cubicBezTo>
                    <a:pt x="6164" y="4037"/>
                    <a:pt x="5559" y="3093"/>
                    <a:pt x="5403" y="2821"/>
                  </a:cubicBezTo>
                  <a:cubicBezTo>
                    <a:pt x="5113" y="2308"/>
                    <a:pt x="4757" y="1831"/>
                    <a:pt x="4351" y="1407"/>
                  </a:cubicBezTo>
                  <a:cubicBezTo>
                    <a:pt x="3844" y="882"/>
                    <a:pt x="3080" y="1"/>
                    <a:pt x="2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8555106" y="1340403"/>
              <a:ext cx="67233" cy="224610"/>
            </a:xfrm>
            <a:custGeom>
              <a:rect b="b" l="l" r="r" t="t"/>
              <a:pathLst>
                <a:path extrusionOk="0" h="12715" w="3806">
                  <a:moveTo>
                    <a:pt x="157" y="1"/>
                  </a:moveTo>
                  <a:cubicBezTo>
                    <a:pt x="68" y="5"/>
                    <a:pt x="1" y="85"/>
                    <a:pt x="10" y="174"/>
                  </a:cubicBezTo>
                  <a:cubicBezTo>
                    <a:pt x="336" y="4471"/>
                    <a:pt x="1536" y="8776"/>
                    <a:pt x="3476" y="12624"/>
                  </a:cubicBezTo>
                  <a:cubicBezTo>
                    <a:pt x="3503" y="12683"/>
                    <a:pt x="3560" y="12714"/>
                    <a:pt x="3618" y="12714"/>
                  </a:cubicBezTo>
                  <a:cubicBezTo>
                    <a:pt x="3645" y="12714"/>
                    <a:pt x="3667" y="12710"/>
                    <a:pt x="3694" y="12696"/>
                  </a:cubicBezTo>
                  <a:cubicBezTo>
                    <a:pt x="3775" y="12657"/>
                    <a:pt x="3806" y="12558"/>
                    <a:pt x="3766" y="12478"/>
                  </a:cubicBezTo>
                  <a:cubicBezTo>
                    <a:pt x="1843" y="8669"/>
                    <a:pt x="657" y="4403"/>
                    <a:pt x="336" y="148"/>
                  </a:cubicBezTo>
                  <a:cubicBezTo>
                    <a:pt x="326" y="59"/>
                    <a:pt x="251" y="1"/>
                    <a:pt x="1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8255596" y="1445439"/>
              <a:ext cx="290006" cy="117649"/>
            </a:xfrm>
            <a:custGeom>
              <a:rect b="b" l="l" r="r" t="t"/>
              <a:pathLst>
                <a:path extrusionOk="0" h="6660" w="16417">
                  <a:moveTo>
                    <a:pt x="5883" y="0"/>
                  </a:moveTo>
                  <a:cubicBezTo>
                    <a:pt x="5761" y="0"/>
                    <a:pt x="5640" y="9"/>
                    <a:pt x="5518" y="28"/>
                  </a:cubicBezTo>
                  <a:cubicBezTo>
                    <a:pt x="5041" y="100"/>
                    <a:pt x="4568" y="358"/>
                    <a:pt x="4354" y="795"/>
                  </a:cubicBezTo>
                  <a:cubicBezTo>
                    <a:pt x="4149" y="1201"/>
                    <a:pt x="4207" y="1700"/>
                    <a:pt x="4394" y="2120"/>
                  </a:cubicBezTo>
                  <a:cubicBezTo>
                    <a:pt x="4582" y="2535"/>
                    <a:pt x="4889" y="2883"/>
                    <a:pt x="5189" y="3226"/>
                  </a:cubicBezTo>
                  <a:cubicBezTo>
                    <a:pt x="4958" y="3203"/>
                    <a:pt x="4726" y="3192"/>
                    <a:pt x="4493" y="3192"/>
                  </a:cubicBezTo>
                  <a:cubicBezTo>
                    <a:pt x="3679" y="3192"/>
                    <a:pt x="2863" y="3330"/>
                    <a:pt x="2092" y="3600"/>
                  </a:cubicBezTo>
                  <a:cubicBezTo>
                    <a:pt x="1271" y="3891"/>
                    <a:pt x="451" y="4395"/>
                    <a:pt x="143" y="5212"/>
                  </a:cubicBezTo>
                  <a:cubicBezTo>
                    <a:pt x="27" y="5523"/>
                    <a:pt x="0" y="5894"/>
                    <a:pt x="184" y="6170"/>
                  </a:cubicBezTo>
                  <a:cubicBezTo>
                    <a:pt x="442" y="6577"/>
                    <a:pt x="999" y="6635"/>
                    <a:pt x="1481" y="6647"/>
                  </a:cubicBezTo>
                  <a:cubicBezTo>
                    <a:pt x="1785" y="6655"/>
                    <a:pt x="2089" y="6659"/>
                    <a:pt x="2392" y="6659"/>
                  </a:cubicBezTo>
                  <a:cubicBezTo>
                    <a:pt x="5814" y="6659"/>
                    <a:pt x="9221" y="6182"/>
                    <a:pt x="12638" y="5952"/>
                  </a:cubicBezTo>
                  <a:cubicBezTo>
                    <a:pt x="13369" y="5908"/>
                    <a:pt x="16416" y="5715"/>
                    <a:pt x="15930" y="5144"/>
                  </a:cubicBezTo>
                  <a:cubicBezTo>
                    <a:pt x="14989" y="4034"/>
                    <a:pt x="13272" y="3003"/>
                    <a:pt x="12041" y="2268"/>
                  </a:cubicBezTo>
                  <a:cubicBezTo>
                    <a:pt x="10456" y="1325"/>
                    <a:pt x="8753" y="581"/>
                    <a:pt x="6959" y="157"/>
                  </a:cubicBezTo>
                  <a:cubicBezTo>
                    <a:pt x="6605" y="74"/>
                    <a:pt x="6244" y="0"/>
                    <a:pt x="58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8368899" y="1492357"/>
              <a:ext cx="292921" cy="120882"/>
            </a:xfrm>
            <a:custGeom>
              <a:rect b="b" l="l" r="r" t="t"/>
              <a:pathLst>
                <a:path extrusionOk="0" h="6843" w="16582">
                  <a:moveTo>
                    <a:pt x="179" y="0"/>
                  </a:moveTo>
                  <a:cubicBezTo>
                    <a:pt x="102" y="0"/>
                    <a:pt x="35" y="55"/>
                    <a:pt x="19" y="133"/>
                  </a:cubicBezTo>
                  <a:cubicBezTo>
                    <a:pt x="0" y="218"/>
                    <a:pt x="59" y="307"/>
                    <a:pt x="144" y="320"/>
                  </a:cubicBezTo>
                  <a:cubicBezTo>
                    <a:pt x="2833" y="856"/>
                    <a:pt x="5876" y="1458"/>
                    <a:pt x="8695" y="2475"/>
                  </a:cubicBezTo>
                  <a:cubicBezTo>
                    <a:pt x="11242" y="3394"/>
                    <a:pt x="13731" y="4808"/>
                    <a:pt x="16300" y="6806"/>
                  </a:cubicBezTo>
                  <a:cubicBezTo>
                    <a:pt x="16327" y="6829"/>
                    <a:pt x="16364" y="6842"/>
                    <a:pt x="16399" y="6842"/>
                  </a:cubicBezTo>
                  <a:cubicBezTo>
                    <a:pt x="16448" y="6842"/>
                    <a:pt x="16497" y="6820"/>
                    <a:pt x="16528" y="6779"/>
                  </a:cubicBezTo>
                  <a:cubicBezTo>
                    <a:pt x="16582" y="6709"/>
                    <a:pt x="16568" y="6606"/>
                    <a:pt x="16497" y="6548"/>
                  </a:cubicBezTo>
                  <a:cubicBezTo>
                    <a:pt x="13905" y="4531"/>
                    <a:pt x="11385" y="3100"/>
                    <a:pt x="8806" y="2167"/>
                  </a:cubicBezTo>
                  <a:cubicBezTo>
                    <a:pt x="5965" y="1141"/>
                    <a:pt x="2905" y="539"/>
                    <a:pt x="210" y="3"/>
                  </a:cubicBezTo>
                  <a:cubicBezTo>
                    <a:pt x="200" y="1"/>
                    <a:pt x="189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8032823" y="679432"/>
              <a:ext cx="684872" cy="524103"/>
            </a:xfrm>
            <a:custGeom>
              <a:rect b="b" l="l" r="r" t="t"/>
              <a:pathLst>
                <a:path extrusionOk="0" h="29669" w="38770">
                  <a:moveTo>
                    <a:pt x="357" y="0"/>
                  </a:moveTo>
                  <a:cubicBezTo>
                    <a:pt x="54" y="1026"/>
                    <a:pt x="1" y="2168"/>
                    <a:pt x="286" y="3404"/>
                  </a:cubicBezTo>
                  <a:cubicBezTo>
                    <a:pt x="812" y="5692"/>
                    <a:pt x="2833" y="7373"/>
                    <a:pt x="4996" y="8283"/>
                  </a:cubicBezTo>
                  <a:cubicBezTo>
                    <a:pt x="7566" y="9364"/>
                    <a:pt x="10375" y="9581"/>
                    <a:pt x="13184" y="9581"/>
                  </a:cubicBezTo>
                  <a:cubicBezTo>
                    <a:pt x="14062" y="9581"/>
                    <a:pt x="14939" y="9560"/>
                    <a:pt x="15809" y="9537"/>
                  </a:cubicBezTo>
                  <a:lnTo>
                    <a:pt x="15809" y="9537"/>
                  </a:lnTo>
                  <a:cubicBezTo>
                    <a:pt x="14351" y="11451"/>
                    <a:pt x="12919" y="13427"/>
                    <a:pt x="12023" y="15666"/>
                  </a:cubicBezTo>
                  <a:cubicBezTo>
                    <a:pt x="11125" y="17906"/>
                    <a:pt x="10804" y="20453"/>
                    <a:pt x="11612" y="22728"/>
                  </a:cubicBezTo>
                  <a:cubicBezTo>
                    <a:pt x="12410" y="24995"/>
                    <a:pt x="14489" y="26890"/>
                    <a:pt x="16894" y="27037"/>
                  </a:cubicBezTo>
                  <a:cubicBezTo>
                    <a:pt x="16999" y="27044"/>
                    <a:pt x="17104" y="27047"/>
                    <a:pt x="17208" y="27047"/>
                  </a:cubicBezTo>
                  <a:cubicBezTo>
                    <a:pt x="18809" y="27047"/>
                    <a:pt x="20351" y="26325"/>
                    <a:pt x="21648" y="25378"/>
                  </a:cubicBezTo>
                  <a:cubicBezTo>
                    <a:pt x="23495" y="24035"/>
                    <a:pt x="24990" y="22211"/>
                    <a:pt x="25941" y="20132"/>
                  </a:cubicBezTo>
                  <a:cubicBezTo>
                    <a:pt x="26418" y="24713"/>
                    <a:pt x="29910" y="29138"/>
                    <a:pt x="34496" y="29625"/>
                  </a:cubicBezTo>
                  <a:cubicBezTo>
                    <a:pt x="34775" y="29655"/>
                    <a:pt x="35054" y="29669"/>
                    <a:pt x="35332" y="29669"/>
                  </a:cubicBezTo>
                  <a:cubicBezTo>
                    <a:pt x="36513" y="29669"/>
                    <a:pt x="37679" y="29409"/>
                    <a:pt x="38770" y="28946"/>
                  </a:cubicBezTo>
                  <a:cubicBezTo>
                    <a:pt x="32311" y="13356"/>
                    <a:pt x="17763" y="1963"/>
                    <a:pt x="3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7897208" y="1350561"/>
              <a:ext cx="138776" cy="183469"/>
            </a:xfrm>
            <a:custGeom>
              <a:rect b="b" l="l" r="r" t="t"/>
              <a:pathLst>
                <a:path extrusionOk="0" h="10386" w="7856">
                  <a:moveTo>
                    <a:pt x="1" y="1"/>
                  </a:moveTo>
                  <a:lnTo>
                    <a:pt x="1" y="118"/>
                  </a:lnTo>
                  <a:lnTo>
                    <a:pt x="1" y="122"/>
                  </a:lnTo>
                  <a:cubicBezTo>
                    <a:pt x="32" y="1299"/>
                    <a:pt x="120" y="2477"/>
                    <a:pt x="259" y="3645"/>
                  </a:cubicBezTo>
                  <a:cubicBezTo>
                    <a:pt x="291" y="3896"/>
                    <a:pt x="322" y="4145"/>
                    <a:pt x="361" y="4395"/>
                  </a:cubicBezTo>
                  <a:cubicBezTo>
                    <a:pt x="366" y="4453"/>
                    <a:pt x="380" y="4507"/>
                    <a:pt x="384" y="4565"/>
                  </a:cubicBezTo>
                  <a:cubicBezTo>
                    <a:pt x="532" y="5479"/>
                    <a:pt x="759" y="6375"/>
                    <a:pt x="1182" y="7192"/>
                  </a:cubicBezTo>
                  <a:cubicBezTo>
                    <a:pt x="1504" y="7803"/>
                    <a:pt x="1950" y="8374"/>
                    <a:pt x="2498" y="8794"/>
                  </a:cubicBezTo>
                  <a:cubicBezTo>
                    <a:pt x="2556" y="8843"/>
                    <a:pt x="2619" y="8891"/>
                    <a:pt x="2686" y="8932"/>
                  </a:cubicBezTo>
                  <a:cubicBezTo>
                    <a:pt x="3060" y="9191"/>
                    <a:pt x="3476" y="9378"/>
                    <a:pt x="3921" y="9476"/>
                  </a:cubicBezTo>
                  <a:cubicBezTo>
                    <a:pt x="4524" y="9601"/>
                    <a:pt x="5148" y="9556"/>
                    <a:pt x="5759" y="9623"/>
                  </a:cubicBezTo>
                  <a:cubicBezTo>
                    <a:pt x="6245" y="9673"/>
                    <a:pt x="6745" y="9811"/>
                    <a:pt x="7120" y="10110"/>
                  </a:cubicBezTo>
                  <a:cubicBezTo>
                    <a:pt x="7217" y="10190"/>
                    <a:pt x="7312" y="10283"/>
                    <a:pt x="7388" y="10386"/>
                  </a:cubicBezTo>
                  <a:cubicBezTo>
                    <a:pt x="7388" y="10350"/>
                    <a:pt x="7392" y="10310"/>
                    <a:pt x="7392" y="10274"/>
                  </a:cubicBezTo>
                  <a:cubicBezTo>
                    <a:pt x="7454" y="9338"/>
                    <a:pt x="7695" y="8584"/>
                    <a:pt x="7748" y="7639"/>
                  </a:cubicBezTo>
                  <a:cubicBezTo>
                    <a:pt x="7812" y="6317"/>
                    <a:pt x="7856" y="4903"/>
                    <a:pt x="7213" y="3758"/>
                  </a:cubicBezTo>
                  <a:cubicBezTo>
                    <a:pt x="7186" y="3704"/>
                    <a:pt x="7155" y="3655"/>
                    <a:pt x="7124" y="3601"/>
                  </a:cubicBezTo>
                  <a:cubicBezTo>
                    <a:pt x="7110" y="3583"/>
                    <a:pt x="7098" y="3561"/>
                    <a:pt x="7084" y="3543"/>
                  </a:cubicBezTo>
                  <a:cubicBezTo>
                    <a:pt x="6593" y="2803"/>
                    <a:pt x="5852" y="2294"/>
                    <a:pt x="5037" y="1915"/>
                  </a:cubicBezTo>
                  <a:cubicBezTo>
                    <a:pt x="4987" y="1888"/>
                    <a:pt x="4930" y="1866"/>
                    <a:pt x="4876" y="1839"/>
                  </a:cubicBezTo>
                  <a:cubicBezTo>
                    <a:pt x="4528" y="1687"/>
                    <a:pt x="4166" y="1553"/>
                    <a:pt x="3810" y="1438"/>
                  </a:cubicBezTo>
                  <a:cubicBezTo>
                    <a:pt x="2592" y="1040"/>
                    <a:pt x="1254" y="813"/>
                    <a:pt x="188" y="130"/>
                  </a:cubicBezTo>
                  <a:cubicBezTo>
                    <a:pt x="120" y="85"/>
                    <a:pt x="58" y="5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7897208" y="1350561"/>
              <a:ext cx="130580" cy="183469"/>
            </a:xfrm>
            <a:custGeom>
              <a:rect b="b" l="l" r="r" t="t"/>
              <a:pathLst>
                <a:path extrusionOk="0" h="10386" w="7392">
                  <a:moveTo>
                    <a:pt x="1" y="1"/>
                  </a:moveTo>
                  <a:lnTo>
                    <a:pt x="1" y="118"/>
                  </a:lnTo>
                  <a:lnTo>
                    <a:pt x="1" y="122"/>
                  </a:lnTo>
                  <a:cubicBezTo>
                    <a:pt x="558" y="1483"/>
                    <a:pt x="1276" y="2758"/>
                    <a:pt x="2155" y="3913"/>
                  </a:cubicBezTo>
                  <a:cubicBezTo>
                    <a:pt x="2319" y="4132"/>
                    <a:pt x="2490" y="4346"/>
                    <a:pt x="2673" y="4555"/>
                  </a:cubicBezTo>
                  <a:cubicBezTo>
                    <a:pt x="2721" y="4609"/>
                    <a:pt x="2766" y="4662"/>
                    <a:pt x="2815" y="4716"/>
                  </a:cubicBezTo>
                  <a:cubicBezTo>
                    <a:pt x="3167" y="5123"/>
                    <a:pt x="3534" y="5510"/>
                    <a:pt x="3890" y="5889"/>
                  </a:cubicBezTo>
                  <a:cubicBezTo>
                    <a:pt x="3993" y="5996"/>
                    <a:pt x="4096" y="6103"/>
                    <a:pt x="4203" y="6215"/>
                  </a:cubicBezTo>
                  <a:cubicBezTo>
                    <a:pt x="4225" y="6241"/>
                    <a:pt x="4247" y="6264"/>
                    <a:pt x="4273" y="6291"/>
                  </a:cubicBezTo>
                  <a:cubicBezTo>
                    <a:pt x="4586" y="6626"/>
                    <a:pt x="4899" y="6969"/>
                    <a:pt x="5197" y="7326"/>
                  </a:cubicBezTo>
                  <a:cubicBezTo>
                    <a:pt x="5376" y="7540"/>
                    <a:pt x="5545" y="7754"/>
                    <a:pt x="5710" y="7964"/>
                  </a:cubicBezTo>
                  <a:cubicBezTo>
                    <a:pt x="5745" y="8008"/>
                    <a:pt x="5778" y="8053"/>
                    <a:pt x="5809" y="8094"/>
                  </a:cubicBezTo>
                  <a:cubicBezTo>
                    <a:pt x="6326" y="8776"/>
                    <a:pt x="6762" y="9440"/>
                    <a:pt x="7120" y="10110"/>
                  </a:cubicBezTo>
                  <a:cubicBezTo>
                    <a:pt x="7217" y="10190"/>
                    <a:pt x="7312" y="10283"/>
                    <a:pt x="7388" y="10386"/>
                  </a:cubicBezTo>
                  <a:cubicBezTo>
                    <a:pt x="7388" y="10350"/>
                    <a:pt x="7392" y="10310"/>
                    <a:pt x="7392" y="10274"/>
                  </a:cubicBezTo>
                  <a:cubicBezTo>
                    <a:pt x="7009" y="9512"/>
                    <a:pt x="6517" y="8749"/>
                    <a:pt x="5924" y="7968"/>
                  </a:cubicBezTo>
                  <a:cubicBezTo>
                    <a:pt x="5889" y="7919"/>
                    <a:pt x="5852" y="7870"/>
                    <a:pt x="5817" y="7826"/>
                  </a:cubicBezTo>
                  <a:cubicBezTo>
                    <a:pt x="5657" y="7625"/>
                    <a:pt x="5496" y="7424"/>
                    <a:pt x="5327" y="7219"/>
                  </a:cubicBezTo>
                  <a:cubicBezTo>
                    <a:pt x="5023" y="6857"/>
                    <a:pt x="4702" y="6505"/>
                    <a:pt x="4376" y="6161"/>
                  </a:cubicBezTo>
                  <a:cubicBezTo>
                    <a:pt x="4332" y="6117"/>
                    <a:pt x="4287" y="6068"/>
                    <a:pt x="4242" y="6019"/>
                  </a:cubicBezTo>
                  <a:lnTo>
                    <a:pt x="4238" y="6019"/>
                  </a:lnTo>
                  <a:cubicBezTo>
                    <a:pt x="4166" y="5934"/>
                    <a:pt x="4086" y="5854"/>
                    <a:pt x="4011" y="5774"/>
                  </a:cubicBezTo>
                  <a:cubicBezTo>
                    <a:pt x="3422" y="5149"/>
                    <a:pt x="2811" y="4511"/>
                    <a:pt x="2288" y="3815"/>
                  </a:cubicBezTo>
                  <a:cubicBezTo>
                    <a:pt x="1436" y="2696"/>
                    <a:pt x="727" y="1456"/>
                    <a:pt x="188" y="130"/>
                  </a:cubicBezTo>
                  <a:cubicBezTo>
                    <a:pt x="120" y="85"/>
                    <a:pt x="58" y="5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>
              <a:off x="7903585" y="1428181"/>
              <a:ext cx="45328" cy="5794"/>
            </a:xfrm>
            <a:custGeom>
              <a:rect b="b" l="l" r="r" t="t"/>
              <a:pathLst>
                <a:path extrusionOk="0" h="328" w="2566">
                  <a:moveTo>
                    <a:pt x="0" y="1"/>
                  </a:moveTo>
                  <a:lnTo>
                    <a:pt x="0" y="1"/>
                  </a:lnTo>
                  <a:cubicBezTo>
                    <a:pt x="5" y="59"/>
                    <a:pt x="19" y="113"/>
                    <a:pt x="23" y="171"/>
                  </a:cubicBezTo>
                  <a:cubicBezTo>
                    <a:pt x="760" y="273"/>
                    <a:pt x="1509" y="323"/>
                    <a:pt x="2255" y="323"/>
                  </a:cubicBezTo>
                  <a:cubicBezTo>
                    <a:pt x="2322" y="323"/>
                    <a:pt x="2388" y="323"/>
                    <a:pt x="2454" y="322"/>
                  </a:cubicBezTo>
                  <a:cubicBezTo>
                    <a:pt x="2463" y="327"/>
                    <a:pt x="2472" y="327"/>
                    <a:pt x="2481" y="327"/>
                  </a:cubicBezTo>
                  <a:cubicBezTo>
                    <a:pt x="2508" y="327"/>
                    <a:pt x="2530" y="313"/>
                    <a:pt x="2547" y="295"/>
                  </a:cubicBezTo>
                  <a:cubicBezTo>
                    <a:pt x="2557" y="282"/>
                    <a:pt x="2565" y="264"/>
                    <a:pt x="2565" y="241"/>
                  </a:cubicBezTo>
                  <a:cubicBezTo>
                    <a:pt x="2561" y="198"/>
                    <a:pt x="2526" y="161"/>
                    <a:pt x="2481" y="161"/>
                  </a:cubicBezTo>
                  <a:lnTo>
                    <a:pt x="2312" y="161"/>
                  </a:lnTo>
                  <a:cubicBezTo>
                    <a:pt x="1540" y="161"/>
                    <a:pt x="764" y="10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7971366" y="1383046"/>
              <a:ext cx="14821" cy="78645"/>
            </a:xfrm>
            <a:custGeom>
              <a:rect b="b" l="l" r="r" t="t"/>
              <a:pathLst>
                <a:path extrusionOk="0" h="4452" w="839">
                  <a:moveTo>
                    <a:pt x="678" y="0"/>
                  </a:moveTo>
                  <a:cubicBezTo>
                    <a:pt x="571" y="1405"/>
                    <a:pt x="357" y="2806"/>
                    <a:pt x="40" y="4180"/>
                  </a:cubicBezTo>
                  <a:lnTo>
                    <a:pt x="44" y="4180"/>
                  </a:lnTo>
                  <a:cubicBezTo>
                    <a:pt x="31" y="4238"/>
                    <a:pt x="17" y="4291"/>
                    <a:pt x="5" y="4349"/>
                  </a:cubicBezTo>
                  <a:cubicBezTo>
                    <a:pt x="5" y="4359"/>
                    <a:pt x="0" y="4363"/>
                    <a:pt x="5" y="4376"/>
                  </a:cubicBezTo>
                  <a:cubicBezTo>
                    <a:pt x="5" y="4408"/>
                    <a:pt x="31" y="4439"/>
                    <a:pt x="67" y="4452"/>
                  </a:cubicBezTo>
                  <a:cubicBezTo>
                    <a:pt x="70" y="4452"/>
                    <a:pt x="71" y="4450"/>
                    <a:pt x="72" y="4450"/>
                  </a:cubicBezTo>
                  <a:cubicBezTo>
                    <a:pt x="73" y="4450"/>
                    <a:pt x="74" y="4450"/>
                    <a:pt x="75" y="4452"/>
                  </a:cubicBezTo>
                  <a:cubicBezTo>
                    <a:pt x="102" y="4452"/>
                    <a:pt x="134" y="4443"/>
                    <a:pt x="151" y="4421"/>
                  </a:cubicBezTo>
                  <a:cubicBezTo>
                    <a:pt x="161" y="4412"/>
                    <a:pt x="165" y="4398"/>
                    <a:pt x="165" y="4390"/>
                  </a:cubicBezTo>
                  <a:cubicBezTo>
                    <a:pt x="170" y="4367"/>
                    <a:pt x="174" y="4345"/>
                    <a:pt x="178" y="4322"/>
                  </a:cubicBezTo>
                  <a:cubicBezTo>
                    <a:pt x="504" y="2930"/>
                    <a:pt x="723" y="1503"/>
                    <a:pt x="839" y="76"/>
                  </a:cubicBezTo>
                  <a:cubicBezTo>
                    <a:pt x="789" y="49"/>
                    <a:pt x="732" y="27"/>
                    <a:pt x="6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7941336" y="1413148"/>
              <a:ext cx="83308" cy="95197"/>
            </a:xfrm>
            <a:custGeom>
              <a:rect b="b" l="l" r="r" t="t"/>
              <a:pathLst>
                <a:path extrusionOk="0" h="5389" w="4716">
                  <a:moveTo>
                    <a:pt x="4586" y="0"/>
                  </a:moveTo>
                  <a:cubicBezTo>
                    <a:pt x="4336" y="1454"/>
                    <a:pt x="3917" y="2873"/>
                    <a:pt x="3337" y="4234"/>
                  </a:cubicBezTo>
                  <a:cubicBezTo>
                    <a:pt x="3333" y="4247"/>
                    <a:pt x="3323" y="4265"/>
                    <a:pt x="3319" y="4283"/>
                  </a:cubicBezTo>
                  <a:cubicBezTo>
                    <a:pt x="3301" y="4323"/>
                    <a:pt x="3274" y="4363"/>
                    <a:pt x="3247" y="4390"/>
                  </a:cubicBezTo>
                  <a:cubicBezTo>
                    <a:pt x="3239" y="4403"/>
                    <a:pt x="3226" y="4411"/>
                    <a:pt x="3212" y="4421"/>
                  </a:cubicBezTo>
                  <a:cubicBezTo>
                    <a:pt x="3172" y="4448"/>
                    <a:pt x="3123" y="4465"/>
                    <a:pt x="3060" y="4487"/>
                  </a:cubicBezTo>
                  <a:cubicBezTo>
                    <a:pt x="2065" y="4835"/>
                    <a:pt x="1040" y="5090"/>
                    <a:pt x="0" y="5251"/>
                  </a:cubicBezTo>
                  <a:cubicBezTo>
                    <a:pt x="58" y="5300"/>
                    <a:pt x="121" y="5348"/>
                    <a:pt x="188" y="5389"/>
                  </a:cubicBezTo>
                  <a:cubicBezTo>
                    <a:pt x="1182" y="5224"/>
                    <a:pt x="2160" y="4973"/>
                    <a:pt x="3114" y="4644"/>
                  </a:cubicBezTo>
                  <a:cubicBezTo>
                    <a:pt x="3177" y="4621"/>
                    <a:pt x="3247" y="4594"/>
                    <a:pt x="3311" y="4551"/>
                  </a:cubicBezTo>
                  <a:cubicBezTo>
                    <a:pt x="3333" y="4541"/>
                    <a:pt x="3350" y="4524"/>
                    <a:pt x="3364" y="4510"/>
                  </a:cubicBezTo>
                  <a:lnTo>
                    <a:pt x="3391" y="4479"/>
                  </a:lnTo>
                  <a:cubicBezTo>
                    <a:pt x="3404" y="4461"/>
                    <a:pt x="3418" y="4443"/>
                    <a:pt x="3426" y="4425"/>
                  </a:cubicBezTo>
                  <a:cubicBezTo>
                    <a:pt x="3453" y="4385"/>
                    <a:pt x="3475" y="4341"/>
                    <a:pt x="3494" y="4300"/>
                  </a:cubicBezTo>
                  <a:cubicBezTo>
                    <a:pt x="4050" y="2984"/>
                    <a:pt x="4461" y="1619"/>
                    <a:pt x="4715" y="215"/>
                  </a:cubicBezTo>
                  <a:cubicBezTo>
                    <a:pt x="4688" y="161"/>
                    <a:pt x="4657" y="112"/>
                    <a:pt x="4626" y="58"/>
                  </a:cubicBezTo>
                  <a:cubicBezTo>
                    <a:pt x="4612" y="40"/>
                    <a:pt x="4600" y="18"/>
                    <a:pt x="4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7436700" y="2023526"/>
              <a:ext cx="218534" cy="125792"/>
            </a:xfrm>
            <a:custGeom>
              <a:rect b="b" l="l" r="r" t="t"/>
              <a:pathLst>
                <a:path extrusionOk="0" h="7121" w="12371">
                  <a:moveTo>
                    <a:pt x="4961" y="0"/>
                  </a:moveTo>
                  <a:cubicBezTo>
                    <a:pt x="4889" y="0"/>
                    <a:pt x="4818" y="2"/>
                    <a:pt x="4746" y="6"/>
                  </a:cubicBezTo>
                  <a:cubicBezTo>
                    <a:pt x="4670" y="10"/>
                    <a:pt x="4594" y="14"/>
                    <a:pt x="4519" y="23"/>
                  </a:cubicBezTo>
                  <a:cubicBezTo>
                    <a:pt x="4064" y="72"/>
                    <a:pt x="3626" y="202"/>
                    <a:pt x="3221" y="420"/>
                  </a:cubicBezTo>
                  <a:cubicBezTo>
                    <a:pt x="2681" y="714"/>
                    <a:pt x="2239" y="1157"/>
                    <a:pt x="1730" y="1504"/>
                  </a:cubicBezTo>
                  <a:cubicBezTo>
                    <a:pt x="1329" y="1781"/>
                    <a:pt x="861" y="2003"/>
                    <a:pt x="384" y="2017"/>
                  </a:cubicBezTo>
                  <a:cubicBezTo>
                    <a:pt x="363" y="2018"/>
                    <a:pt x="343" y="2018"/>
                    <a:pt x="322" y="2018"/>
                  </a:cubicBezTo>
                  <a:cubicBezTo>
                    <a:pt x="213" y="2018"/>
                    <a:pt x="105" y="2008"/>
                    <a:pt x="0" y="1982"/>
                  </a:cubicBezTo>
                  <a:lnTo>
                    <a:pt x="0" y="1982"/>
                  </a:lnTo>
                  <a:cubicBezTo>
                    <a:pt x="23" y="2009"/>
                    <a:pt x="50" y="2044"/>
                    <a:pt x="67" y="2071"/>
                  </a:cubicBezTo>
                  <a:cubicBezTo>
                    <a:pt x="633" y="2820"/>
                    <a:pt x="937" y="3551"/>
                    <a:pt x="1516" y="4305"/>
                  </a:cubicBezTo>
                  <a:cubicBezTo>
                    <a:pt x="2329" y="5345"/>
                    <a:pt x="3212" y="6446"/>
                    <a:pt x="4448" y="6897"/>
                  </a:cubicBezTo>
                  <a:cubicBezTo>
                    <a:pt x="4505" y="6920"/>
                    <a:pt x="4559" y="6942"/>
                    <a:pt x="4617" y="6960"/>
                  </a:cubicBezTo>
                  <a:cubicBezTo>
                    <a:pt x="4639" y="6965"/>
                    <a:pt x="4666" y="6973"/>
                    <a:pt x="4688" y="6982"/>
                  </a:cubicBezTo>
                  <a:cubicBezTo>
                    <a:pt x="5031" y="7078"/>
                    <a:pt x="5379" y="7121"/>
                    <a:pt x="5730" y="7121"/>
                  </a:cubicBezTo>
                  <a:cubicBezTo>
                    <a:pt x="6253" y="7121"/>
                    <a:pt x="6782" y="7027"/>
                    <a:pt x="7303" y="6880"/>
                  </a:cubicBezTo>
                  <a:cubicBezTo>
                    <a:pt x="7356" y="6870"/>
                    <a:pt x="7414" y="6853"/>
                    <a:pt x="7468" y="6835"/>
                  </a:cubicBezTo>
                  <a:cubicBezTo>
                    <a:pt x="7833" y="6724"/>
                    <a:pt x="8195" y="6590"/>
                    <a:pt x="8543" y="6446"/>
                  </a:cubicBezTo>
                  <a:cubicBezTo>
                    <a:pt x="9725" y="5956"/>
                    <a:pt x="10889" y="5256"/>
                    <a:pt x="12142" y="5077"/>
                  </a:cubicBezTo>
                  <a:cubicBezTo>
                    <a:pt x="12218" y="5069"/>
                    <a:pt x="12294" y="5060"/>
                    <a:pt x="12370" y="5050"/>
                  </a:cubicBezTo>
                  <a:cubicBezTo>
                    <a:pt x="12343" y="5024"/>
                    <a:pt x="12317" y="4997"/>
                    <a:pt x="12294" y="4966"/>
                  </a:cubicBezTo>
                  <a:lnTo>
                    <a:pt x="12290" y="4966"/>
                  </a:lnTo>
                  <a:cubicBezTo>
                    <a:pt x="11495" y="4091"/>
                    <a:pt x="10666" y="3253"/>
                    <a:pt x="9801" y="2454"/>
                  </a:cubicBezTo>
                  <a:cubicBezTo>
                    <a:pt x="9613" y="2285"/>
                    <a:pt x="9426" y="2120"/>
                    <a:pt x="9234" y="1955"/>
                  </a:cubicBezTo>
                  <a:cubicBezTo>
                    <a:pt x="9189" y="1915"/>
                    <a:pt x="9150" y="1879"/>
                    <a:pt x="9105" y="1838"/>
                  </a:cubicBezTo>
                  <a:cubicBezTo>
                    <a:pt x="8395" y="1245"/>
                    <a:pt x="7641" y="710"/>
                    <a:pt x="6789" y="366"/>
                  </a:cubicBezTo>
                  <a:cubicBezTo>
                    <a:pt x="6213" y="139"/>
                    <a:pt x="5584" y="0"/>
                    <a:pt x="4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7436700" y="2058521"/>
              <a:ext cx="218534" cy="54709"/>
            </a:xfrm>
            <a:custGeom>
              <a:rect b="b" l="l" r="r" t="t"/>
              <a:pathLst>
                <a:path extrusionOk="0" h="3097" w="12371">
                  <a:moveTo>
                    <a:pt x="0" y="1"/>
                  </a:moveTo>
                  <a:lnTo>
                    <a:pt x="0" y="1"/>
                  </a:lnTo>
                  <a:cubicBezTo>
                    <a:pt x="23" y="28"/>
                    <a:pt x="50" y="63"/>
                    <a:pt x="67" y="90"/>
                  </a:cubicBezTo>
                  <a:cubicBezTo>
                    <a:pt x="857" y="420"/>
                    <a:pt x="1726" y="679"/>
                    <a:pt x="2685" y="884"/>
                  </a:cubicBezTo>
                  <a:cubicBezTo>
                    <a:pt x="2743" y="897"/>
                    <a:pt x="2801" y="911"/>
                    <a:pt x="2860" y="924"/>
                  </a:cubicBezTo>
                  <a:cubicBezTo>
                    <a:pt x="3109" y="973"/>
                    <a:pt x="3363" y="1022"/>
                    <a:pt x="3626" y="1066"/>
                  </a:cubicBezTo>
                  <a:cubicBezTo>
                    <a:pt x="4095" y="1142"/>
                    <a:pt x="4563" y="1196"/>
                    <a:pt x="5032" y="1249"/>
                  </a:cubicBezTo>
                  <a:cubicBezTo>
                    <a:pt x="5099" y="1254"/>
                    <a:pt x="5162" y="1263"/>
                    <a:pt x="5228" y="1267"/>
                  </a:cubicBezTo>
                  <a:lnTo>
                    <a:pt x="5232" y="1267"/>
                  </a:lnTo>
                  <a:cubicBezTo>
                    <a:pt x="5344" y="1280"/>
                    <a:pt x="5456" y="1290"/>
                    <a:pt x="5567" y="1303"/>
                  </a:cubicBezTo>
                  <a:cubicBezTo>
                    <a:pt x="6420" y="1393"/>
                    <a:pt x="7298" y="1482"/>
                    <a:pt x="8150" y="1669"/>
                  </a:cubicBezTo>
                  <a:cubicBezTo>
                    <a:pt x="9524" y="1963"/>
                    <a:pt x="10871" y="2445"/>
                    <a:pt x="12142" y="3096"/>
                  </a:cubicBezTo>
                  <a:cubicBezTo>
                    <a:pt x="12218" y="3088"/>
                    <a:pt x="12294" y="3079"/>
                    <a:pt x="12370" y="3069"/>
                  </a:cubicBezTo>
                  <a:cubicBezTo>
                    <a:pt x="12343" y="3043"/>
                    <a:pt x="12317" y="3016"/>
                    <a:pt x="12294" y="2985"/>
                  </a:cubicBezTo>
                  <a:lnTo>
                    <a:pt x="12290" y="2985"/>
                  </a:lnTo>
                  <a:cubicBezTo>
                    <a:pt x="10983" y="2311"/>
                    <a:pt x="9605" y="1811"/>
                    <a:pt x="8186" y="1504"/>
                  </a:cubicBezTo>
                  <a:cubicBezTo>
                    <a:pt x="7918" y="1451"/>
                    <a:pt x="7651" y="1397"/>
                    <a:pt x="7378" y="1356"/>
                  </a:cubicBezTo>
                  <a:cubicBezTo>
                    <a:pt x="7303" y="1348"/>
                    <a:pt x="7235" y="1334"/>
                    <a:pt x="7159" y="1325"/>
                  </a:cubicBezTo>
                  <a:cubicBezTo>
                    <a:pt x="6634" y="1249"/>
                    <a:pt x="6098" y="1191"/>
                    <a:pt x="5580" y="1138"/>
                  </a:cubicBezTo>
                  <a:cubicBezTo>
                    <a:pt x="5434" y="1125"/>
                    <a:pt x="5286" y="1111"/>
                    <a:pt x="5135" y="1093"/>
                  </a:cubicBezTo>
                  <a:cubicBezTo>
                    <a:pt x="5099" y="1089"/>
                    <a:pt x="5067" y="1084"/>
                    <a:pt x="5032" y="1084"/>
                  </a:cubicBezTo>
                  <a:cubicBezTo>
                    <a:pt x="4577" y="1035"/>
                    <a:pt x="4112" y="973"/>
                    <a:pt x="3657" y="897"/>
                  </a:cubicBezTo>
                  <a:cubicBezTo>
                    <a:pt x="3381" y="852"/>
                    <a:pt x="3109" y="804"/>
                    <a:pt x="2850" y="745"/>
                  </a:cubicBezTo>
                  <a:cubicBezTo>
                    <a:pt x="2792" y="741"/>
                    <a:pt x="2739" y="728"/>
                    <a:pt x="2690" y="714"/>
                  </a:cubicBezTo>
                  <a:cubicBezTo>
                    <a:pt x="1856" y="536"/>
                    <a:pt x="1088" y="313"/>
                    <a:pt x="384" y="36"/>
                  </a:cubicBezTo>
                  <a:cubicBezTo>
                    <a:pt x="363" y="37"/>
                    <a:pt x="343" y="37"/>
                    <a:pt x="322" y="37"/>
                  </a:cubicBezTo>
                  <a:cubicBezTo>
                    <a:pt x="213" y="37"/>
                    <a:pt x="105" y="2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7562298" y="2055995"/>
              <a:ext cx="37538" cy="28812"/>
            </a:xfrm>
            <a:custGeom>
              <a:rect b="b" l="l" r="r" t="t"/>
              <a:pathLst>
                <a:path extrusionOk="0" h="1631" w="2125">
                  <a:moveTo>
                    <a:pt x="1995" y="0"/>
                  </a:moveTo>
                  <a:cubicBezTo>
                    <a:pt x="1312" y="443"/>
                    <a:pt x="661" y="933"/>
                    <a:pt x="49" y="1468"/>
                  </a:cubicBezTo>
                  <a:cubicBezTo>
                    <a:pt x="45" y="1473"/>
                    <a:pt x="37" y="1477"/>
                    <a:pt x="27" y="1486"/>
                  </a:cubicBezTo>
                  <a:cubicBezTo>
                    <a:pt x="10" y="1504"/>
                    <a:pt x="0" y="1526"/>
                    <a:pt x="0" y="1549"/>
                  </a:cubicBezTo>
                  <a:cubicBezTo>
                    <a:pt x="0" y="1571"/>
                    <a:pt x="6" y="1584"/>
                    <a:pt x="18" y="1602"/>
                  </a:cubicBezTo>
                  <a:cubicBezTo>
                    <a:pt x="36" y="1620"/>
                    <a:pt x="60" y="1631"/>
                    <a:pt x="83" y="1631"/>
                  </a:cubicBezTo>
                  <a:cubicBezTo>
                    <a:pt x="101" y="1631"/>
                    <a:pt x="119" y="1624"/>
                    <a:pt x="134" y="1611"/>
                  </a:cubicBezTo>
                  <a:cubicBezTo>
                    <a:pt x="179" y="1571"/>
                    <a:pt x="220" y="1536"/>
                    <a:pt x="268" y="1499"/>
                  </a:cubicBezTo>
                  <a:cubicBezTo>
                    <a:pt x="852" y="995"/>
                    <a:pt x="1472" y="532"/>
                    <a:pt x="2124" y="117"/>
                  </a:cubicBezTo>
                  <a:cubicBezTo>
                    <a:pt x="2079" y="77"/>
                    <a:pt x="2040" y="41"/>
                    <a:pt x="19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7524866" y="2077422"/>
              <a:ext cx="43756" cy="67639"/>
            </a:xfrm>
            <a:custGeom>
              <a:rect b="b" l="l" r="r" t="t"/>
              <a:pathLst>
                <a:path extrusionOk="0" h="3829" w="2477">
                  <a:moveTo>
                    <a:pt x="85" y="1"/>
                  </a:moveTo>
                  <a:cubicBezTo>
                    <a:pt x="72" y="1"/>
                    <a:pt x="58" y="3"/>
                    <a:pt x="45" y="10"/>
                  </a:cubicBezTo>
                  <a:cubicBezTo>
                    <a:pt x="41" y="10"/>
                    <a:pt x="41" y="14"/>
                    <a:pt x="41" y="14"/>
                  </a:cubicBezTo>
                  <a:cubicBezTo>
                    <a:pt x="14" y="28"/>
                    <a:pt x="0" y="55"/>
                    <a:pt x="0" y="82"/>
                  </a:cubicBezTo>
                  <a:cubicBezTo>
                    <a:pt x="0" y="95"/>
                    <a:pt x="5" y="109"/>
                    <a:pt x="10" y="121"/>
                  </a:cubicBezTo>
                  <a:cubicBezTo>
                    <a:pt x="23" y="140"/>
                    <a:pt x="32" y="157"/>
                    <a:pt x="41" y="179"/>
                  </a:cubicBezTo>
                  <a:cubicBezTo>
                    <a:pt x="706" y="1447"/>
                    <a:pt x="1468" y="2673"/>
                    <a:pt x="2312" y="3829"/>
                  </a:cubicBezTo>
                  <a:cubicBezTo>
                    <a:pt x="2365" y="3819"/>
                    <a:pt x="2423" y="3802"/>
                    <a:pt x="2477" y="3784"/>
                  </a:cubicBezTo>
                  <a:cubicBezTo>
                    <a:pt x="1647" y="2646"/>
                    <a:pt x="898" y="1447"/>
                    <a:pt x="241" y="197"/>
                  </a:cubicBezTo>
                  <a:lnTo>
                    <a:pt x="237" y="197"/>
                  </a:lnTo>
                  <a:cubicBezTo>
                    <a:pt x="210" y="144"/>
                    <a:pt x="188" y="95"/>
                    <a:pt x="157" y="41"/>
                  </a:cubicBezTo>
                  <a:cubicBezTo>
                    <a:pt x="157" y="37"/>
                    <a:pt x="152" y="28"/>
                    <a:pt x="144" y="23"/>
                  </a:cubicBezTo>
                  <a:cubicBezTo>
                    <a:pt x="130" y="9"/>
                    <a:pt x="108" y="1"/>
                    <a:pt x="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7483971" y="2023615"/>
              <a:ext cx="36584" cy="123249"/>
            </a:xfrm>
            <a:custGeom>
              <a:rect b="b" l="l" r="r" t="t"/>
              <a:pathLst>
                <a:path extrusionOk="0" h="6977" w="2071">
                  <a:moveTo>
                    <a:pt x="2070" y="1"/>
                  </a:moveTo>
                  <a:lnTo>
                    <a:pt x="2070" y="1"/>
                  </a:lnTo>
                  <a:cubicBezTo>
                    <a:pt x="1994" y="5"/>
                    <a:pt x="1918" y="9"/>
                    <a:pt x="1843" y="18"/>
                  </a:cubicBezTo>
                  <a:cubicBezTo>
                    <a:pt x="1191" y="790"/>
                    <a:pt x="612" y="1619"/>
                    <a:pt x="104" y="2494"/>
                  </a:cubicBezTo>
                  <a:cubicBezTo>
                    <a:pt x="71" y="2548"/>
                    <a:pt x="32" y="2614"/>
                    <a:pt x="14" y="2690"/>
                  </a:cubicBezTo>
                  <a:cubicBezTo>
                    <a:pt x="5" y="2712"/>
                    <a:pt x="5" y="2735"/>
                    <a:pt x="1" y="2757"/>
                  </a:cubicBezTo>
                  <a:lnTo>
                    <a:pt x="1" y="2797"/>
                  </a:lnTo>
                  <a:cubicBezTo>
                    <a:pt x="1" y="2820"/>
                    <a:pt x="5" y="2842"/>
                    <a:pt x="9" y="2860"/>
                  </a:cubicBezTo>
                  <a:cubicBezTo>
                    <a:pt x="14" y="2908"/>
                    <a:pt x="28" y="2953"/>
                    <a:pt x="40" y="2998"/>
                  </a:cubicBezTo>
                  <a:cubicBezTo>
                    <a:pt x="469" y="4363"/>
                    <a:pt x="1049" y="5665"/>
                    <a:pt x="1772" y="6892"/>
                  </a:cubicBezTo>
                  <a:cubicBezTo>
                    <a:pt x="1829" y="6915"/>
                    <a:pt x="1883" y="6937"/>
                    <a:pt x="1941" y="6955"/>
                  </a:cubicBezTo>
                  <a:cubicBezTo>
                    <a:pt x="1963" y="6960"/>
                    <a:pt x="1990" y="6968"/>
                    <a:pt x="2012" y="6977"/>
                  </a:cubicBezTo>
                  <a:cubicBezTo>
                    <a:pt x="1254" y="5710"/>
                    <a:pt x="647" y="4359"/>
                    <a:pt x="201" y="2949"/>
                  </a:cubicBezTo>
                  <a:cubicBezTo>
                    <a:pt x="197" y="2931"/>
                    <a:pt x="188" y="2914"/>
                    <a:pt x="184" y="2900"/>
                  </a:cubicBezTo>
                  <a:cubicBezTo>
                    <a:pt x="170" y="2855"/>
                    <a:pt x="166" y="2811"/>
                    <a:pt x="166" y="2770"/>
                  </a:cubicBezTo>
                  <a:cubicBezTo>
                    <a:pt x="166" y="2753"/>
                    <a:pt x="170" y="2739"/>
                    <a:pt x="174" y="2721"/>
                  </a:cubicBezTo>
                  <a:cubicBezTo>
                    <a:pt x="188" y="2677"/>
                    <a:pt x="215" y="2628"/>
                    <a:pt x="246" y="2574"/>
                  </a:cubicBezTo>
                  <a:cubicBezTo>
                    <a:pt x="773" y="1664"/>
                    <a:pt x="1388" y="804"/>
                    <a:pt x="20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8242912" y="1982597"/>
              <a:ext cx="223798" cy="122330"/>
            </a:xfrm>
            <a:custGeom>
              <a:rect b="b" l="l" r="r" t="t"/>
              <a:pathLst>
                <a:path extrusionOk="0" h="6925" w="12669">
                  <a:moveTo>
                    <a:pt x="6748" y="1"/>
                  </a:moveTo>
                  <a:cubicBezTo>
                    <a:pt x="6740" y="1"/>
                    <a:pt x="6731" y="1"/>
                    <a:pt x="6722" y="3"/>
                  </a:cubicBezTo>
                  <a:cubicBezTo>
                    <a:pt x="5843" y="25"/>
                    <a:pt x="5018" y="382"/>
                    <a:pt x="4269" y="877"/>
                  </a:cubicBezTo>
                  <a:cubicBezTo>
                    <a:pt x="4220" y="904"/>
                    <a:pt x="4171" y="935"/>
                    <a:pt x="4126" y="970"/>
                  </a:cubicBezTo>
                  <a:cubicBezTo>
                    <a:pt x="3809" y="1185"/>
                    <a:pt x="3506" y="1421"/>
                    <a:pt x="3220" y="1662"/>
                  </a:cubicBezTo>
                  <a:cubicBezTo>
                    <a:pt x="2244" y="2479"/>
                    <a:pt x="1347" y="3491"/>
                    <a:pt x="210" y="4036"/>
                  </a:cubicBezTo>
                  <a:cubicBezTo>
                    <a:pt x="138" y="4062"/>
                    <a:pt x="72" y="4098"/>
                    <a:pt x="0" y="4124"/>
                  </a:cubicBezTo>
                  <a:cubicBezTo>
                    <a:pt x="35" y="4143"/>
                    <a:pt x="66" y="4160"/>
                    <a:pt x="99" y="4182"/>
                  </a:cubicBezTo>
                  <a:cubicBezTo>
                    <a:pt x="99" y="4184"/>
                    <a:pt x="99" y="4185"/>
                    <a:pt x="99" y="4185"/>
                  </a:cubicBezTo>
                  <a:cubicBezTo>
                    <a:pt x="100" y="4185"/>
                    <a:pt x="101" y="4184"/>
                    <a:pt x="103" y="4182"/>
                  </a:cubicBezTo>
                  <a:cubicBezTo>
                    <a:pt x="1116" y="4775"/>
                    <a:pt x="2154" y="5325"/>
                    <a:pt x="3216" y="5825"/>
                  </a:cubicBezTo>
                  <a:cubicBezTo>
                    <a:pt x="3444" y="5932"/>
                    <a:pt x="3671" y="6033"/>
                    <a:pt x="3904" y="6132"/>
                  </a:cubicBezTo>
                  <a:cubicBezTo>
                    <a:pt x="3957" y="6159"/>
                    <a:pt x="4011" y="6177"/>
                    <a:pt x="4060" y="6199"/>
                  </a:cubicBezTo>
                  <a:cubicBezTo>
                    <a:pt x="4911" y="6556"/>
                    <a:pt x="5786" y="6842"/>
                    <a:pt x="6700" y="6908"/>
                  </a:cubicBezTo>
                  <a:cubicBezTo>
                    <a:pt x="6838" y="6919"/>
                    <a:pt x="6977" y="6924"/>
                    <a:pt x="7117" y="6924"/>
                  </a:cubicBezTo>
                  <a:cubicBezTo>
                    <a:pt x="7672" y="6924"/>
                    <a:pt x="8231" y="6837"/>
                    <a:pt x="8748" y="6645"/>
                  </a:cubicBezTo>
                  <a:cubicBezTo>
                    <a:pt x="8819" y="6618"/>
                    <a:pt x="8890" y="6591"/>
                    <a:pt x="8962" y="6556"/>
                  </a:cubicBezTo>
                  <a:cubicBezTo>
                    <a:pt x="9376" y="6377"/>
                    <a:pt x="9755" y="6123"/>
                    <a:pt x="10072" y="5798"/>
                  </a:cubicBezTo>
                  <a:cubicBezTo>
                    <a:pt x="10496" y="5356"/>
                    <a:pt x="10786" y="4807"/>
                    <a:pt x="11165" y="4320"/>
                  </a:cubicBezTo>
                  <a:cubicBezTo>
                    <a:pt x="11464" y="3937"/>
                    <a:pt x="11843" y="3589"/>
                    <a:pt x="12290" y="3433"/>
                  </a:cubicBezTo>
                  <a:cubicBezTo>
                    <a:pt x="12415" y="3389"/>
                    <a:pt x="12539" y="3362"/>
                    <a:pt x="12669" y="3353"/>
                  </a:cubicBezTo>
                  <a:cubicBezTo>
                    <a:pt x="12638" y="3330"/>
                    <a:pt x="12606" y="3309"/>
                    <a:pt x="12575" y="3286"/>
                  </a:cubicBezTo>
                  <a:cubicBezTo>
                    <a:pt x="11816" y="2741"/>
                    <a:pt x="11308" y="2140"/>
                    <a:pt x="10532" y="1600"/>
                  </a:cubicBezTo>
                  <a:cubicBezTo>
                    <a:pt x="9452" y="851"/>
                    <a:pt x="8283" y="70"/>
                    <a:pt x="6977" y="7"/>
                  </a:cubicBezTo>
                  <a:cubicBezTo>
                    <a:pt x="6914" y="3"/>
                    <a:pt x="6856" y="3"/>
                    <a:pt x="6798" y="3"/>
                  </a:cubicBezTo>
                  <a:cubicBezTo>
                    <a:pt x="6781" y="3"/>
                    <a:pt x="6765" y="1"/>
                    <a:pt x="67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8242912" y="2039743"/>
              <a:ext cx="223798" cy="21145"/>
            </a:xfrm>
            <a:custGeom>
              <a:rect b="b" l="l" r="r" t="t"/>
              <a:pathLst>
                <a:path extrusionOk="0" h="1197" w="12669">
                  <a:moveTo>
                    <a:pt x="11402" y="0"/>
                  </a:moveTo>
                  <a:cubicBezTo>
                    <a:pt x="10905" y="0"/>
                    <a:pt x="10390" y="26"/>
                    <a:pt x="9854" y="78"/>
                  </a:cubicBezTo>
                  <a:cubicBezTo>
                    <a:pt x="9792" y="82"/>
                    <a:pt x="9734" y="86"/>
                    <a:pt x="9675" y="95"/>
                  </a:cubicBezTo>
                  <a:cubicBezTo>
                    <a:pt x="9421" y="122"/>
                    <a:pt x="9167" y="149"/>
                    <a:pt x="8904" y="189"/>
                  </a:cubicBezTo>
                  <a:cubicBezTo>
                    <a:pt x="8440" y="256"/>
                    <a:pt x="7976" y="341"/>
                    <a:pt x="7513" y="434"/>
                  </a:cubicBezTo>
                  <a:cubicBezTo>
                    <a:pt x="7449" y="448"/>
                    <a:pt x="7387" y="457"/>
                    <a:pt x="7320" y="475"/>
                  </a:cubicBezTo>
                  <a:cubicBezTo>
                    <a:pt x="7208" y="492"/>
                    <a:pt x="7101" y="519"/>
                    <a:pt x="6990" y="541"/>
                  </a:cubicBezTo>
                  <a:cubicBezTo>
                    <a:pt x="6156" y="711"/>
                    <a:pt x="5291" y="885"/>
                    <a:pt x="4429" y="965"/>
                  </a:cubicBezTo>
                  <a:cubicBezTo>
                    <a:pt x="3942" y="1009"/>
                    <a:pt x="3452" y="1031"/>
                    <a:pt x="2960" y="1031"/>
                  </a:cubicBezTo>
                  <a:cubicBezTo>
                    <a:pt x="2043" y="1031"/>
                    <a:pt x="1122" y="955"/>
                    <a:pt x="210" y="801"/>
                  </a:cubicBezTo>
                  <a:cubicBezTo>
                    <a:pt x="138" y="827"/>
                    <a:pt x="72" y="863"/>
                    <a:pt x="0" y="889"/>
                  </a:cubicBezTo>
                  <a:cubicBezTo>
                    <a:pt x="35" y="908"/>
                    <a:pt x="66" y="925"/>
                    <a:pt x="99" y="947"/>
                  </a:cubicBezTo>
                  <a:cubicBezTo>
                    <a:pt x="99" y="949"/>
                    <a:pt x="99" y="950"/>
                    <a:pt x="99" y="950"/>
                  </a:cubicBezTo>
                  <a:cubicBezTo>
                    <a:pt x="100" y="950"/>
                    <a:pt x="101" y="949"/>
                    <a:pt x="103" y="947"/>
                  </a:cubicBezTo>
                  <a:cubicBezTo>
                    <a:pt x="1055" y="1113"/>
                    <a:pt x="2016" y="1196"/>
                    <a:pt x="2973" y="1196"/>
                  </a:cubicBezTo>
                  <a:cubicBezTo>
                    <a:pt x="3464" y="1196"/>
                    <a:pt x="3955" y="1174"/>
                    <a:pt x="4443" y="1130"/>
                  </a:cubicBezTo>
                  <a:cubicBezTo>
                    <a:pt x="4711" y="1104"/>
                    <a:pt x="4983" y="1073"/>
                    <a:pt x="5255" y="1028"/>
                  </a:cubicBezTo>
                  <a:cubicBezTo>
                    <a:pt x="5326" y="1019"/>
                    <a:pt x="5398" y="1005"/>
                    <a:pt x="5469" y="992"/>
                  </a:cubicBezTo>
                  <a:cubicBezTo>
                    <a:pt x="5995" y="908"/>
                    <a:pt x="6517" y="805"/>
                    <a:pt x="7025" y="698"/>
                  </a:cubicBezTo>
                  <a:cubicBezTo>
                    <a:pt x="7173" y="671"/>
                    <a:pt x="7316" y="640"/>
                    <a:pt x="7463" y="609"/>
                  </a:cubicBezTo>
                  <a:cubicBezTo>
                    <a:pt x="7499" y="604"/>
                    <a:pt x="7530" y="599"/>
                    <a:pt x="7566" y="591"/>
                  </a:cubicBezTo>
                  <a:cubicBezTo>
                    <a:pt x="8011" y="502"/>
                    <a:pt x="8471" y="416"/>
                    <a:pt x="8926" y="354"/>
                  </a:cubicBezTo>
                  <a:cubicBezTo>
                    <a:pt x="9203" y="319"/>
                    <a:pt x="9475" y="282"/>
                    <a:pt x="9738" y="256"/>
                  </a:cubicBezTo>
                  <a:cubicBezTo>
                    <a:pt x="9792" y="247"/>
                    <a:pt x="9845" y="243"/>
                    <a:pt x="9899" y="243"/>
                  </a:cubicBezTo>
                  <a:cubicBezTo>
                    <a:pt x="10421" y="193"/>
                    <a:pt x="10924" y="167"/>
                    <a:pt x="11408" y="167"/>
                  </a:cubicBezTo>
                  <a:cubicBezTo>
                    <a:pt x="11709" y="167"/>
                    <a:pt x="12003" y="177"/>
                    <a:pt x="12290" y="198"/>
                  </a:cubicBezTo>
                  <a:cubicBezTo>
                    <a:pt x="12415" y="154"/>
                    <a:pt x="12539" y="127"/>
                    <a:pt x="12669" y="118"/>
                  </a:cubicBezTo>
                  <a:cubicBezTo>
                    <a:pt x="12638" y="95"/>
                    <a:pt x="12606" y="74"/>
                    <a:pt x="12575" y="51"/>
                  </a:cubicBezTo>
                  <a:cubicBezTo>
                    <a:pt x="12195" y="17"/>
                    <a:pt x="11805" y="0"/>
                    <a:pt x="114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8311859" y="2054687"/>
              <a:ext cx="28211" cy="37432"/>
            </a:xfrm>
            <a:custGeom>
              <a:rect b="b" l="l" r="r" t="t"/>
              <a:pathLst>
                <a:path extrusionOk="0" h="2119" w="1597">
                  <a:moveTo>
                    <a:pt x="1512" y="0"/>
                  </a:moveTo>
                  <a:cubicBezTo>
                    <a:pt x="1485" y="0"/>
                    <a:pt x="1459" y="13"/>
                    <a:pt x="1442" y="39"/>
                  </a:cubicBezTo>
                  <a:cubicBezTo>
                    <a:pt x="1415" y="88"/>
                    <a:pt x="1383" y="138"/>
                    <a:pt x="1352" y="182"/>
                  </a:cubicBezTo>
                  <a:cubicBezTo>
                    <a:pt x="946" y="834"/>
                    <a:pt x="495" y="1462"/>
                    <a:pt x="1" y="2051"/>
                  </a:cubicBezTo>
                  <a:cubicBezTo>
                    <a:pt x="54" y="2078"/>
                    <a:pt x="108" y="2096"/>
                    <a:pt x="157" y="2118"/>
                  </a:cubicBezTo>
                  <a:cubicBezTo>
                    <a:pt x="674" y="1497"/>
                    <a:pt x="1147" y="838"/>
                    <a:pt x="1566" y="146"/>
                  </a:cubicBezTo>
                  <a:cubicBezTo>
                    <a:pt x="1570" y="142"/>
                    <a:pt x="1580" y="132"/>
                    <a:pt x="1584" y="124"/>
                  </a:cubicBezTo>
                  <a:cubicBezTo>
                    <a:pt x="1597" y="101"/>
                    <a:pt x="1597" y="79"/>
                    <a:pt x="1593" y="57"/>
                  </a:cubicBezTo>
                  <a:cubicBezTo>
                    <a:pt x="1584" y="35"/>
                    <a:pt x="1575" y="21"/>
                    <a:pt x="1557" y="12"/>
                  </a:cubicBezTo>
                  <a:cubicBezTo>
                    <a:pt x="1543" y="4"/>
                    <a:pt x="1527" y="0"/>
                    <a:pt x="15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8315798" y="1998089"/>
              <a:ext cx="61156" cy="52606"/>
            </a:xfrm>
            <a:custGeom>
              <a:rect b="b" l="l" r="r" t="t"/>
              <a:pathLst>
                <a:path extrusionOk="0" h="2978" w="3462">
                  <a:moveTo>
                    <a:pt x="143" y="0"/>
                  </a:moveTo>
                  <a:cubicBezTo>
                    <a:pt x="94" y="27"/>
                    <a:pt x="45" y="58"/>
                    <a:pt x="0" y="93"/>
                  </a:cubicBezTo>
                  <a:cubicBezTo>
                    <a:pt x="1124" y="923"/>
                    <a:pt x="2199" y="1843"/>
                    <a:pt x="3194" y="2833"/>
                  </a:cubicBezTo>
                  <a:cubicBezTo>
                    <a:pt x="3239" y="2873"/>
                    <a:pt x="3274" y="2913"/>
                    <a:pt x="3319" y="2953"/>
                  </a:cubicBezTo>
                  <a:cubicBezTo>
                    <a:pt x="3323" y="2957"/>
                    <a:pt x="3328" y="2967"/>
                    <a:pt x="3337" y="2967"/>
                  </a:cubicBezTo>
                  <a:cubicBezTo>
                    <a:pt x="3348" y="2974"/>
                    <a:pt x="3361" y="2977"/>
                    <a:pt x="3374" y="2977"/>
                  </a:cubicBezTo>
                  <a:cubicBezTo>
                    <a:pt x="3394" y="2977"/>
                    <a:pt x="3416" y="2969"/>
                    <a:pt x="3435" y="2953"/>
                  </a:cubicBezTo>
                  <a:cubicBezTo>
                    <a:pt x="3440" y="2953"/>
                    <a:pt x="3435" y="2949"/>
                    <a:pt x="3440" y="2949"/>
                  </a:cubicBezTo>
                  <a:cubicBezTo>
                    <a:pt x="3457" y="2926"/>
                    <a:pt x="3461" y="2895"/>
                    <a:pt x="3457" y="2868"/>
                  </a:cubicBezTo>
                  <a:cubicBezTo>
                    <a:pt x="3453" y="2855"/>
                    <a:pt x="3444" y="2846"/>
                    <a:pt x="3435" y="2837"/>
                  </a:cubicBezTo>
                  <a:cubicBezTo>
                    <a:pt x="3418" y="2823"/>
                    <a:pt x="3404" y="2806"/>
                    <a:pt x="3387" y="2792"/>
                  </a:cubicBezTo>
                  <a:cubicBezTo>
                    <a:pt x="2382" y="1784"/>
                    <a:pt x="1289" y="847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8361657" y="1982597"/>
              <a:ext cx="56210" cy="117384"/>
            </a:xfrm>
            <a:custGeom>
              <a:rect b="b" l="l" r="r" t="t"/>
              <a:pathLst>
                <a:path extrusionOk="0" h="6645" w="3182">
                  <a:moveTo>
                    <a:pt x="26" y="1"/>
                  </a:moveTo>
                  <a:cubicBezTo>
                    <a:pt x="18" y="1"/>
                    <a:pt x="9" y="1"/>
                    <a:pt x="0" y="3"/>
                  </a:cubicBezTo>
                  <a:cubicBezTo>
                    <a:pt x="1098" y="980"/>
                    <a:pt x="2080" y="2082"/>
                    <a:pt x="2922" y="3286"/>
                  </a:cubicBezTo>
                  <a:cubicBezTo>
                    <a:pt x="2932" y="3299"/>
                    <a:pt x="2945" y="3313"/>
                    <a:pt x="2953" y="3330"/>
                  </a:cubicBezTo>
                  <a:cubicBezTo>
                    <a:pt x="2980" y="3366"/>
                    <a:pt x="2998" y="3406"/>
                    <a:pt x="3007" y="3447"/>
                  </a:cubicBezTo>
                  <a:cubicBezTo>
                    <a:pt x="3016" y="3460"/>
                    <a:pt x="3012" y="3478"/>
                    <a:pt x="3016" y="3491"/>
                  </a:cubicBezTo>
                  <a:cubicBezTo>
                    <a:pt x="3016" y="3540"/>
                    <a:pt x="3007" y="3593"/>
                    <a:pt x="2994" y="3651"/>
                  </a:cubicBezTo>
                  <a:cubicBezTo>
                    <a:pt x="2762" y="4678"/>
                    <a:pt x="2436" y="5677"/>
                    <a:pt x="2026" y="6645"/>
                  </a:cubicBezTo>
                  <a:cubicBezTo>
                    <a:pt x="2097" y="6618"/>
                    <a:pt x="2168" y="6591"/>
                    <a:pt x="2240" y="6556"/>
                  </a:cubicBezTo>
                  <a:cubicBezTo>
                    <a:pt x="2623" y="5632"/>
                    <a:pt x="2932" y="4674"/>
                    <a:pt x="3150" y="3692"/>
                  </a:cubicBezTo>
                  <a:cubicBezTo>
                    <a:pt x="3167" y="3630"/>
                    <a:pt x="3181" y="3554"/>
                    <a:pt x="3177" y="3478"/>
                  </a:cubicBezTo>
                  <a:cubicBezTo>
                    <a:pt x="3181" y="3455"/>
                    <a:pt x="3177" y="3433"/>
                    <a:pt x="3173" y="3406"/>
                  </a:cubicBezTo>
                  <a:lnTo>
                    <a:pt x="3159" y="3371"/>
                  </a:lnTo>
                  <a:cubicBezTo>
                    <a:pt x="3150" y="3348"/>
                    <a:pt x="3141" y="3330"/>
                    <a:pt x="3132" y="3313"/>
                  </a:cubicBezTo>
                  <a:cubicBezTo>
                    <a:pt x="3114" y="3268"/>
                    <a:pt x="3083" y="3228"/>
                    <a:pt x="3060" y="3192"/>
                  </a:cubicBezTo>
                  <a:cubicBezTo>
                    <a:pt x="2244" y="2024"/>
                    <a:pt x="1308" y="962"/>
                    <a:pt x="255" y="7"/>
                  </a:cubicBezTo>
                  <a:cubicBezTo>
                    <a:pt x="192" y="3"/>
                    <a:pt x="134" y="3"/>
                    <a:pt x="76" y="3"/>
                  </a:cubicBezTo>
                  <a:cubicBezTo>
                    <a:pt x="59" y="3"/>
                    <a:pt x="43" y="1"/>
                    <a:pt x="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7254114" y="1239695"/>
              <a:ext cx="133901" cy="164567"/>
            </a:xfrm>
            <a:custGeom>
              <a:rect b="b" l="l" r="r" t="t"/>
              <a:pathLst>
                <a:path extrusionOk="0" h="9316" w="7580">
                  <a:moveTo>
                    <a:pt x="7579" y="1"/>
                  </a:moveTo>
                  <a:cubicBezTo>
                    <a:pt x="7543" y="14"/>
                    <a:pt x="7512" y="23"/>
                    <a:pt x="7477" y="32"/>
                  </a:cubicBezTo>
                  <a:lnTo>
                    <a:pt x="7472" y="32"/>
                  </a:lnTo>
                  <a:cubicBezTo>
                    <a:pt x="6419" y="362"/>
                    <a:pt x="5375" y="741"/>
                    <a:pt x="4354" y="1160"/>
                  </a:cubicBezTo>
                  <a:cubicBezTo>
                    <a:pt x="4140" y="1255"/>
                    <a:pt x="3921" y="1343"/>
                    <a:pt x="3707" y="1446"/>
                  </a:cubicBezTo>
                  <a:cubicBezTo>
                    <a:pt x="3654" y="1469"/>
                    <a:pt x="3609" y="1490"/>
                    <a:pt x="3555" y="1513"/>
                  </a:cubicBezTo>
                  <a:cubicBezTo>
                    <a:pt x="2770" y="1879"/>
                    <a:pt x="2017" y="2307"/>
                    <a:pt x="1387" y="2900"/>
                  </a:cubicBezTo>
                  <a:cubicBezTo>
                    <a:pt x="919" y="3347"/>
                    <a:pt x="518" y="3895"/>
                    <a:pt x="277" y="4493"/>
                  </a:cubicBezTo>
                  <a:cubicBezTo>
                    <a:pt x="246" y="4560"/>
                    <a:pt x="219" y="4631"/>
                    <a:pt x="201" y="4698"/>
                  </a:cubicBezTo>
                  <a:cubicBezTo>
                    <a:pt x="63" y="5103"/>
                    <a:pt x="1" y="5527"/>
                    <a:pt x="27" y="5956"/>
                  </a:cubicBezTo>
                  <a:cubicBezTo>
                    <a:pt x="63" y="6532"/>
                    <a:pt x="263" y="7084"/>
                    <a:pt x="361" y="7651"/>
                  </a:cubicBezTo>
                  <a:cubicBezTo>
                    <a:pt x="437" y="8101"/>
                    <a:pt x="442" y="8593"/>
                    <a:pt x="263" y="9003"/>
                  </a:cubicBezTo>
                  <a:cubicBezTo>
                    <a:pt x="219" y="9114"/>
                    <a:pt x="156" y="9221"/>
                    <a:pt x="81" y="9315"/>
                  </a:cubicBezTo>
                  <a:cubicBezTo>
                    <a:pt x="116" y="9306"/>
                    <a:pt x="152" y="9297"/>
                    <a:pt x="188" y="9293"/>
                  </a:cubicBezTo>
                  <a:cubicBezTo>
                    <a:pt x="1049" y="9110"/>
                    <a:pt x="1789" y="9136"/>
                    <a:pt x="2659" y="8941"/>
                  </a:cubicBezTo>
                  <a:cubicBezTo>
                    <a:pt x="3863" y="8663"/>
                    <a:pt x="5152" y="8342"/>
                    <a:pt x="6023" y="7473"/>
                  </a:cubicBezTo>
                  <a:lnTo>
                    <a:pt x="6143" y="7352"/>
                  </a:lnTo>
                  <a:cubicBezTo>
                    <a:pt x="6157" y="7335"/>
                    <a:pt x="6174" y="7316"/>
                    <a:pt x="6188" y="7298"/>
                  </a:cubicBezTo>
                  <a:cubicBezTo>
                    <a:pt x="6732" y="6670"/>
                    <a:pt x="6999" y="5871"/>
                    <a:pt x="7133" y="5037"/>
                  </a:cubicBezTo>
                  <a:cubicBezTo>
                    <a:pt x="7147" y="4984"/>
                    <a:pt x="7156" y="4930"/>
                    <a:pt x="7160" y="4876"/>
                  </a:cubicBezTo>
                  <a:cubicBezTo>
                    <a:pt x="7209" y="4520"/>
                    <a:pt x="7240" y="4158"/>
                    <a:pt x="7254" y="3806"/>
                  </a:cubicBezTo>
                  <a:cubicBezTo>
                    <a:pt x="7302" y="2610"/>
                    <a:pt x="7168" y="1343"/>
                    <a:pt x="7512" y="201"/>
                  </a:cubicBezTo>
                  <a:cubicBezTo>
                    <a:pt x="7535" y="135"/>
                    <a:pt x="7553" y="67"/>
                    <a:pt x="75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7255527" y="1239695"/>
              <a:ext cx="132488" cy="164567"/>
            </a:xfrm>
            <a:custGeom>
              <a:rect b="b" l="l" r="r" t="t"/>
              <a:pathLst>
                <a:path extrusionOk="0" h="9316" w="7500">
                  <a:moveTo>
                    <a:pt x="7499" y="1"/>
                  </a:moveTo>
                  <a:cubicBezTo>
                    <a:pt x="7463" y="14"/>
                    <a:pt x="7432" y="23"/>
                    <a:pt x="7397" y="32"/>
                  </a:cubicBezTo>
                  <a:lnTo>
                    <a:pt x="7392" y="32"/>
                  </a:lnTo>
                  <a:cubicBezTo>
                    <a:pt x="6304" y="880"/>
                    <a:pt x="5336" y="1856"/>
                    <a:pt x="4515" y="2941"/>
                  </a:cubicBezTo>
                  <a:cubicBezTo>
                    <a:pt x="4364" y="3145"/>
                    <a:pt x="4212" y="3355"/>
                    <a:pt x="4069" y="3574"/>
                  </a:cubicBezTo>
                  <a:cubicBezTo>
                    <a:pt x="4033" y="3631"/>
                    <a:pt x="3993" y="3685"/>
                    <a:pt x="3957" y="3744"/>
                  </a:cubicBezTo>
                  <a:cubicBezTo>
                    <a:pt x="3681" y="4162"/>
                    <a:pt x="3422" y="4595"/>
                    <a:pt x="3176" y="5015"/>
                  </a:cubicBezTo>
                  <a:cubicBezTo>
                    <a:pt x="3100" y="5136"/>
                    <a:pt x="3034" y="5255"/>
                    <a:pt x="2958" y="5376"/>
                  </a:cubicBezTo>
                  <a:cubicBezTo>
                    <a:pt x="2940" y="5403"/>
                    <a:pt x="2927" y="5430"/>
                    <a:pt x="2909" y="5461"/>
                  </a:cubicBezTo>
                  <a:cubicBezTo>
                    <a:pt x="2686" y="5831"/>
                    <a:pt x="2454" y="6201"/>
                    <a:pt x="2209" y="6558"/>
                  </a:cubicBezTo>
                  <a:cubicBezTo>
                    <a:pt x="2062" y="6773"/>
                    <a:pt x="1910" y="6982"/>
                    <a:pt x="1762" y="7183"/>
                  </a:cubicBezTo>
                  <a:cubicBezTo>
                    <a:pt x="1731" y="7228"/>
                    <a:pt x="1700" y="7267"/>
                    <a:pt x="1673" y="7308"/>
                  </a:cubicBezTo>
                  <a:cubicBezTo>
                    <a:pt x="1187" y="7946"/>
                    <a:pt x="697" y="8512"/>
                    <a:pt x="183" y="9003"/>
                  </a:cubicBezTo>
                  <a:cubicBezTo>
                    <a:pt x="139" y="9114"/>
                    <a:pt x="76" y="9221"/>
                    <a:pt x="1" y="9315"/>
                  </a:cubicBezTo>
                  <a:cubicBezTo>
                    <a:pt x="36" y="9306"/>
                    <a:pt x="72" y="9297"/>
                    <a:pt x="108" y="9293"/>
                  </a:cubicBezTo>
                  <a:cubicBezTo>
                    <a:pt x="697" y="8749"/>
                    <a:pt x="1263" y="8115"/>
                    <a:pt x="1811" y="7378"/>
                  </a:cubicBezTo>
                  <a:cubicBezTo>
                    <a:pt x="1852" y="7335"/>
                    <a:pt x="1883" y="7290"/>
                    <a:pt x="1918" y="7245"/>
                  </a:cubicBezTo>
                  <a:cubicBezTo>
                    <a:pt x="2057" y="7053"/>
                    <a:pt x="2200" y="6853"/>
                    <a:pt x="2338" y="6647"/>
                  </a:cubicBezTo>
                  <a:cubicBezTo>
                    <a:pt x="2588" y="6281"/>
                    <a:pt x="2820" y="5902"/>
                    <a:pt x="3052" y="5523"/>
                  </a:cubicBezTo>
                  <a:cubicBezTo>
                    <a:pt x="3083" y="5470"/>
                    <a:pt x="3114" y="5420"/>
                    <a:pt x="3145" y="5363"/>
                  </a:cubicBezTo>
                  <a:cubicBezTo>
                    <a:pt x="3203" y="5274"/>
                    <a:pt x="3257" y="5179"/>
                    <a:pt x="3306" y="5091"/>
                  </a:cubicBezTo>
                  <a:cubicBezTo>
                    <a:pt x="3721" y="4399"/>
                    <a:pt x="4144" y="3685"/>
                    <a:pt x="4640" y="3038"/>
                  </a:cubicBezTo>
                  <a:cubicBezTo>
                    <a:pt x="5434" y="1986"/>
                    <a:pt x="6375" y="1031"/>
                    <a:pt x="7432" y="201"/>
                  </a:cubicBezTo>
                  <a:cubicBezTo>
                    <a:pt x="7455" y="135"/>
                    <a:pt x="7473" y="67"/>
                    <a:pt x="7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7316913" y="1265239"/>
              <a:ext cx="11447" cy="42060"/>
            </a:xfrm>
            <a:custGeom>
              <a:rect b="b" l="l" r="r" t="t"/>
              <a:pathLst>
                <a:path extrusionOk="0" h="2381" w="648">
                  <a:moveTo>
                    <a:pt x="152" y="0"/>
                  </a:moveTo>
                  <a:cubicBezTo>
                    <a:pt x="99" y="23"/>
                    <a:pt x="54" y="44"/>
                    <a:pt x="0" y="67"/>
                  </a:cubicBezTo>
                  <a:cubicBezTo>
                    <a:pt x="107" y="816"/>
                    <a:pt x="268" y="1565"/>
                    <a:pt x="482" y="2298"/>
                  </a:cubicBezTo>
                  <a:cubicBezTo>
                    <a:pt x="482" y="2306"/>
                    <a:pt x="487" y="2315"/>
                    <a:pt x="487" y="2325"/>
                  </a:cubicBezTo>
                  <a:cubicBezTo>
                    <a:pt x="496" y="2346"/>
                    <a:pt x="509" y="2364"/>
                    <a:pt x="531" y="2373"/>
                  </a:cubicBezTo>
                  <a:cubicBezTo>
                    <a:pt x="542" y="2379"/>
                    <a:pt x="553" y="2381"/>
                    <a:pt x="564" y="2381"/>
                  </a:cubicBezTo>
                  <a:cubicBezTo>
                    <a:pt x="571" y="2381"/>
                    <a:pt x="578" y="2380"/>
                    <a:pt x="585" y="2378"/>
                  </a:cubicBezTo>
                  <a:cubicBezTo>
                    <a:pt x="625" y="2364"/>
                    <a:pt x="648" y="2325"/>
                    <a:pt x="638" y="2280"/>
                  </a:cubicBezTo>
                  <a:cubicBezTo>
                    <a:pt x="621" y="2230"/>
                    <a:pt x="607" y="2177"/>
                    <a:pt x="594" y="2128"/>
                  </a:cubicBezTo>
                  <a:cubicBezTo>
                    <a:pt x="397" y="1427"/>
                    <a:pt x="246" y="719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7306897" y="1325830"/>
              <a:ext cx="73698" cy="11518"/>
            </a:xfrm>
            <a:custGeom>
              <a:rect b="b" l="l" r="r" t="t"/>
              <a:pathLst>
                <a:path extrusionOk="0" h="652" w="4172">
                  <a:moveTo>
                    <a:pt x="4172" y="0"/>
                  </a:moveTo>
                  <a:cubicBezTo>
                    <a:pt x="2879" y="260"/>
                    <a:pt x="1557" y="420"/>
                    <a:pt x="237" y="487"/>
                  </a:cubicBezTo>
                  <a:cubicBezTo>
                    <a:pt x="180" y="491"/>
                    <a:pt x="130" y="491"/>
                    <a:pt x="72" y="495"/>
                  </a:cubicBezTo>
                  <a:cubicBezTo>
                    <a:pt x="68" y="495"/>
                    <a:pt x="59" y="495"/>
                    <a:pt x="50" y="500"/>
                  </a:cubicBezTo>
                  <a:cubicBezTo>
                    <a:pt x="23" y="509"/>
                    <a:pt x="1" y="540"/>
                    <a:pt x="1" y="581"/>
                  </a:cubicBezTo>
                  <a:lnTo>
                    <a:pt x="1" y="585"/>
                  </a:lnTo>
                  <a:cubicBezTo>
                    <a:pt x="5" y="612"/>
                    <a:pt x="23" y="634"/>
                    <a:pt x="46" y="647"/>
                  </a:cubicBezTo>
                  <a:cubicBezTo>
                    <a:pt x="59" y="651"/>
                    <a:pt x="68" y="651"/>
                    <a:pt x="81" y="651"/>
                  </a:cubicBezTo>
                  <a:cubicBezTo>
                    <a:pt x="104" y="651"/>
                    <a:pt x="122" y="647"/>
                    <a:pt x="144" y="647"/>
                  </a:cubicBezTo>
                  <a:cubicBezTo>
                    <a:pt x="1482" y="585"/>
                    <a:pt x="2829" y="420"/>
                    <a:pt x="4145" y="161"/>
                  </a:cubicBezTo>
                  <a:cubicBezTo>
                    <a:pt x="4159" y="108"/>
                    <a:pt x="4168" y="54"/>
                    <a:pt x="4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7257647" y="1319064"/>
              <a:ext cx="105778" cy="54108"/>
            </a:xfrm>
            <a:custGeom>
              <a:rect b="b" l="l" r="r" t="t"/>
              <a:pathLst>
                <a:path extrusionOk="0" h="3063" w="5988">
                  <a:moveTo>
                    <a:pt x="77" y="0"/>
                  </a:moveTo>
                  <a:cubicBezTo>
                    <a:pt x="46" y="67"/>
                    <a:pt x="19" y="138"/>
                    <a:pt x="1" y="205"/>
                  </a:cubicBezTo>
                  <a:cubicBezTo>
                    <a:pt x="398" y="1061"/>
                    <a:pt x="876" y="1882"/>
                    <a:pt x="1419" y="2659"/>
                  </a:cubicBezTo>
                  <a:cubicBezTo>
                    <a:pt x="1450" y="2708"/>
                    <a:pt x="1495" y="2770"/>
                    <a:pt x="1553" y="2815"/>
                  </a:cubicBezTo>
                  <a:cubicBezTo>
                    <a:pt x="1567" y="2828"/>
                    <a:pt x="1584" y="2842"/>
                    <a:pt x="1603" y="2854"/>
                  </a:cubicBezTo>
                  <a:lnTo>
                    <a:pt x="1638" y="2868"/>
                  </a:lnTo>
                  <a:cubicBezTo>
                    <a:pt x="1656" y="2877"/>
                    <a:pt x="1674" y="2881"/>
                    <a:pt x="1691" y="2885"/>
                  </a:cubicBezTo>
                  <a:cubicBezTo>
                    <a:pt x="1736" y="2904"/>
                    <a:pt x="1781" y="2908"/>
                    <a:pt x="1825" y="2912"/>
                  </a:cubicBezTo>
                  <a:cubicBezTo>
                    <a:pt x="2588" y="3012"/>
                    <a:pt x="3354" y="3062"/>
                    <a:pt x="4120" y="3062"/>
                  </a:cubicBezTo>
                  <a:cubicBezTo>
                    <a:pt x="4688" y="3062"/>
                    <a:pt x="5256" y="3035"/>
                    <a:pt x="5823" y="2980"/>
                  </a:cubicBezTo>
                  <a:lnTo>
                    <a:pt x="5943" y="2859"/>
                  </a:lnTo>
                  <a:cubicBezTo>
                    <a:pt x="5957" y="2842"/>
                    <a:pt x="5974" y="2823"/>
                    <a:pt x="5988" y="2805"/>
                  </a:cubicBezTo>
                  <a:lnTo>
                    <a:pt x="5988" y="2805"/>
                  </a:lnTo>
                  <a:cubicBezTo>
                    <a:pt x="5368" y="2872"/>
                    <a:pt x="4748" y="2904"/>
                    <a:pt x="4126" y="2904"/>
                  </a:cubicBezTo>
                  <a:cubicBezTo>
                    <a:pt x="3365" y="2904"/>
                    <a:pt x="2603" y="2855"/>
                    <a:pt x="1843" y="2757"/>
                  </a:cubicBezTo>
                  <a:cubicBezTo>
                    <a:pt x="1829" y="2757"/>
                    <a:pt x="1812" y="2752"/>
                    <a:pt x="1798" y="2752"/>
                  </a:cubicBezTo>
                  <a:cubicBezTo>
                    <a:pt x="1755" y="2747"/>
                    <a:pt x="1714" y="2735"/>
                    <a:pt x="1679" y="2716"/>
                  </a:cubicBezTo>
                  <a:cubicBezTo>
                    <a:pt x="1665" y="2712"/>
                    <a:pt x="1656" y="2698"/>
                    <a:pt x="1642" y="2690"/>
                  </a:cubicBezTo>
                  <a:cubicBezTo>
                    <a:pt x="1607" y="2663"/>
                    <a:pt x="1580" y="2623"/>
                    <a:pt x="1545" y="2574"/>
                  </a:cubicBezTo>
                  <a:cubicBezTo>
                    <a:pt x="978" y="1761"/>
                    <a:pt x="487" y="901"/>
                    <a:pt x="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7932980" y="1781763"/>
              <a:ext cx="7737" cy="133123"/>
            </a:xfrm>
            <a:custGeom>
              <a:rect b="b" l="l" r="r" t="t"/>
              <a:pathLst>
                <a:path extrusionOk="0" h="7536" w="438">
                  <a:moveTo>
                    <a:pt x="220" y="1"/>
                  </a:moveTo>
                  <a:cubicBezTo>
                    <a:pt x="99" y="1"/>
                    <a:pt x="0" y="95"/>
                    <a:pt x="0" y="215"/>
                  </a:cubicBezTo>
                  <a:lnTo>
                    <a:pt x="0" y="7317"/>
                  </a:lnTo>
                  <a:cubicBezTo>
                    <a:pt x="0" y="7437"/>
                    <a:pt x="99" y="7536"/>
                    <a:pt x="220" y="7536"/>
                  </a:cubicBezTo>
                  <a:cubicBezTo>
                    <a:pt x="339" y="7536"/>
                    <a:pt x="438" y="7437"/>
                    <a:pt x="438" y="7317"/>
                  </a:cubicBezTo>
                  <a:lnTo>
                    <a:pt x="438" y="215"/>
                  </a:lnTo>
                  <a:cubicBezTo>
                    <a:pt x="438" y="95"/>
                    <a:pt x="339" y="1"/>
                    <a:pt x="2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7870252" y="1844421"/>
              <a:ext cx="133106" cy="7737"/>
            </a:xfrm>
            <a:custGeom>
              <a:rect b="b" l="l" r="r" t="t"/>
              <a:pathLst>
                <a:path extrusionOk="0" h="438" w="7535">
                  <a:moveTo>
                    <a:pt x="219" y="1"/>
                  </a:moveTo>
                  <a:cubicBezTo>
                    <a:pt x="98" y="1"/>
                    <a:pt x="1" y="98"/>
                    <a:pt x="1" y="219"/>
                  </a:cubicBezTo>
                  <a:cubicBezTo>
                    <a:pt x="1" y="339"/>
                    <a:pt x="98" y="437"/>
                    <a:pt x="219" y="437"/>
                  </a:cubicBezTo>
                  <a:lnTo>
                    <a:pt x="7321" y="437"/>
                  </a:lnTo>
                  <a:cubicBezTo>
                    <a:pt x="7442" y="437"/>
                    <a:pt x="7535" y="339"/>
                    <a:pt x="7535" y="219"/>
                  </a:cubicBezTo>
                  <a:cubicBezTo>
                    <a:pt x="7535" y="98"/>
                    <a:pt x="7442" y="1"/>
                    <a:pt x="73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7902632" y="1811458"/>
              <a:ext cx="71349" cy="78768"/>
            </a:xfrm>
            <a:custGeom>
              <a:rect b="b" l="l" r="r" t="t"/>
              <a:pathLst>
                <a:path extrusionOk="0" h="4459" w="4039">
                  <a:moveTo>
                    <a:pt x="245" y="0"/>
                  </a:moveTo>
                  <a:cubicBezTo>
                    <a:pt x="194" y="0"/>
                    <a:pt x="142" y="18"/>
                    <a:pt x="99" y="55"/>
                  </a:cubicBezTo>
                  <a:cubicBezTo>
                    <a:pt x="10" y="135"/>
                    <a:pt x="1" y="274"/>
                    <a:pt x="81" y="363"/>
                  </a:cubicBezTo>
                  <a:lnTo>
                    <a:pt x="3632" y="4383"/>
                  </a:lnTo>
                  <a:cubicBezTo>
                    <a:pt x="3677" y="4432"/>
                    <a:pt x="3735" y="4459"/>
                    <a:pt x="3793" y="4459"/>
                  </a:cubicBezTo>
                  <a:cubicBezTo>
                    <a:pt x="3846" y="4459"/>
                    <a:pt x="3896" y="4440"/>
                    <a:pt x="3940" y="4405"/>
                  </a:cubicBezTo>
                  <a:cubicBezTo>
                    <a:pt x="4029" y="4325"/>
                    <a:pt x="4038" y="4186"/>
                    <a:pt x="3958" y="4097"/>
                  </a:cubicBezTo>
                  <a:lnTo>
                    <a:pt x="407" y="73"/>
                  </a:lnTo>
                  <a:cubicBezTo>
                    <a:pt x="363" y="25"/>
                    <a:pt x="304" y="0"/>
                    <a:pt x="2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7898463" y="1815627"/>
              <a:ext cx="79687" cy="70413"/>
            </a:xfrm>
            <a:custGeom>
              <a:rect b="b" l="l" r="r" t="t"/>
              <a:pathLst>
                <a:path extrusionOk="0" h="3986" w="4511">
                  <a:moveTo>
                    <a:pt x="4267" y="1"/>
                  </a:moveTo>
                  <a:cubicBezTo>
                    <a:pt x="4215" y="1"/>
                    <a:pt x="4163" y="19"/>
                    <a:pt x="4122" y="56"/>
                  </a:cubicBezTo>
                  <a:lnTo>
                    <a:pt x="103" y="3607"/>
                  </a:lnTo>
                  <a:cubicBezTo>
                    <a:pt x="10" y="3682"/>
                    <a:pt x="0" y="3821"/>
                    <a:pt x="80" y="3910"/>
                  </a:cubicBezTo>
                  <a:cubicBezTo>
                    <a:pt x="125" y="3959"/>
                    <a:pt x="183" y="3986"/>
                    <a:pt x="246" y="3986"/>
                  </a:cubicBezTo>
                  <a:cubicBezTo>
                    <a:pt x="295" y="3986"/>
                    <a:pt x="348" y="3968"/>
                    <a:pt x="389" y="3932"/>
                  </a:cubicBezTo>
                  <a:lnTo>
                    <a:pt x="4412" y="381"/>
                  </a:lnTo>
                  <a:cubicBezTo>
                    <a:pt x="4502" y="301"/>
                    <a:pt x="4511" y="163"/>
                    <a:pt x="4430" y="74"/>
                  </a:cubicBezTo>
                  <a:cubicBezTo>
                    <a:pt x="4387" y="25"/>
                    <a:pt x="4327" y="1"/>
                    <a:pt x="42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7918954" y="719849"/>
              <a:ext cx="7667" cy="133123"/>
            </a:xfrm>
            <a:custGeom>
              <a:rect b="b" l="l" r="r" t="t"/>
              <a:pathLst>
                <a:path extrusionOk="0" h="7536" w="434">
                  <a:moveTo>
                    <a:pt x="219" y="0"/>
                  </a:moveTo>
                  <a:cubicBezTo>
                    <a:pt x="98" y="0"/>
                    <a:pt x="1" y="99"/>
                    <a:pt x="1" y="218"/>
                  </a:cubicBezTo>
                  <a:lnTo>
                    <a:pt x="1" y="7321"/>
                  </a:lnTo>
                  <a:cubicBezTo>
                    <a:pt x="1" y="7441"/>
                    <a:pt x="98" y="7535"/>
                    <a:pt x="219" y="7535"/>
                  </a:cubicBezTo>
                  <a:cubicBezTo>
                    <a:pt x="339" y="7535"/>
                    <a:pt x="433" y="7441"/>
                    <a:pt x="433" y="7321"/>
                  </a:cubicBezTo>
                  <a:lnTo>
                    <a:pt x="433" y="218"/>
                  </a:lnTo>
                  <a:cubicBezTo>
                    <a:pt x="433" y="99"/>
                    <a:pt x="339" y="0"/>
                    <a:pt x="2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7856226" y="782578"/>
              <a:ext cx="133123" cy="7737"/>
            </a:xfrm>
            <a:custGeom>
              <a:rect b="b" l="l" r="r" t="t"/>
              <a:pathLst>
                <a:path extrusionOk="0" h="438" w="7536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40"/>
                    <a:pt x="99" y="437"/>
                    <a:pt x="219" y="437"/>
                  </a:cubicBezTo>
                  <a:lnTo>
                    <a:pt x="7316" y="437"/>
                  </a:lnTo>
                  <a:cubicBezTo>
                    <a:pt x="7437" y="437"/>
                    <a:pt x="7535" y="340"/>
                    <a:pt x="7535" y="219"/>
                  </a:cubicBezTo>
                  <a:cubicBezTo>
                    <a:pt x="7535" y="99"/>
                    <a:pt x="7437" y="0"/>
                    <a:pt x="73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7888623" y="749615"/>
              <a:ext cx="71314" cy="78680"/>
            </a:xfrm>
            <a:custGeom>
              <a:rect b="b" l="l" r="r" t="t"/>
              <a:pathLst>
                <a:path extrusionOk="0" h="4454" w="4037">
                  <a:moveTo>
                    <a:pt x="242" y="0"/>
                  </a:moveTo>
                  <a:cubicBezTo>
                    <a:pt x="191" y="0"/>
                    <a:pt x="139" y="18"/>
                    <a:pt x="98" y="55"/>
                  </a:cubicBezTo>
                  <a:cubicBezTo>
                    <a:pt x="9" y="135"/>
                    <a:pt x="0" y="269"/>
                    <a:pt x="81" y="359"/>
                  </a:cubicBezTo>
                  <a:lnTo>
                    <a:pt x="3631" y="4382"/>
                  </a:lnTo>
                  <a:cubicBezTo>
                    <a:pt x="3672" y="4431"/>
                    <a:pt x="3734" y="4454"/>
                    <a:pt x="3791" y="4454"/>
                  </a:cubicBezTo>
                  <a:cubicBezTo>
                    <a:pt x="3845" y="4454"/>
                    <a:pt x="3894" y="4436"/>
                    <a:pt x="3939" y="4400"/>
                  </a:cubicBezTo>
                  <a:cubicBezTo>
                    <a:pt x="4028" y="4320"/>
                    <a:pt x="4037" y="4186"/>
                    <a:pt x="3956" y="4096"/>
                  </a:cubicBezTo>
                  <a:lnTo>
                    <a:pt x="406" y="73"/>
                  </a:lnTo>
                  <a:cubicBezTo>
                    <a:pt x="363" y="25"/>
                    <a:pt x="302" y="0"/>
                    <a:pt x="2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7884437" y="753784"/>
              <a:ext cx="79598" cy="70413"/>
            </a:xfrm>
            <a:custGeom>
              <a:rect b="b" l="l" r="r" t="t"/>
              <a:pathLst>
                <a:path extrusionOk="0" h="3986" w="4506">
                  <a:moveTo>
                    <a:pt x="4266" y="0"/>
                  </a:moveTo>
                  <a:cubicBezTo>
                    <a:pt x="4215" y="0"/>
                    <a:pt x="4164" y="18"/>
                    <a:pt x="4123" y="55"/>
                  </a:cubicBezTo>
                  <a:lnTo>
                    <a:pt x="98" y="3602"/>
                  </a:lnTo>
                  <a:cubicBezTo>
                    <a:pt x="9" y="3683"/>
                    <a:pt x="1" y="3821"/>
                    <a:pt x="81" y="3910"/>
                  </a:cubicBezTo>
                  <a:cubicBezTo>
                    <a:pt x="125" y="3959"/>
                    <a:pt x="184" y="3986"/>
                    <a:pt x="246" y="3986"/>
                  </a:cubicBezTo>
                  <a:cubicBezTo>
                    <a:pt x="295" y="3986"/>
                    <a:pt x="345" y="3967"/>
                    <a:pt x="388" y="3928"/>
                  </a:cubicBezTo>
                  <a:lnTo>
                    <a:pt x="4407" y="381"/>
                  </a:lnTo>
                  <a:cubicBezTo>
                    <a:pt x="4502" y="301"/>
                    <a:pt x="4506" y="162"/>
                    <a:pt x="4430" y="74"/>
                  </a:cubicBezTo>
                  <a:cubicBezTo>
                    <a:pt x="4387" y="25"/>
                    <a:pt x="4327" y="0"/>
                    <a:pt x="42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8664647" y="1285235"/>
              <a:ext cx="7667" cy="133123"/>
            </a:xfrm>
            <a:custGeom>
              <a:rect b="b" l="l" r="r" t="t"/>
              <a:pathLst>
                <a:path extrusionOk="0" h="7536" w="434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lnTo>
                    <a:pt x="1" y="7322"/>
                  </a:lnTo>
                  <a:cubicBezTo>
                    <a:pt x="1" y="7442"/>
                    <a:pt x="99" y="7536"/>
                    <a:pt x="219" y="7536"/>
                  </a:cubicBezTo>
                  <a:cubicBezTo>
                    <a:pt x="335" y="7536"/>
                    <a:pt x="433" y="7442"/>
                    <a:pt x="433" y="7322"/>
                  </a:cubicBezTo>
                  <a:lnTo>
                    <a:pt x="433" y="219"/>
                  </a:lnTo>
                  <a:cubicBezTo>
                    <a:pt x="433" y="99"/>
                    <a:pt x="335" y="1"/>
                    <a:pt x="2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8601918" y="1347981"/>
              <a:ext cx="133123" cy="7649"/>
            </a:xfrm>
            <a:custGeom>
              <a:rect b="b" l="l" r="r" t="t"/>
              <a:pathLst>
                <a:path extrusionOk="0" h="433" w="7536">
                  <a:moveTo>
                    <a:pt x="219" y="0"/>
                  </a:moveTo>
                  <a:cubicBezTo>
                    <a:pt x="99" y="0"/>
                    <a:pt x="0" y="98"/>
                    <a:pt x="0" y="219"/>
                  </a:cubicBezTo>
                  <a:cubicBezTo>
                    <a:pt x="0" y="338"/>
                    <a:pt x="99" y="433"/>
                    <a:pt x="219" y="433"/>
                  </a:cubicBezTo>
                  <a:lnTo>
                    <a:pt x="7317" y="433"/>
                  </a:lnTo>
                  <a:cubicBezTo>
                    <a:pt x="7437" y="433"/>
                    <a:pt x="7535" y="338"/>
                    <a:pt x="7535" y="219"/>
                  </a:cubicBezTo>
                  <a:cubicBezTo>
                    <a:pt x="7535" y="98"/>
                    <a:pt x="7437" y="0"/>
                    <a:pt x="73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8634316" y="1315001"/>
              <a:ext cx="71331" cy="78680"/>
            </a:xfrm>
            <a:custGeom>
              <a:rect b="b" l="l" r="r" t="t"/>
              <a:pathLst>
                <a:path extrusionOk="0" h="4454" w="4038">
                  <a:moveTo>
                    <a:pt x="242" y="1"/>
                  </a:moveTo>
                  <a:cubicBezTo>
                    <a:pt x="191" y="1"/>
                    <a:pt x="139" y="19"/>
                    <a:pt x="98" y="56"/>
                  </a:cubicBezTo>
                  <a:cubicBezTo>
                    <a:pt x="9" y="132"/>
                    <a:pt x="0" y="270"/>
                    <a:pt x="81" y="359"/>
                  </a:cubicBezTo>
                  <a:lnTo>
                    <a:pt x="3631" y="4383"/>
                  </a:lnTo>
                  <a:cubicBezTo>
                    <a:pt x="3671" y="4432"/>
                    <a:pt x="3734" y="4454"/>
                    <a:pt x="3791" y="4454"/>
                  </a:cubicBezTo>
                  <a:cubicBezTo>
                    <a:pt x="3845" y="4454"/>
                    <a:pt x="3894" y="4437"/>
                    <a:pt x="3935" y="4400"/>
                  </a:cubicBezTo>
                  <a:cubicBezTo>
                    <a:pt x="4028" y="4320"/>
                    <a:pt x="4038" y="4186"/>
                    <a:pt x="3957" y="4093"/>
                  </a:cubicBezTo>
                  <a:lnTo>
                    <a:pt x="406" y="74"/>
                  </a:lnTo>
                  <a:cubicBezTo>
                    <a:pt x="363" y="25"/>
                    <a:pt x="303" y="1"/>
                    <a:pt x="2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8630129" y="1319152"/>
              <a:ext cx="79598" cy="70448"/>
            </a:xfrm>
            <a:custGeom>
              <a:rect b="b" l="l" r="r" t="t"/>
              <a:pathLst>
                <a:path extrusionOk="0" h="3988" w="4506">
                  <a:moveTo>
                    <a:pt x="4266" y="0"/>
                  </a:moveTo>
                  <a:cubicBezTo>
                    <a:pt x="4215" y="0"/>
                    <a:pt x="4163" y="18"/>
                    <a:pt x="4123" y="53"/>
                  </a:cubicBezTo>
                  <a:lnTo>
                    <a:pt x="99" y="3603"/>
                  </a:lnTo>
                  <a:cubicBezTo>
                    <a:pt x="9" y="3683"/>
                    <a:pt x="1" y="3823"/>
                    <a:pt x="81" y="3911"/>
                  </a:cubicBezTo>
                  <a:cubicBezTo>
                    <a:pt x="126" y="3961"/>
                    <a:pt x="184" y="3987"/>
                    <a:pt x="242" y="3987"/>
                  </a:cubicBezTo>
                  <a:cubicBezTo>
                    <a:pt x="295" y="3987"/>
                    <a:pt x="344" y="3965"/>
                    <a:pt x="388" y="3930"/>
                  </a:cubicBezTo>
                  <a:lnTo>
                    <a:pt x="4408" y="378"/>
                  </a:lnTo>
                  <a:cubicBezTo>
                    <a:pt x="4497" y="302"/>
                    <a:pt x="4506" y="164"/>
                    <a:pt x="4430" y="75"/>
                  </a:cubicBezTo>
                  <a:cubicBezTo>
                    <a:pt x="4387" y="25"/>
                    <a:pt x="4326" y="0"/>
                    <a:pt x="42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7318962" y="1781763"/>
              <a:ext cx="7667" cy="133123"/>
            </a:xfrm>
            <a:custGeom>
              <a:rect b="b" l="l" r="r" t="t"/>
              <a:pathLst>
                <a:path extrusionOk="0" h="7536" w="434">
                  <a:moveTo>
                    <a:pt x="215" y="1"/>
                  </a:moveTo>
                  <a:cubicBezTo>
                    <a:pt x="94" y="1"/>
                    <a:pt x="1" y="95"/>
                    <a:pt x="1" y="215"/>
                  </a:cubicBezTo>
                  <a:lnTo>
                    <a:pt x="1" y="7317"/>
                  </a:lnTo>
                  <a:cubicBezTo>
                    <a:pt x="1" y="7437"/>
                    <a:pt x="94" y="7536"/>
                    <a:pt x="215" y="7536"/>
                  </a:cubicBezTo>
                  <a:cubicBezTo>
                    <a:pt x="335" y="7536"/>
                    <a:pt x="433" y="7437"/>
                    <a:pt x="433" y="7317"/>
                  </a:cubicBezTo>
                  <a:lnTo>
                    <a:pt x="433" y="215"/>
                  </a:lnTo>
                  <a:cubicBezTo>
                    <a:pt x="433" y="95"/>
                    <a:pt x="335" y="1"/>
                    <a:pt x="2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7256234" y="1844421"/>
              <a:ext cx="133123" cy="7737"/>
            </a:xfrm>
            <a:custGeom>
              <a:rect b="b" l="l" r="r" t="t"/>
              <a:pathLst>
                <a:path extrusionOk="0" h="438" w="7536">
                  <a:moveTo>
                    <a:pt x="219" y="1"/>
                  </a:moveTo>
                  <a:cubicBezTo>
                    <a:pt x="99" y="1"/>
                    <a:pt x="1" y="98"/>
                    <a:pt x="1" y="219"/>
                  </a:cubicBezTo>
                  <a:cubicBezTo>
                    <a:pt x="1" y="339"/>
                    <a:pt x="99" y="437"/>
                    <a:pt x="219" y="437"/>
                  </a:cubicBezTo>
                  <a:lnTo>
                    <a:pt x="7316" y="437"/>
                  </a:lnTo>
                  <a:cubicBezTo>
                    <a:pt x="7437" y="437"/>
                    <a:pt x="7536" y="339"/>
                    <a:pt x="7536" y="219"/>
                  </a:cubicBezTo>
                  <a:cubicBezTo>
                    <a:pt x="7536" y="98"/>
                    <a:pt x="7437" y="1"/>
                    <a:pt x="7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7288632" y="1811458"/>
              <a:ext cx="71243" cy="78768"/>
            </a:xfrm>
            <a:custGeom>
              <a:rect b="b" l="l" r="r" t="t"/>
              <a:pathLst>
                <a:path extrusionOk="0" h="4459" w="4033">
                  <a:moveTo>
                    <a:pt x="243" y="0"/>
                  </a:moveTo>
                  <a:cubicBezTo>
                    <a:pt x="191" y="0"/>
                    <a:pt x="139" y="18"/>
                    <a:pt x="98" y="55"/>
                  </a:cubicBezTo>
                  <a:cubicBezTo>
                    <a:pt x="9" y="135"/>
                    <a:pt x="1" y="274"/>
                    <a:pt x="81" y="363"/>
                  </a:cubicBezTo>
                  <a:lnTo>
                    <a:pt x="3627" y="4383"/>
                  </a:lnTo>
                  <a:cubicBezTo>
                    <a:pt x="3672" y="4432"/>
                    <a:pt x="3734" y="4459"/>
                    <a:pt x="3792" y="4459"/>
                  </a:cubicBezTo>
                  <a:cubicBezTo>
                    <a:pt x="3841" y="4459"/>
                    <a:pt x="3894" y="4440"/>
                    <a:pt x="3935" y="4405"/>
                  </a:cubicBezTo>
                  <a:cubicBezTo>
                    <a:pt x="4024" y="4325"/>
                    <a:pt x="4032" y="4186"/>
                    <a:pt x="3956" y="4097"/>
                  </a:cubicBezTo>
                  <a:lnTo>
                    <a:pt x="406" y="73"/>
                  </a:lnTo>
                  <a:cubicBezTo>
                    <a:pt x="363" y="25"/>
                    <a:pt x="303" y="0"/>
                    <a:pt x="2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7284445" y="1815627"/>
              <a:ext cx="79616" cy="70413"/>
            </a:xfrm>
            <a:custGeom>
              <a:rect b="b" l="l" r="r" t="t"/>
              <a:pathLst>
                <a:path extrusionOk="0" h="3986" w="4507">
                  <a:moveTo>
                    <a:pt x="4266" y="1"/>
                  </a:moveTo>
                  <a:cubicBezTo>
                    <a:pt x="4215" y="1"/>
                    <a:pt x="4164" y="19"/>
                    <a:pt x="4123" y="56"/>
                  </a:cubicBezTo>
                  <a:lnTo>
                    <a:pt x="98" y="3607"/>
                  </a:lnTo>
                  <a:cubicBezTo>
                    <a:pt x="9" y="3682"/>
                    <a:pt x="1" y="3821"/>
                    <a:pt x="81" y="3910"/>
                  </a:cubicBezTo>
                  <a:cubicBezTo>
                    <a:pt x="121" y="3959"/>
                    <a:pt x="184" y="3986"/>
                    <a:pt x="242" y="3986"/>
                  </a:cubicBezTo>
                  <a:cubicBezTo>
                    <a:pt x="295" y="3986"/>
                    <a:pt x="345" y="3968"/>
                    <a:pt x="384" y="3932"/>
                  </a:cubicBezTo>
                  <a:lnTo>
                    <a:pt x="4408" y="381"/>
                  </a:lnTo>
                  <a:cubicBezTo>
                    <a:pt x="4497" y="301"/>
                    <a:pt x="4506" y="163"/>
                    <a:pt x="4426" y="74"/>
                  </a:cubicBezTo>
                  <a:cubicBezTo>
                    <a:pt x="4385" y="25"/>
                    <a:pt x="4326" y="1"/>
                    <a:pt x="42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5" name="Google Shape;1215;p38"/>
          <p:cNvGrpSpPr/>
          <p:nvPr/>
        </p:nvGrpSpPr>
        <p:grpSpPr>
          <a:xfrm>
            <a:off x="4796331" y="3589039"/>
            <a:ext cx="448034" cy="447956"/>
            <a:chOff x="10333025" y="2667100"/>
            <a:chExt cx="191100" cy="191075"/>
          </a:xfrm>
        </p:grpSpPr>
        <p:sp>
          <p:nvSpPr>
            <p:cNvPr id="1216" name="Google Shape;1216;p38"/>
            <p:cNvSpPr/>
            <p:nvPr/>
          </p:nvSpPr>
          <p:spPr>
            <a:xfrm>
              <a:off x="10423075" y="2667100"/>
              <a:ext cx="11050" cy="191075"/>
            </a:xfrm>
            <a:custGeom>
              <a:rect b="b" l="l" r="r" t="t"/>
              <a:pathLst>
                <a:path extrusionOk="0" h="7643" w="442">
                  <a:moveTo>
                    <a:pt x="218" y="0"/>
                  </a:moveTo>
                  <a:cubicBezTo>
                    <a:pt x="100" y="0"/>
                    <a:pt x="0" y="98"/>
                    <a:pt x="0" y="224"/>
                  </a:cubicBezTo>
                  <a:lnTo>
                    <a:pt x="0" y="7425"/>
                  </a:lnTo>
                  <a:cubicBezTo>
                    <a:pt x="0" y="7543"/>
                    <a:pt x="100" y="7643"/>
                    <a:pt x="218" y="7643"/>
                  </a:cubicBezTo>
                  <a:cubicBezTo>
                    <a:pt x="342" y="7643"/>
                    <a:pt x="441" y="7543"/>
                    <a:pt x="441" y="7425"/>
                  </a:cubicBezTo>
                  <a:lnTo>
                    <a:pt x="441" y="224"/>
                  </a:lnTo>
                  <a:cubicBezTo>
                    <a:pt x="441" y="98"/>
                    <a:pt x="342" y="0"/>
                    <a:pt x="2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10333025" y="2757100"/>
              <a:ext cx="191100" cy="11050"/>
            </a:xfrm>
            <a:custGeom>
              <a:rect b="b" l="l" r="r" t="t"/>
              <a:pathLst>
                <a:path extrusionOk="0" h="442" w="7644">
                  <a:moveTo>
                    <a:pt x="218" y="0"/>
                  </a:moveTo>
                  <a:cubicBezTo>
                    <a:pt x="101" y="0"/>
                    <a:pt x="1" y="100"/>
                    <a:pt x="1" y="224"/>
                  </a:cubicBezTo>
                  <a:cubicBezTo>
                    <a:pt x="1" y="341"/>
                    <a:pt x="101" y="441"/>
                    <a:pt x="218" y="441"/>
                  </a:cubicBezTo>
                  <a:lnTo>
                    <a:pt x="7420" y="441"/>
                  </a:lnTo>
                  <a:cubicBezTo>
                    <a:pt x="7545" y="441"/>
                    <a:pt x="7643" y="341"/>
                    <a:pt x="7643" y="224"/>
                  </a:cubicBezTo>
                  <a:cubicBezTo>
                    <a:pt x="7643" y="100"/>
                    <a:pt x="7545" y="0"/>
                    <a:pt x="7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10379450" y="2709800"/>
              <a:ext cx="102325" cy="113000"/>
            </a:xfrm>
            <a:custGeom>
              <a:rect b="b" l="l" r="r" t="t"/>
              <a:pathLst>
                <a:path extrusionOk="0" h="4520" w="4093">
                  <a:moveTo>
                    <a:pt x="245" y="1"/>
                  </a:moveTo>
                  <a:cubicBezTo>
                    <a:pt x="194" y="1"/>
                    <a:pt x="142" y="18"/>
                    <a:pt x="100" y="55"/>
                  </a:cubicBezTo>
                  <a:cubicBezTo>
                    <a:pt x="12" y="135"/>
                    <a:pt x="0" y="278"/>
                    <a:pt x="81" y="365"/>
                  </a:cubicBezTo>
                  <a:lnTo>
                    <a:pt x="3682" y="4445"/>
                  </a:lnTo>
                  <a:cubicBezTo>
                    <a:pt x="3726" y="4494"/>
                    <a:pt x="3788" y="4519"/>
                    <a:pt x="3849" y="4519"/>
                  </a:cubicBezTo>
                  <a:cubicBezTo>
                    <a:pt x="3900" y="4519"/>
                    <a:pt x="3955" y="4500"/>
                    <a:pt x="3992" y="4463"/>
                  </a:cubicBezTo>
                  <a:cubicBezTo>
                    <a:pt x="4086" y="4382"/>
                    <a:pt x="4092" y="4245"/>
                    <a:pt x="4012" y="4153"/>
                  </a:cubicBezTo>
                  <a:lnTo>
                    <a:pt x="410" y="73"/>
                  </a:lnTo>
                  <a:cubicBezTo>
                    <a:pt x="366" y="26"/>
                    <a:pt x="306" y="1"/>
                    <a:pt x="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10373550" y="2715800"/>
              <a:ext cx="114250" cy="101075"/>
            </a:xfrm>
            <a:custGeom>
              <a:rect b="b" l="l" r="r" t="t"/>
              <a:pathLst>
                <a:path extrusionOk="0" h="4043" w="4570">
                  <a:moveTo>
                    <a:pt x="4324" y="0"/>
                  </a:moveTo>
                  <a:cubicBezTo>
                    <a:pt x="4271" y="0"/>
                    <a:pt x="4219" y="19"/>
                    <a:pt x="4179" y="56"/>
                  </a:cubicBezTo>
                  <a:lnTo>
                    <a:pt x="99" y="3658"/>
                  </a:lnTo>
                  <a:cubicBezTo>
                    <a:pt x="7" y="3738"/>
                    <a:pt x="1" y="3875"/>
                    <a:pt x="81" y="3968"/>
                  </a:cubicBezTo>
                  <a:cubicBezTo>
                    <a:pt x="125" y="4018"/>
                    <a:pt x="181" y="4042"/>
                    <a:pt x="242" y="4042"/>
                  </a:cubicBezTo>
                  <a:cubicBezTo>
                    <a:pt x="299" y="4042"/>
                    <a:pt x="348" y="4024"/>
                    <a:pt x="391" y="3987"/>
                  </a:cubicBezTo>
                  <a:lnTo>
                    <a:pt x="4471" y="386"/>
                  </a:lnTo>
                  <a:cubicBezTo>
                    <a:pt x="4558" y="305"/>
                    <a:pt x="4570" y="168"/>
                    <a:pt x="4489" y="76"/>
                  </a:cubicBezTo>
                  <a:cubicBezTo>
                    <a:pt x="4446" y="25"/>
                    <a:pt x="4385" y="0"/>
                    <a:pt x="4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39"/>
          <p:cNvSpPr txBox="1"/>
          <p:nvPr>
            <p:ph type="title"/>
          </p:nvPr>
        </p:nvSpPr>
        <p:spPr>
          <a:xfrm>
            <a:off x="919400" y="1264100"/>
            <a:ext cx="5059800" cy="16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</a:t>
            </a:r>
            <a:r>
              <a:rPr lang="en">
                <a:solidFill>
                  <a:schemeClr val="accent2"/>
                </a:solidFill>
              </a:rPr>
              <a:t>o</a:t>
            </a:r>
            <a:r>
              <a:rPr lang="en"/>
              <a:t>a</a:t>
            </a:r>
            <a:endParaRPr/>
          </a:p>
        </p:txBody>
      </p:sp>
      <p:sp>
        <p:nvSpPr>
          <p:cNvPr id="1225" name="Google Shape;1225;p39"/>
          <p:cNvSpPr txBox="1"/>
          <p:nvPr>
            <p:ph idx="1" type="subTitle"/>
          </p:nvPr>
        </p:nvSpPr>
        <p:spPr>
          <a:xfrm>
            <a:off x="899000" y="2926100"/>
            <a:ext cx="5100600" cy="6750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Стоит заметить, что проект не является </a:t>
            </a:r>
            <a:r>
              <a:rPr lang="en" sz="1400"/>
              <a:t>коммерческим</a:t>
            </a:r>
            <a:r>
              <a:rPr lang="en" sz="1400"/>
              <a:t>. Никаких платных подписок не будет</a:t>
            </a:r>
            <a:endParaRPr sz="1400"/>
          </a:p>
        </p:txBody>
      </p:sp>
      <p:grpSp>
        <p:nvGrpSpPr>
          <p:cNvPr id="1226" name="Google Shape;1226;p39"/>
          <p:cNvGrpSpPr/>
          <p:nvPr/>
        </p:nvGrpSpPr>
        <p:grpSpPr>
          <a:xfrm>
            <a:off x="6435474" y="534990"/>
            <a:ext cx="1993348" cy="1841534"/>
            <a:chOff x="2188880" y="563808"/>
            <a:chExt cx="1840240" cy="1699930"/>
          </a:xfrm>
        </p:grpSpPr>
        <p:sp>
          <p:nvSpPr>
            <p:cNvPr id="1227" name="Google Shape;1227;p39"/>
            <p:cNvSpPr/>
            <p:nvPr/>
          </p:nvSpPr>
          <p:spPr>
            <a:xfrm>
              <a:off x="2188880" y="563808"/>
              <a:ext cx="1840240" cy="1699930"/>
            </a:xfrm>
            <a:custGeom>
              <a:rect b="b" l="l" r="r" t="t"/>
              <a:pathLst>
                <a:path extrusionOk="0" h="97627" w="105685">
                  <a:moveTo>
                    <a:pt x="53870" y="1"/>
                  </a:moveTo>
                  <a:cubicBezTo>
                    <a:pt x="53766" y="1"/>
                    <a:pt x="53662" y="1"/>
                    <a:pt x="53558" y="2"/>
                  </a:cubicBezTo>
                  <a:cubicBezTo>
                    <a:pt x="40658" y="89"/>
                    <a:pt x="27878" y="5563"/>
                    <a:pt x="18910" y="14841"/>
                  </a:cubicBezTo>
                  <a:cubicBezTo>
                    <a:pt x="15401" y="18475"/>
                    <a:pt x="12482" y="22623"/>
                    <a:pt x="9579" y="26758"/>
                  </a:cubicBezTo>
                  <a:cubicBezTo>
                    <a:pt x="8098" y="28868"/>
                    <a:pt x="6616" y="30977"/>
                    <a:pt x="5135" y="33082"/>
                  </a:cubicBezTo>
                  <a:cubicBezTo>
                    <a:pt x="3395" y="35561"/>
                    <a:pt x="1622" y="38106"/>
                    <a:pt x="811" y="41030"/>
                  </a:cubicBezTo>
                  <a:cubicBezTo>
                    <a:pt x="0" y="43950"/>
                    <a:pt x="332" y="47371"/>
                    <a:pt x="2415" y="49576"/>
                  </a:cubicBezTo>
                  <a:cubicBezTo>
                    <a:pt x="3216" y="50426"/>
                    <a:pt x="4262" y="51088"/>
                    <a:pt x="4790" y="52134"/>
                  </a:cubicBezTo>
                  <a:cubicBezTo>
                    <a:pt x="5147" y="52849"/>
                    <a:pt x="5226" y="53663"/>
                    <a:pt x="5318" y="54457"/>
                  </a:cubicBezTo>
                  <a:cubicBezTo>
                    <a:pt x="5370" y="54906"/>
                    <a:pt x="5426" y="55355"/>
                    <a:pt x="5491" y="55803"/>
                  </a:cubicBezTo>
                  <a:cubicBezTo>
                    <a:pt x="7108" y="66998"/>
                    <a:pt x="12870" y="77514"/>
                    <a:pt x="21205" y="85127"/>
                  </a:cubicBezTo>
                  <a:cubicBezTo>
                    <a:pt x="29869" y="93046"/>
                    <a:pt x="41187" y="97447"/>
                    <a:pt x="52913" y="97621"/>
                  </a:cubicBezTo>
                  <a:cubicBezTo>
                    <a:pt x="53154" y="97625"/>
                    <a:pt x="53396" y="97626"/>
                    <a:pt x="53638" y="97626"/>
                  </a:cubicBezTo>
                  <a:cubicBezTo>
                    <a:pt x="63913" y="97626"/>
                    <a:pt x="74206" y="94481"/>
                    <a:pt x="82567" y="88474"/>
                  </a:cubicBezTo>
                  <a:cubicBezTo>
                    <a:pt x="82650" y="88412"/>
                    <a:pt x="82742" y="88347"/>
                    <a:pt x="82829" y="88282"/>
                  </a:cubicBezTo>
                  <a:cubicBezTo>
                    <a:pt x="83169" y="88030"/>
                    <a:pt x="83513" y="87772"/>
                    <a:pt x="83848" y="87511"/>
                  </a:cubicBezTo>
                  <a:cubicBezTo>
                    <a:pt x="84206" y="87236"/>
                    <a:pt x="84554" y="86953"/>
                    <a:pt x="84877" y="86692"/>
                  </a:cubicBezTo>
                  <a:cubicBezTo>
                    <a:pt x="84898" y="86670"/>
                    <a:pt x="84925" y="86648"/>
                    <a:pt x="84951" y="86630"/>
                  </a:cubicBezTo>
                  <a:lnTo>
                    <a:pt x="89401" y="82469"/>
                  </a:lnTo>
                  <a:cubicBezTo>
                    <a:pt x="89440" y="82430"/>
                    <a:pt x="89479" y="82390"/>
                    <a:pt x="89518" y="82346"/>
                  </a:cubicBezTo>
                  <a:cubicBezTo>
                    <a:pt x="90738" y="81044"/>
                    <a:pt x="91889" y="79675"/>
                    <a:pt x="92961" y="78246"/>
                  </a:cubicBezTo>
                  <a:cubicBezTo>
                    <a:pt x="99854" y="69051"/>
                    <a:pt x="103384" y="57468"/>
                    <a:pt x="102600" y="45986"/>
                  </a:cubicBezTo>
                  <a:cubicBezTo>
                    <a:pt x="102487" y="44299"/>
                    <a:pt x="102282" y="42591"/>
                    <a:pt x="102535" y="40917"/>
                  </a:cubicBezTo>
                  <a:cubicBezTo>
                    <a:pt x="102831" y="38961"/>
                    <a:pt x="103742" y="37148"/>
                    <a:pt x="104221" y="35226"/>
                  </a:cubicBezTo>
                  <a:cubicBezTo>
                    <a:pt x="105685" y="29395"/>
                    <a:pt x="102613" y="22745"/>
                    <a:pt x="97227" y="20074"/>
                  </a:cubicBezTo>
                  <a:cubicBezTo>
                    <a:pt x="95602" y="19268"/>
                    <a:pt x="93820" y="18797"/>
                    <a:pt x="92281" y="17842"/>
                  </a:cubicBezTo>
                  <a:cubicBezTo>
                    <a:pt x="90803" y="16923"/>
                    <a:pt x="89627" y="15612"/>
                    <a:pt x="88402" y="14374"/>
                  </a:cubicBezTo>
                  <a:cubicBezTo>
                    <a:pt x="79386" y="5293"/>
                    <a:pt x="66668" y="1"/>
                    <a:pt x="53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42863" rotWithShape="0" algn="bl" dir="3720000" dist="76200">
                <a:srgbClr val="000000">
                  <a:alpha val="2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9"/>
            <p:cNvSpPr/>
            <p:nvPr/>
          </p:nvSpPr>
          <p:spPr>
            <a:xfrm>
              <a:off x="2325707" y="613695"/>
              <a:ext cx="1603186" cy="1602385"/>
            </a:xfrm>
            <a:custGeom>
              <a:rect b="b" l="l" r="r" t="t"/>
              <a:pathLst>
                <a:path extrusionOk="0" h="92025" w="92071">
                  <a:moveTo>
                    <a:pt x="46031" y="1"/>
                  </a:moveTo>
                  <a:cubicBezTo>
                    <a:pt x="43186" y="1"/>
                    <a:pt x="40396" y="262"/>
                    <a:pt x="37695" y="759"/>
                  </a:cubicBezTo>
                  <a:cubicBezTo>
                    <a:pt x="37647" y="763"/>
                    <a:pt x="37603" y="771"/>
                    <a:pt x="37559" y="780"/>
                  </a:cubicBezTo>
                  <a:cubicBezTo>
                    <a:pt x="36161" y="1041"/>
                    <a:pt x="34779" y="1369"/>
                    <a:pt x="33424" y="1747"/>
                  </a:cubicBezTo>
                  <a:cubicBezTo>
                    <a:pt x="32330" y="2061"/>
                    <a:pt x="31254" y="2414"/>
                    <a:pt x="30191" y="2802"/>
                  </a:cubicBezTo>
                  <a:cubicBezTo>
                    <a:pt x="28168" y="3543"/>
                    <a:pt x="26207" y="4419"/>
                    <a:pt x="24329" y="5434"/>
                  </a:cubicBezTo>
                  <a:cubicBezTo>
                    <a:pt x="24059" y="5574"/>
                    <a:pt x="23793" y="5721"/>
                    <a:pt x="23532" y="5874"/>
                  </a:cubicBezTo>
                  <a:cubicBezTo>
                    <a:pt x="20948" y="7312"/>
                    <a:pt x="18530" y="8999"/>
                    <a:pt x="16289" y="10908"/>
                  </a:cubicBezTo>
                  <a:cubicBezTo>
                    <a:pt x="11714" y="14778"/>
                    <a:pt x="7905" y="19536"/>
                    <a:pt x="5121" y="24913"/>
                  </a:cubicBezTo>
                  <a:cubicBezTo>
                    <a:pt x="1852" y="31241"/>
                    <a:pt x="0" y="38423"/>
                    <a:pt x="0" y="46045"/>
                  </a:cubicBezTo>
                  <a:cubicBezTo>
                    <a:pt x="0" y="46271"/>
                    <a:pt x="0" y="46502"/>
                    <a:pt x="8" y="46733"/>
                  </a:cubicBezTo>
                  <a:cubicBezTo>
                    <a:pt x="8" y="46829"/>
                    <a:pt x="13" y="46924"/>
                    <a:pt x="13" y="47017"/>
                  </a:cubicBezTo>
                  <a:cubicBezTo>
                    <a:pt x="39" y="48184"/>
                    <a:pt x="105" y="49339"/>
                    <a:pt x="218" y="50485"/>
                  </a:cubicBezTo>
                  <a:cubicBezTo>
                    <a:pt x="348" y="51910"/>
                    <a:pt x="553" y="53314"/>
                    <a:pt x="815" y="54694"/>
                  </a:cubicBezTo>
                  <a:cubicBezTo>
                    <a:pt x="1979" y="60830"/>
                    <a:pt x="4362" y="66530"/>
                    <a:pt x="7705" y="71546"/>
                  </a:cubicBezTo>
                  <a:cubicBezTo>
                    <a:pt x="11138" y="76697"/>
                    <a:pt x="15583" y="81116"/>
                    <a:pt x="20756" y="84515"/>
                  </a:cubicBezTo>
                  <a:cubicBezTo>
                    <a:pt x="20948" y="84637"/>
                    <a:pt x="21135" y="84759"/>
                    <a:pt x="21322" y="84881"/>
                  </a:cubicBezTo>
                  <a:cubicBezTo>
                    <a:pt x="28681" y="89599"/>
                    <a:pt x="37429" y="92024"/>
                    <a:pt x="46164" y="92024"/>
                  </a:cubicBezTo>
                  <a:cubicBezTo>
                    <a:pt x="51065" y="92024"/>
                    <a:pt x="55962" y="91261"/>
                    <a:pt x="60608" y="89710"/>
                  </a:cubicBezTo>
                  <a:cubicBezTo>
                    <a:pt x="78396" y="83775"/>
                    <a:pt x="91173" y="66910"/>
                    <a:pt x="92018" y="48180"/>
                  </a:cubicBezTo>
                  <a:cubicBezTo>
                    <a:pt x="92058" y="47474"/>
                    <a:pt x="92070" y="46759"/>
                    <a:pt x="92070" y="46045"/>
                  </a:cubicBezTo>
                  <a:cubicBezTo>
                    <a:pt x="92070" y="45836"/>
                    <a:pt x="92070" y="45627"/>
                    <a:pt x="92062" y="45422"/>
                  </a:cubicBezTo>
                  <a:cubicBezTo>
                    <a:pt x="92028" y="42680"/>
                    <a:pt x="91753" y="40000"/>
                    <a:pt x="91260" y="37399"/>
                  </a:cubicBezTo>
                  <a:cubicBezTo>
                    <a:pt x="90254" y="32099"/>
                    <a:pt x="88341" y="27123"/>
                    <a:pt x="85687" y="22634"/>
                  </a:cubicBezTo>
                  <a:cubicBezTo>
                    <a:pt x="85381" y="22129"/>
                    <a:pt x="85077" y="21628"/>
                    <a:pt x="84759" y="21140"/>
                  </a:cubicBezTo>
                  <a:cubicBezTo>
                    <a:pt x="84210" y="20290"/>
                    <a:pt x="83639" y="19454"/>
                    <a:pt x="83033" y="18643"/>
                  </a:cubicBezTo>
                  <a:cubicBezTo>
                    <a:pt x="83011" y="18608"/>
                    <a:pt x="82989" y="18573"/>
                    <a:pt x="82959" y="18547"/>
                  </a:cubicBezTo>
                  <a:cubicBezTo>
                    <a:pt x="82762" y="18277"/>
                    <a:pt x="82553" y="18006"/>
                    <a:pt x="82344" y="17741"/>
                  </a:cubicBezTo>
                  <a:cubicBezTo>
                    <a:pt x="82327" y="17714"/>
                    <a:pt x="82309" y="17688"/>
                    <a:pt x="82283" y="17662"/>
                  </a:cubicBezTo>
                  <a:cubicBezTo>
                    <a:pt x="82279" y="17662"/>
                    <a:pt x="82275" y="17658"/>
                    <a:pt x="82270" y="17654"/>
                  </a:cubicBezTo>
                  <a:cubicBezTo>
                    <a:pt x="82201" y="17558"/>
                    <a:pt x="82126" y="17461"/>
                    <a:pt x="82052" y="17366"/>
                  </a:cubicBezTo>
                  <a:cubicBezTo>
                    <a:pt x="82018" y="17322"/>
                    <a:pt x="81982" y="17278"/>
                    <a:pt x="81948" y="17235"/>
                  </a:cubicBezTo>
                  <a:cubicBezTo>
                    <a:pt x="81921" y="17192"/>
                    <a:pt x="81887" y="17157"/>
                    <a:pt x="81857" y="17127"/>
                  </a:cubicBezTo>
                  <a:cubicBezTo>
                    <a:pt x="81547" y="16739"/>
                    <a:pt x="81224" y="16355"/>
                    <a:pt x="80893" y="15971"/>
                  </a:cubicBezTo>
                  <a:cubicBezTo>
                    <a:pt x="80876" y="15945"/>
                    <a:pt x="80845" y="15915"/>
                    <a:pt x="80811" y="15880"/>
                  </a:cubicBezTo>
                  <a:cubicBezTo>
                    <a:pt x="80632" y="15671"/>
                    <a:pt x="80445" y="15457"/>
                    <a:pt x="80244" y="15239"/>
                  </a:cubicBezTo>
                  <a:cubicBezTo>
                    <a:pt x="80226" y="15209"/>
                    <a:pt x="80196" y="15178"/>
                    <a:pt x="80170" y="15148"/>
                  </a:cubicBezTo>
                  <a:cubicBezTo>
                    <a:pt x="79896" y="14852"/>
                    <a:pt x="79621" y="14555"/>
                    <a:pt x="79341" y="14263"/>
                  </a:cubicBezTo>
                  <a:cubicBezTo>
                    <a:pt x="79137" y="14050"/>
                    <a:pt x="78932" y="13841"/>
                    <a:pt x="78732" y="13636"/>
                  </a:cubicBezTo>
                  <a:cubicBezTo>
                    <a:pt x="78182" y="13074"/>
                    <a:pt x="77616" y="12542"/>
                    <a:pt x="77046" y="12014"/>
                  </a:cubicBezTo>
                  <a:cubicBezTo>
                    <a:pt x="76941" y="11918"/>
                    <a:pt x="76836" y="11827"/>
                    <a:pt x="76727" y="11735"/>
                  </a:cubicBezTo>
                  <a:cubicBezTo>
                    <a:pt x="76627" y="11640"/>
                    <a:pt x="76531" y="11557"/>
                    <a:pt x="76431" y="11470"/>
                  </a:cubicBezTo>
                  <a:cubicBezTo>
                    <a:pt x="76296" y="11348"/>
                    <a:pt x="76161" y="11230"/>
                    <a:pt x="76021" y="11117"/>
                  </a:cubicBezTo>
                  <a:cubicBezTo>
                    <a:pt x="75608" y="10755"/>
                    <a:pt x="75184" y="10407"/>
                    <a:pt x="74753" y="10062"/>
                  </a:cubicBezTo>
                  <a:cubicBezTo>
                    <a:pt x="74309" y="9701"/>
                    <a:pt x="73860" y="9356"/>
                    <a:pt x="73402" y="9025"/>
                  </a:cubicBezTo>
                  <a:cubicBezTo>
                    <a:pt x="72731" y="8519"/>
                    <a:pt x="72038" y="8040"/>
                    <a:pt x="71336" y="7578"/>
                  </a:cubicBezTo>
                  <a:cubicBezTo>
                    <a:pt x="71314" y="7561"/>
                    <a:pt x="71284" y="7543"/>
                    <a:pt x="71262" y="7535"/>
                  </a:cubicBezTo>
                  <a:cubicBezTo>
                    <a:pt x="71163" y="7457"/>
                    <a:pt x="71062" y="7395"/>
                    <a:pt x="70962" y="7334"/>
                  </a:cubicBezTo>
                  <a:cubicBezTo>
                    <a:pt x="68238" y="5565"/>
                    <a:pt x="65318" y="4088"/>
                    <a:pt x="62237" y="2933"/>
                  </a:cubicBezTo>
                  <a:cubicBezTo>
                    <a:pt x="57561" y="1172"/>
                    <a:pt x="52520" y="152"/>
                    <a:pt x="47259" y="17"/>
                  </a:cubicBezTo>
                  <a:cubicBezTo>
                    <a:pt x="47134" y="13"/>
                    <a:pt x="47012" y="9"/>
                    <a:pt x="46885" y="9"/>
                  </a:cubicBezTo>
                  <a:cubicBezTo>
                    <a:pt x="46602" y="5"/>
                    <a:pt x="46318" y="1"/>
                    <a:pt x="460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2696977" y="1483345"/>
              <a:ext cx="952446" cy="733623"/>
            </a:xfrm>
            <a:custGeom>
              <a:rect b="b" l="l" r="r" t="t"/>
              <a:pathLst>
                <a:path extrusionOk="0" h="42132" w="54699">
                  <a:moveTo>
                    <a:pt x="49823" y="1"/>
                  </a:moveTo>
                  <a:lnTo>
                    <a:pt x="40929" y="524"/>
                  </a:lnTo>
                  <a:lnTo>
                    <a:pt x="38079" y="689"/>
                  </a:lnTo>
                  <a:lnTo>
                    <a:pt x="11906" y="2228"/>
                  </a:lnTo>
                  <a:lnTo>
                    <a:pt x="9270" y="2384"/>
                  </a:lnTo>
                  <a:lnTo>
                    <a:pt x="2672" y="2777"/>
                  </a:lnTo>
                  <a:lnTo>
                    <a:pt x="1935" y="11658"/>
                  </a:lnTo>
                  <a:lnTo>
                    <a:pt x="1856" y="12582"/>
                  </a:lnTo>
                  <a:lnTo>
                    <a:pt x="1120" y="21450"/>
                  </a:lnTo>
                  <a:lnTo>
                    <a:pt x="685" y="26701"/>
                  </a:lnTo>
                  <a:lnTo>
                    <a:pt x="537" y="28491"/>
                  </a:lnTo>
                  <a:lnTo>
                    <a:pt x="319" y="31106"/>
                  </a:lnTo>
                  <a:lnTo>
                    <a:pt x="241" y="32109"/>
                  </a:lnTo>
                  <a:lnTo>
                    <a:pt x="122" y="33543"/>
                  </a:lnTo>
                  <a:lnTo>
                    <a:pt x="0" y="34937"/>
                  </a:lnTo>
                  <a:cubicBezTo>
                    <a:pt x="1059" y="35617"/>
                    <a:pt x="2136" y="36244"/>
                    <a:pt x="3247" y="36832"/>
                  </a:cubicBezTo>
                  <a:cubicBezTo>
                    <a:pt x="3556" y="36994"/>
                    <a:pt x="3870" y="37155"/>
                    <a:pt x="4179" y="37308"/>
                  </a:cubicBezTo>
                  <a:cubicBezTo>
                    <a:pt x="4480" y="37456"/>
                    <a:pt x="4772" y="37604"/>
                    <a:pt x="5078" y="37743"/>
                  </a:cubicBezTo>
                  <a:cubicBezTo>
                    <a:pt x="5094" y="37753"/>
                    <a:pt x="5108" y="37765"/>
                    <a:pt x="5130" y="37769"/>
                  </a:cubicBezTo>
                  <a:cubicBezTo>
                    <a:pt x="5444" y="37918"/>
                    <a:pt x="5762" y="38061"/>
                    <a:pt x="6084" y="38205"/>
                  </a:cubicBezTo>
                  <a:cubicBezTo>
                    <a:pt x="6437" y="38366"/>
                    <a:pt x="6803" y="38515"/>
                    <a:pt x="7169" y="38668"/>
                  </a:cubicBezTo>
                  <a:cubicBezTo>
                    <a:pt x="7452" y="38785"/>
                    <a:pt x="7739" y="38903"/>
                    <a:pt x="8027" y="39012"/>
                  </a:cubicBezTo>
                  <a:cubicBezTo>
                    <a:pt x="8302" y="39121"/>
                    <a:pt x="8581" y="39225"/>
                    <a:pt x="8860" y="39330"/>
                  </a:cubicBezTo>
                  <a:cubicBezTo>
                    <a:pt x="8947" y="39360"/>
                    <a:pt x="9038" y="39390"/>
                    <a:pt x="9125" y="39426"/>
                  </a:cubicBezTo>
                  <a:cubicBezTo>
                    <a:pt x="9426" y="39535"/>
                    <a:pt x="9718" y="39639"/>
                    <a:pt x="10019" y="39740"/>
                  </a:cubicBezTo>
                  <a:cubicBezTo>
                    <a:pt x="10368" y="39853"/>
                    <a:pt x="10708" y="39966"/>
                    <a:pt x="11056" y="40074"/>
                  </a:cubicBezTo>
                  <a:cubicBezTo>
                    <a:pt x="11383" y="40171"/>
                    <a:pt x="11714" y="40271"/>
                    <a:pt x="12049" y="40367"/>
                  </a:cubicBezTo>
                  <a:cubicBezTo>
                    <a:pt x="12303" y="40436"/>
                    <a:pt x="12550" y="40511"/>
                    <a:pt x="12808" y="40576"/>
                  </a:cubicBezTo>
                  <a:cubicBezTo>
                    <a:pt x="12916" y="40607"/>
                    <a:pt x="13030" y="40637"/>
                    <a:pt x="13143" y="40663"/>
                  </a:cubicBezTo>
                  <a:cubicBezTo>
                    <a:pt x="13466" y="40750"/>
                    <a:pt x="13793" y="40824"/>
                    <a:pt x="14119" y="40907"/>
                  </a:cubicBezTo>
                  <a:cubicBezTo>
                    <a:pt x="14485" y="40990"/>
                    <a:pt x="14847" y="41073"/>
                    <a:pt x="15217" y="41146"/>
                  </a:cubicBezTo>
                  <a:cubicBezTo>
                    <a:pt x="15479" y="41204"/>
                    <a:pt x="15732" y="41256"/>
                    <a:pt x="15993" y="41303"/>
                  </a:cubicBezTo>
                  <a:cubicBezTo>
                    <a:pt x="16325" y="41369"/>
                    <a:pt x="16661" y="41430"/>
                    <a:pt x="16995" y="41482"/>
                  </a:cubicBezTo>
                  <a:cubicBezTo>
                    <a:pt x="17162" y="41518"/>
                    <a:pt x="17331" y="41544"/>
                    <a:pt x="17497" y="41570"/>
                  </a:cubicBezTo>
                  <a:cubicBezTo>
                    <a:pt x="17785" y="41617"/>
                    <a:pt x="18073" y="41657"/>
                    <a:pt x="18360" y="41695"/>
                  </a:cubicBezTo>
                  <a:cubicBezTo>
                    <a:pt x="18713" y="41744"/>
                    <a:pt x="19070" y="41792"/>
                    <a:pt x="19423" y="41836"/>
                  </a:cubicBezTo>
                  <a:lnTo>
                    <a:pt x="19453" y="41836"/>
                  </a:lnTo>
                  <a:cubicBezTo>
                    <a:pt x="19824" y="41874"/>
                    <a:pt x="20195" y="41914"/>
                    <a:pt x="20569" y="41949"/>
                  </a:cubicBezTo>
                  <a:cubicBezTo>
                    <a:pt x="20682" y="41957"/>
                    <a:pt x="20796" y="41966"/>
                    <a:pt x="20909" y="41975"/>
                  </a:cubicBezTo>
                  <a:cubicBezTo>
                    <a:pt x="20939" y="41979"/>
                    <a:pt x="20970" y="41979"/>
                    <a:pt x="21005" y="41983"/>
                  </a:cubicBezTo>
                  <a:cubicBezTo>
                    <a:pt x="21279" y="42009"/>
                    <a:pt x="21554" y="42027"/>
                    <a:pt x="21828" y="42041"/>
                  </a:cubicBezTo>
                  <a:cubicBezTo>
                    <a:pt x="22312" y="42075"/>
                    <a:pt x="22796" y="42093"/>
                    <a:pt x="23276" y="42110"/>
                  </a:cubicBezTo>
                  <a:cubicBezTo>
                    <a:pt x="23358" y="42114"/>
                    <a:pt x="23437" y="42114"/>
                    <a:pt x="23519" y="42114"/>
                  </a:cubicBezTo>
                  <a:cubicBezTo>
                    <a:pt x="23566" y="42118"/>
                    <a:pt x="23615" y="42121"/>
                    <a:pt x="23663" y="42121"/>
                  </a:cubicBezTo>
                  <a:cubicBezTo>
                    <a:pt x="23682" y="42121"/>
                    <a:pt x="23701" y="42120"/>
                    <a:pt x="23720" y="42119"/>
                  </a:cubicBezTo>
                  <a:cubicBezTo>
                    <a:pt x="24047" y="42127"/>
                    <a:pt x="24378" y="42132"/>
                    <a:pt x="24709" y="42132"/>
                  </a:cubicBezTo>
                  <a:lnTo>
                    <a:pt x="24892" y="42132"/>
                  </a:lnTo>
                  <a:cubicBezTo>
                    <a:pt x="25302" y="42132"/>
                    <a:pt x="25716" y="42123"/>
                    <a:pt x="26120" y="42105"/>
                  </a:cubicBezTo>
                  <a:lnTo>
                    <a:pt x="26283" y="42105"/>
                  </a:lnTo>
                  <a:cubicBezTo>
                    <a:pt x="26635" y="42093"/>
                    <a:pt x="26993" y="42075"/>
                    <a:pt x="27341" y="42053"/>
                  </a:cubicBezTo>
                  <a:cubicBezTo>
                    <a:pt x="27751" y="42031"/>
                    <a:pt x="28152" y="42005"/>
                    <a:pt x="28552" y="41966"/>
                  </a:cubicBezTo>
                  <a:cubicBezTo>
                    <a:pt x="28932" y="41944"/>
                    <a:pt x="29310" y="41900"/>
                    <a:pt x="29686" y="41866"/>
                  </a:cubicBezTo>
                  <a:cubicBezTo>
                    <a:pt x="30042" y="41822"/>
                    <a:pt x="30404" y="41783"/>
                    <a:pt x="30758" y="41731"/>
                  </a:cubicBezTo>
                  <a:cubicBezTo>
                    <a:pt x="31023" y="41695"/>
                    <a:pt x="31289" y="41665"/>
                    <a:pt x="31551" y="41622"/>
                  </a:cubicBezTo>
                  <a:lnTo>
                    <a:pt x="31555" y="41622"/>
                  </a:lnTo>
                  <a:cubicBezTo>
                    <a:pt x="31559" y="41624"/>
                    <a:pt x="31563" y="41625"/>
                    <a:pt x="31566" y="41625"/>
                  </a:cubicBezTo>
                  <a:cubicBezTo>
                    <a:pt x="31568" y="41625"/>
                    <a:pt x="31570" y="41624"/>
                    <a:pt x="31573" y="41622"/>
                  </a:cubicBezTo>
                  <a:cubicBezTo>
                    <a:pt x="31721" y="41600"/>
                    <a:pt x="31860" y="41574"/>
                    <a:pt x="31999" y="41548"/>
                  </a:cubicBezTo>
                  <a:cubicBezTo>
                    <a:pt x="32069" y="41544"/>
                    <a:pt x="32139" y="41530"/>
                    <a:pt x="32213" y="41518"/>
                  </a:cubicBezTo>
                  <a:cubicBezTo>
                    <a:pt x="32413" y="41486"/>
                    <a:pt x="32614" y="41456"/>
                    <a:pt x="32814" y="41417"/>
                  </a:cubicBezTo>
                  <a:cubicBezTo>
                    <a:pt x="33015" y="41382"/>
                    <a:pt x="33220" y="41347"/>
                    <a:pt x="33421" y="41309"/>
                  </a:cubicBezTo>
                  <a:cubicBezTo>
                    <a:pt x="33673" y="41256"/>
                    <a:pt x="33926" y="41208"/>
                    <a:pt x="34174" y="41156"/>
                  </a:cubicBezTo>
                  <a:cubicBezTo>
                    <a:pt x="34278" y="41134"/>
                    <a:pt x="34379" y="41116"/>
                    <a:pt x="34479" y="41090"/>
                  </a:cubicBezTo>
                  <a:cubicBezTo>
                    <a:pt x="34797" y="41021"/>
                    <a:pt x="35107" y="40955"/>
                    <a:pt x="35420" y="40877"/>
                  </a:cubicBezTo>
                  <a:cubicBezTo>
                    <a:pt x="35565" y="40842"/>
                    <a:pt x="35700" y="40807"/>
                    <a:pt x="35839" y="40772"/>
                  </a:cubicBezTo>
                  <a:cubicBezTo>
                    <a:pt x="35905" y="40764"/>
                    <a:pt x="35965" y="40746"/>
                    <a:pt x="36026" y="40733"/>
                  </a:cubicBezTo>
                  <a:cubicBezTo>
                    <a:pt x="36096" y="40711"/>
                    <a:pt x="36170" y="40694"/>
                    <a:pt x="36235" y="40676"/>
                  </a:cubicBezTo>
                  <a:cubicBezTo>
                    <a:pt x="36454" y="40623"/>
                    <a:pt x="36671" y="40567"/>
                    <a:pt x="36884" y="40502"/>
                  </a:cubicBezTo>
                  <a:cubicBezTo>
                    <a:pt x="37063" y="40454"/>
                    <a:pt x="37242" y="40406"/>
                    <a:pt x="37421" y="40354"/>
                  </a:cubicBezTo>
                  <a:cubicBezTo>
                    <a:pt x="37456" y="40349"/>
                    <a:pt x="37486" y="40332"/>
                    <a:pt x="37516" y="40323"/>
                  </a:cubicBezTo>
                  <a:cubicBezTo>
                    <a:pt x="37573" y="40310"/>
                    <a:pt x="37625" y="40297"/>
                    <a:pt x="37682" y="40271"/>
                  </a:cubicBezTo>
                  <a:cubicBezTo>
                    <a:pt x="37761" y="40257"/>
                    <a:pt x="37834" y="40237"/>
                    <a:pt x="37908" y="40210"/>
                  </a:cubicBezTo>
                  <a:cubicBezTo>
                    <a:pt x="37918" y="40210"/>
                    <a:pt x="37935" y="40205"/>
                    <a:pt x="37944" y="40201"/>
                  </a:cubicBezTo>
                  <a:lnTo>
                    <a:pt x="37952" y="40201"/>
                  </a:lnTo>
                  <a:cubicBezTo>
                    <a:pt x="38540" y="40027"/>
                    <a:pt x="39121" y="39831"/>
                    <a:pt x="39700" y="39639"/>
                  </a:cubicBezTo>
                  <a:cubicBezTo>
                    <a:pt x="40140" y="39482"/>
                    <a:pt x="40575" y="39326"/>
                    <a:pt x="41007" y="39164"/>
                  </a:cubicBezTo>
                  <a:cubicBezTo>
                    <a:pt x="41382" y="39016"/>
                    <a:pt x="41761" y="38872"/>
                    <a:pt x="42136" y="38720"/>
                  </a:cubicBezTo>
                  <a:cubicBezTo>
                    <a:pt x="42510" y="38558"/>
                    <a:pt x="42886" y="38406"/>
                    <a:pt x="43252" y="38244"/>
                  </a:cubicBezTo>
                  <a:cubicBezTo>
                    <a:pt x="43626" y="38079"/>
                    <a:pt x="44001" y="37904"/>
                    <a:pt x="44371" y="37731"/>
                  </a:cubicBezTo>
                  <a:cubicBezTo>
                    <a:pt x="44737" y="37556"/>
                    <a:pt x="45103" y="37377"/>
                    <a:pt x="45469" y="37194"/>
                  </a:cubicBezTo>
                  <a:cubicBezTo>
                    <a:pt x="45491" y="37190"/>
                    <a:pt x="45513" y="37172"/>
                    <a:pt x="45539" y="37164"/>
                  </a:cubicBezTo>
                  <a:cubicBezTo>
                    <a:pt x="45913" y="36963"/>
                    <a:pt x="46279" y="36776"/>
                    <a:pt x="46651" y="36576"/>
                  </a:cubicBezTo>
                  <a:cubicBezTo>
                    <a:pt x="46667" y="36571"/>
                    <a:pt x="46689" y="36554"/>
                    <a:pt x="46707" y="36540"/>
                  </a:cubicBezTo>
                  <a:cubicBezTo>
                    <a:pt x="46907" y="36432"/>
                    <a:pt x="47104" y="36331"/>
                    <a:pt x="47299" y="36218"/>
                  </a:cubicBezTo>
                  <a:cubicBezTo>
                    <a:pt x="47357" y="36188"/>
                    <a:pt x="47417" y="36152"/>
                    <a:pt x="47474" y="36118"/>
                  </a:cubicBezTo>
                  <a:cubicBezTo>
                    <a:pt x="47587" y="36057"/>
                    <a:pt x="47697" y="35987"/>
                    <a:pt x="47810" y="35922"/>
                  </a:cubicBezTo>
                  <a:cubicBezTo>
                    <a:pt x="48110" y="35752"/>
                    <a:pt x="48403" y="35577"/>
                    <a:pt x="48694" y="35394"/>
                  </a:cubicBezTo>
                  <a:cubicBezTo>
                    <a:pt x="49099" y="35150"/>
                    <a:pt x="49496" y="34897"/>
                    <a:pt x="49888" y="34641"/>
                  </a:cubicBezTo>
                  <a:cubicBezTo>
                    <a:pt x="50201" y="34436"/>
                    <a:pt x="50507" y="34227"/>
                    <a:pt x="50816" y="34018"/>
                  </a:cubicBezTo>
                  <a:cubicBezTo>
                    <a:pt x="51126" y="33804"/>
                    <a:pt x="51436" y="33586"/>
                    <a:pt x="51744" y="33360"/>
                  </a:cubicBezTo>
                  <a:cubicBezTo>
                    <a:pt x="51810" y="33312"/>
                    <a:pt x="51880" y="33260"/>
                    <a:pt x="51945" y="33207"/>
                  </a:cubicBezTo>
                  <a:cubicBezTo>
                    <a:pt x="52281" y="32958"/>
                    <a:pt x="52621" y="32706"/>
                    <a:pt x="52943" y="32453"/>
                  </a:cubicBezTo>
                  <a:cubicBezTo>
                    <a:pt x="53278" y="32200"/>
                    <a:pt x="53601" y="31934"/>
                    <a:pt x="53924" y="31669"/>
                  </a:cubicBezTo>
                  <a:cubicBezTo>
                    <a:pt x="54167" y="31472"/>
                    <a:pt x="54407" y="31272"/>
                    <a:pt x="54642" y="31067"/>
                  </a:cubicBezTo>
                  <a:lnTo>
                    <a:pt x="54646" y="31063"/>
                  </a:lnTo>
                  <a:cubicBezTo>
                    <a:pt x="54668" y="31050"/>
                    <a:pt x="54682" y="31033"/>
                    <a:pt x="54699" y="31015"/>
                  </a:cubicBezTo>
                  <a:lnTo>
                    <a:pt x="54664" y="30776"/>
                  </a:lnTo>
                  <a:lnTo>
                    <a:pt x="54451" y="29416"/>
                  </a:lnTo>
                  <a:lnTo>
                    <a:pt x="54372" y="28936"/>
                  </a:lnTo>
                  <a:lnTo>
                    <a:pt x="54145" y="27481"/>
                  </a:lnTo>
                  <a:lnTo>
                    <a:pt x="54067" y="26954"/>
                  </a:lnTo>
                  <a:lnTo>
                    <a:pt x="53914" y="26013"/>
                  </a:lnTo>
                  <a:lnTo>
                    <a:pt x="53409" y="22775"/>
                  </a:lnTo>
                  <a:lnTo>
                    <a:pt x="52647" y="17933"/>
                  </a:lnTo>
                  <a:lnTo>
                    <a:pt x="51692" y="11858"/>
                  </a:lnTo>
                  <a:lnTo>
                    <a:pt x="51561" y="11043"/>
                  </a:lnTo>
                  <a:lnTo>
                    <a:pt x="51535" y="10856"/>
                  </a:lnTo>
                  <a:lnTo>
                    <a:pt x="498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3421023" y="1665236"/>
              <a:ext cx="222723" cy="321957"/>
            </a:xfrm>
            <a:custGeom>
              <a:rect b="b" l="l" r="r" t="t"/>
              <a:pathLst>
                <a:path extrusionOk="0" h="18490" w="12791">
                  <a:moveTo>
                    <a:pt x="592" y="0"/>
                  </a:moveTo>
                  <a:lnTo>
                    <a:pt x="592" y="0"/>
                  </a:lnTo>
                  <a:cubicBezTo>
                    <a:pt x="592" y="0"/>
                    <a:pt x="598" y="48"/>
                    <a:pt x="606" y="131"/>
                  </a:cubicBezTo>
                  <a:lnTo>
                    <a:pt x="606" y="135"/>
                  </a:lnTo>
                  <a:cubicBezTo>
                    <a:pt x="641" y="392"/>
                    <a:pt x="702" y="972"/>
                    <a:pt x="733" y="1578"/>
                  </a:cubicBezTo>
                  <a:lnTo>
                    <a:pt x="733" y="1587"/>
                  </a:lnTo>
                  <a:cubicBezTo>
                    <a:pt x="749" y="1834"/>
                    <a:pt x="759" y="2083"/>
                    <a:pt x="759" y="2315"/>
                  </a:cubicBezTo>
                  <a:cubicBezTo>
                    <a:pt x="759" y="2484"/>
                    <a:pt x="606" y="2745"/>
                    <a:pt x="340" y="3063"/>
                  </a:cubicBezTo>
                  <a:cubicBezTo>
                    <a:pt x="340" y="3069"/>
                    <a:pt x="336" y="3069"/>
                    <a:pt x="336" y="3073"/>
                  </a:cubicBezTo>
                  <a:cubicBezTo>
                    <a:pt x="240" y="3190"/>
                    <a:pt x="127" y="3325"/>
                    <a:pt x="1" y="3461"/>
                  </a:cubicBezTo>
                  <a:lnTo>
                    <a:pt x="1" y="3465"/>
                  </a:lnTo>
                  <a:cubicBezTo>
                    <a:pt x="9" y="3491"/>
                    <a:pt x="17" y="3513"/>
                    <a:pt x="35" y="3539"/>
                  </a:cubicBezTo>
                  <a:cubicBezTo>
                    <a:pt x="423" y="4402"/>
                    <a:pt x="1717" y="6450"/>
                    <a:pt x="2611" y="7836"/>
                  </a:cubicBezTo>
                  <a:cubicBezTo>
                    <a:pt x="3060" y="8528"/>
                    <a:pt x="3408" y="9056"/>
                    <a:pt x="3482" y="9182"/>
                  </a:cubicBezTo>
                  <a:cubicBezTo>
                    <a:pt x="4245" y="10424"/>
                    <a:pt x="4999" y="11723"/>
                    <a:pt x="5857" y="12934"/>
                  </a:cubicBezTo>
                  <a:cubicBezTo>
                    <a:pt x="6755" y="14207"/>
                    <a:pt x="7766" y="15392"/>
                    <a:pt x="9021" y="16311"/>
                  </a:cubicBezTo>
                  <a:cubicBezTo>
                    <a:pt x="9038" y="16329"/>
                    <a:pt x="9064" y="16342"/>
                    <a:pt x="9082" y="16355"/>
                  </a:cubicBezTo>
                  <a:cubicBezTo>
                    <a:pt x="10232" y="17188"/>
                    <a:pt x="11496" y="17880"/>
                    <a:pt x="12790" y="18490"/>
                  </a:cubicBezTo>
                  <a:lnTo>
                    <a:pt x="12563" y="17035"/>
                  </a:lnTo>
                  <a:lnTo>
                    <a:pt x="12485" y="16508"/>
                  </a:lnTo>
                  <a:lnTo>
                    <a:pt x="12332" y="15567"/>
                  </a:lnTo>
                  <a:lnTo>
                    <a:pt x="11827" y="12329"/>
                  </a:lnTo>
                  <a:lnTo>
                    <a:pt x="11065" y="7487"/>
                  </a:lnTo>
                  <a:lnTo>
                    <a:pt x="10110" y="1412"/>
                  </a:lnTo>
                  <a:lnTo>
                    <a:pt x="9979" y="597"/>
                  </a:lnTo>
                  <a:lnTo>
                    <a:pt x="9953" y="410"/>
                  </a:lnTo>
                  <a:cubicBezTo>
                    <a:pt x="9723" y="667"/>
                    <a:pt x="9470" y="915"/>
                    <a:pt x="9182" y="1155"/>
                  </a:cubicBezTo>
                  <a:cubicBezTo>
                    <a:pt x="8690" y="1569"/>
                    <a:pt x="8145" y="1826"/>
                    <a:pt x="7569" y="1965"/>
                  </a:cubicBezTo>
                  <a:cubicBezTo>
                    <a:pt x="7344" y="2017"/>
                    <a:pt x="7112" y="2053"/>
                    <a:pt x="6881" y="2075"/>
                  </a:cubicBezTo>
                  <a:cubicBezTo>
                    <a:pt x="6729" y="2088"/>
                    <a:pt x="6576" y="2092"/>
                    <a:pt x="6423" y="2092"/>
                  </a:cubicBezTo>
                  <a:cubicBezTo>
                    <a:pt x="5996" y="2092"/>
                    <a:pt x="5566" y="2044"/>
                    <a:pt x="5138" y="1965"/>
                  </a:cubicBezTo>
                  <a:cubicBezTo>
                    <a:pt x="2772" y="1512"/>
                    <a:pt x="628" y="26"/>
                    <a:pt x="592" y="0"/>
                  </a:cubicBezTo>
                  <a:close/>
                </a:path>
              </a:pathLst>
            </a:custGeom>
            <a:solidFill>
              <a:srgbClr val="6A8C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2706310" y="1679497"/>
              <a:ext cx="184625" cy="299895"/>
            </a:xfrm>
            <a:custGeom>
              <a:rect b="b" l="l" r="r" t="t"/>
              <a:pathLst>
                <a:path extrusionOk="0" h="17223" w="10603">
                  <a:moveTo>
                    <a:pt x="9771" y="1"/>
                  </a:moveTo>
                  <a:cubicBezTo>
                    <a:pt x="9029" y="576"/>
                    <a:pt x="8197" y="1011"/>
                    <a:pt x="7317" y="1308"/>
                  </a:cubicBezTo>
                  <a:cubicBezTo>
                    <a:pt x="6825" y="1474"/>
                    <a:pt x="6324" y="1596"/>
                    <a:pt x="5809" y="1679"/>
                  </a:cubicBezTo>
                  <a:cubicBezTo>
                    <a:pt x="5439" y="1739"/>
                    <a:pt x="5065" y="1774"/>
                    <a:pt x="4685" y="1792"/>
                  </a:cubicBezTo>
                  <a:cubicBezTo>
                    <a:pt x="4563" y="1796"/>
                    <a:pt x="4441" y="1796"/>
                    <a:pt x="4319" y="1796"/>
                  </a:cubicBezTo>
                  <a:cubicBezTo>
                    <a:pt x="3303" y="1796"/>
                    <a:pt x="2284" y="1639"/>
                    <a:pt x="1320" y="1321"/>
                  </a:cubicBezTo>
                  <a:lnTo>
                    <a:pt x="584" y="10185"/>
                  </a:lnTo>
                  <a:lnTo>
                    <a:pt x="149" y="15436"/>
                  </a:lnTo>
                  <a:lnTo>
                    <a:pt x="1" y="17222"/>
                  </a:lnTo>
                  <a:cubicBezTo>
                    <a:pt x="976" y="16725"/>
                    <a:pt x="1918" y="16172"/>
                    <a:pt x="2798" y="15536"/>
                  </a:cubicBezTo>
                  <a:cubicBezTo>
                    <a:pt x="5278" y="13745"/>
                    <a:pt x="6825" y="10921"/>
                    <a:pt x="8394" y="8363"/>
                  </a:cubicBezTo>
                  <a:cubicBezTo>
                    <a:pt x="8542" y="8123"/>
                    <a:pt x="9661" y="6437"/>
                    <a:pt x="10602" y="4907"/>
                  </a:cubicBezTo>
                  <a:lnTo>
                    <a:pt x="10602" y="4903"/>
                  </a:lnTo>
                  <a:cubicBezTo>
                    <a:pt x="10564" y="4885"/>
                    <a:pt x="10529" y="4859"/>
                    <a:pt x="10498" y="4842"/>
                  </a:cubicBezTo>
                  <a:cubicBezTo>
                    <a:pt x="10150" y="4629"/>
                    <a:pt x="9840" y="4450"/>
                    <a:pt x="9601" y="4302"/>
                  </a:cubicBezTo>
                  <a:cubicBezTo>
                    <a:pt x="9530" y="4267"/>
                    <a:pt x="9474" y="4223"/>
                    <a:pt x="9418" y="4175"/>
                  </a:cubicBezTo>
                  <a:cubicBezTo>
                    <a:pt x="9418" y="4175"/>
                    <a:pt x="9413" y="4175"/>
                    <a:pt x="9413" y="4171"/>
                  </a:cubicBezTo>
                  <a:cubicBezTo>
                    <a:pt x="9039" y="3853"/>
                    <a:pt x="8903" y="3382"/>
                    <a:pt x="8903" y="2868"/>
                  </a:cubicBezTo>
                  <a:cubicBezTo>
                    <a:pt x="8908" y="1565"/>
                    <a:pt x="9771" y="1"/>
                    <a:pt x="9771" y="1"/>
                  </a:cubicBezTo>
                  <a:close/>
                </a:path>
              </a:pathLst>
            </a:custGeom>
            <a:solidFill>
              <a:srgbClr val="6A8C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3268333" y="1768196"/>
              <a:ext cx="380185" cy="436340"/>
            </a:xfrm>
            <a:custGeom>
              <a:rect b="b" l="l" r="r" t="t"/>
              <a:pathLst>
                <a:path extrusionOk="0" h="25059" w="21834">
                  <a:moveTo>
                    <a:pt x="6125" y="0"/>
                  </a:moveTo>
                  <a:lnTo>
                    <a:pt x="6125" y="0"/>
                  </a:lnTo>
                  <a:cubicBezTo>
                    <a:pt x="4991" y="968"/>
                    <a:pt x="3919" y="1844"/>
                    <a:pt x="3583" y="2180"/>
                  </a:cubicBezTo>
                  <a:cubicBezTo>
                    <a:pt x="2756" y="3007"/>
                    <a:pt x="3086" y="5980"/>
                    <a:pt x="2756" y="11100"/>
                  </a:cubicBezTo>
                  <a:cubicBezTo>
                    <a:pt x="2424" y="16217"/>
                    <a:pt x="1104" y="21336"/>
                    <a:pt x="1104" y="21336"/>
                  </a:cubicBezTo>
                  <a:lnTo>
                    <a:pt x="1" y="25058"/>
                  </a:lnTo>
                  <a:cubicBezTo>
                    <a:pt x="202" y="25023"/>
                    <a:pt x="407" y="24988"/>
                    <a:pt x="608" y="24950"/>
                  </a:cubicBezTo>
                  <a:cubicBezTo>
                    <a:pt x="860" y="24897"/>
                    <a:pt x="1113" y="24849"/>
                    <a:pt x="1361" y="24797"/>
                  </a:cubicBezTo>
                  <a:cubicBezTo>
                    <a:pt x="1465" y="24775"/>
                    <a:pt x="1566" y="24757"/>
                    <a:pt x="1666" y="24731"/>
                  </a:cubicBezTo>
                  <a:cubicBezTo>
                    <a:pt x="1984" y="24662"/>
                    <a:pt x="2294" y="24596"/>
                    <a:pt x="2607" y="24518"/>
                  </a:cubicBezTo>
                  <a:cubicBezTo>
                    <a:pt x="2752" y="24483"/>
                    <a:pt x="2887" y="24448"/>
                    <a:pt x="3026" y="24413"/>
                  </a:cubicBezTo>
                  <a:cubicBezTo>
                    <a:pt x="3092" y="24405"/>
                    <a:pt x="3152" y="24387"/>
                    <a:pt x="3213" y="24374"/>
                  </a:cubicBezTo>
                  <a:cubicBezTo>
                    <a:pt x="3283" y="24352"/>
                    <a:pt x="3357" y="24335"/>
                    <a:pt x="3422" y="24317"/>
                  </a:cubicBezTo>
                  <a:cubicBezTo>
                    <a:pt x="3641" y="24264"/>
                    <a:pt x="3858" y="24208"/>
                    <a:pt x="4071" y="24143"/>
                  </a:cubicBezTo>
                  <a:cubicBezTo>
                    <a:pt x="4250" y="24095"/>
                    <a:pt x="4429" y="24047"/>
                    <a:pt x="4608" y="23995"/>
                  </a:cubicBezTo>
                  <a:cubicBezTo>
                    <a:pt x="4643" y="23990"/>
                    <a:pt x="4673" y="23973"/>
                    <a:pt x="4703" y="23964"/>
                  </a:cubicBezTo>
                  <a:cubicBezTo>
                    <a:pt x="4760" y="23951"/>
                    <a:pt x="4812" y="23938"/>
                    <a:pt x="4869" y="23912"/>
                  </a:cubicBezTo>
                  <a:cubicBezTo>
                    <a:pt x="4948" y="23898"/>
                    <a:pt x="5021" y="23878"/>
                    <a:pt x="5095" y="23851"/>
                  </a:cubicBezTo>
                  <a:cubicBezTo>
                    <a:pt x="5105" y="23851"/>
                    <a:pt x="5122" y="23846"/>
                    <a:pt x="5131" y="23842"/>
                  </a:cubicBezTo>
                  <a:lnTo>
                    <a:pt x="5139" y="23842"/>
                  </a:lnTo>
                  <a:cubicBezTo>
                    <a:pt x="5727" y="23668"/>
                    <a:pt x="6308" y="23472"/>
                    <a:pt x="6887" y="23280"/>
                  </a:cubicBezTo>
                  <a:cubicBezTo>
                    <a:pt x="7327" y="23123"/>
                    <a:pt x="7762" y="22967"/>
                    <a:pt x="8194" y="22805"/>
                  </a:cubicBezTo>
                  <a:cubicBezTo>
                    <a:pt x="8569" y="22657"/>
                    <a:pt x="8948" y="22513"/>
                    <a:pt x="9323" y="22361"/>
                  </a:cubicBezTo>
                  <a:cubicBezTo>
                    <a:pt x="9697" y="22199"/>
                    <a:pt x="10073" y="22047"/>
                    <a:pt x="10439" y="21885"/>
                  </a:cubicBezTo>
                  <a:cubicBezTo>
                    <a:pt x="10813" y="21720"/>
                    <a:pt x="11188" y="21545"/>
                    <a:pt x="11558" y="21372"/>
                  </a:cubicBezTo>
                  <a:cubicBezTo>
                    <a:pt x="11924" y="21197"/>
                    <a:pt x="12290" y="21018"/>
                    <a:pt x="12656" y="20835"/>
                  </a:cubicBezTo>
                  <a:cubicBezTo>
                    <a:pt x="12678" y="20831"/>
                    <a:pt x="12700" y="20813"/>
                    <a:pt x="12726" y="20805"/>
                  </a:cubicBezTo>
                  <a:cubicBezTo>
                    <a:pt x="13100" y="20604"/>
                    <a:pt x="13466" y="20417"/>
                    <a:pt x="13838" y="20217"/>
                  </a:cubicBezTo>
                  <a:cubicBezTo>
                    <a:pt x="13854" y="20212"/>
                    <a:pt x="13876" y="20195"/>
                    <a:pt x="13894" y="20181"/>
                  </a:cubicBezTo>
                  <a:cubicBezTo>
                    <a:pt x="14094" y="20073"/>
                    <a:pt x="14291" y="19972"/>
                    <a:pt x="14486" y="19859"/>
                  </a:cubicBezTo>
                  <a:cubicBezTo>
                    <a:pt x="14544" y="19829"/>
                    <a:pt x="14604" y="19793"/>
                    <a:pt x="14661" y="19759"/>
                  </a:cubicBezTo>
                  <a:cubicBezTo>
                    <a:pt x="14774" y="19698"/>
                    <a:pt x="14884" y="19628"/>
                    <a:pt x="14997" y="19563"/>
                  </a:cubicBezTo>
                  <a:cubicBezTo>
                    <a:pt x="15297" y="19393"/>
                    <a:pt x="15590" y="19218"/>
                    <a:pt x="15881" y="19035"/>
                  </a:cubicBezTo>
                  <a:cubicBezTo>
                    <a:pt x="16286" y="18791"/>
                    <a:pt x="16683" y="18538"/>
                    <a:pt x="17075" y="18282"/>
                  </a:cubicBezTo>
                  <a:cubicBezTo>
                    <a:pt x="17388" y="18077"/>
                    <a:pt x="17694" y="17868"/>
                    <a:pt x="18003" y="17659"/>
                  </a:cubicBezTo>
                  <a:cubicBezTo>
                    <a:pt x="18313" y="17445"/>
                    <a:pt x="18623" y="17227"/>
                    <a:pt x="18931" y="17001"/>
                  </a:cubicBezTo>
                  <a:cubicBezTo>
                    <a:pt x="18997" y="16953"/>
                    <a:pt x="19067" y="16901"/>
                    <a:pt x="19132" y="16848"/>
                  </a:cubicBezTo>
                  <a:cubicBezTo>
                    <a:pt x="19468" y="16599"/>
                    <a:pt x="19808" y="16347"/>
                    <a:pt x="20130" y="16094"/>
                  </a:cubicBezTo>
                  <a:cubicBezTo>
                    <a:pt x="20465" y="15841"/>
                    <a:pt x="20788" y="15575"/>
                    <a:pt x="21111" y="15310"/>
                  </a:cubicBezTo>
                  <a:cubicBezTo>
                    <a:pt x="21354" y="15113"/>
                    <a:pt x="21594" y="14913"/>
                    <a:pt x="21829" y="14708"/>
                  </a:cubicBezTo>
                  <a:lnTo>
                    <a:pt x="21833" y="14704"/>
                  </a:lnTo>
                  <a:lnTo>
                    <a:pt x="21833" y="14704"/>
                  </a:lnTo>
                  <a:cubicBezTo>
                    <a:pt x="21451" y="14726"/>
                    <a:pt x="21071" y="14743"/>
                    <a:pt x="20679" y="14747"/>
                  </a:cubicBezTo>
                  <a:lnTo>
                    <a:pt x="20383" y="14747"/>
                  </a:lnTo>
                  <a:cubicBezTo>
                    <a:pt x="18030" y="14747"/>
                    <a:pt x="15681" y="14364"/>
                    <a:pt x="13667" y="13218"/>
                  </a:cubicBezTo>
                  <a:cubicBezTo>
                    <a:pt x="13236" y="12969"/>
                    <a:pt x="12822" y="12691"/>
                    <a:pt x="12421" y="12377"/>
                  </a:cubicBezTo>
                  <a:cubicBezTo>
                    <a:pt x="11501" y="11631"/>
                    <a:pt x="10648" y="10782"/>
                    <a:pt x="9858" y="9867"/>
                  </a:cubicBezTo>
                  <a:cubicBezTo>
                    <a:pt x="8839" y="8699"/>
                    <a:pt x="7919" y="7435"/>
                    <a:pt x="7052" y="6193"/>
                  </a:cubicBezTo>
                  <a:cubicBezTo>
                    <a:pt x="6851" y="5910"/>
                    <a:pt x="4115" y="2158"/>
                    <a:pt x="4325" y="1935"/>
                  </a:cubicBezTo>
                  <a:cubicBezTo>
                    <a:pt x="4325" y="1935"/>
                    <a:pt x="4490" y="1757"/>
                    <a:pt x="4760" y="1460"/>
                  </a:cubicBezTo>
                  <a:cubicBezTo>
                    <a:pt x="5100" y="1099"/>
                    <a:pt x="5596" y="563"/>
                    <a:pt x="6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2696977" y="1830045"/>
              <a:ext cx="376911" cy="385182"/>
            </a:xfrm>
            <a:custGeom>
              <a:rect b="b" l="l" r="r" t="t"/>
              <a:pathLst>
                <a:path extrusionOk="0" h="22121" w="21646">
                  <a:moveTo>
                    <a:pt x="15981" y="0"/>
                  </a:moveTo>
                  <a:cubicBezTo>
                    <a:pt x="15227" y="1134"/>
                    <a:pt x="14250" y="2476"/>
                    <a:pt x="14133" y="2641"/>
                  </a:cubicBezTo>
                  <a:cubicBezTo>
                    <a:pt x="12594" y="4847"/>
                    <a:pt x="10873" y="7130"/>
                    <a:pt x="8764" y="8821"/>
                  </a:cubicBezTo>
                  <a:cubicBezTo>
                    <a:pt x="6511" y="10625"/>
                    <a:pt x="3661" y="11200"/>
                    <a:pt x="802" y="11200"/>
                  </a:cubicBezTo>
                  <a:cubicBezTo>
                    <a:pt x="641" y="11200"/>
                    <a:pt x="480" y="11195"/>
                    <a:pt x="319" y="11191"/>
                  </a:cubicBezTo>
                  <a:lnTo>
                    <a:pt x="319" y="11195"/>
                  </a:lnTo>
                  <a:lnTo>
                    <a:pt x="241" y="12198"/>
                  </a:lnTo>
                  <a:lnTo>
                    <a:pt x="122" y="13632"/>
                  </a:lnTo>
                  <a:lnTo>
                    <a:pt x="0" y="15026"/>
                  </a:lnTo>
                  <a:cubicBezTo>
                    <a:pt x="1059" y="15706"/>
                    <a:pt x="2136" y="16333"/>
                    <a:pt x="3247" y="16921"/>
                  </a:cubicBezTo>
                  <a:cubicBezTo>
                    <a:pt x="3556" y="17083"/>
                    <a:pt x="3870" y="17244"/>
                    <a:pt x="4179" y="17397"/>
                  </a:cubicBezTo>
                  <a:cubicBezTo>
                    <a:pt x="4480" y="17545"/>
                    <a:pt x="4772" y="17693"/>
                    <a:pt x="5078" y="17832"/>
                  </a:cubicBezTo>
                  <a:cubicBezTo>
                    <a:pt x="5094" y="17842"/>
                    <a:pt x="5108" y="17854"/>
                    <a:pt x="5130" y="17858"/>
                  </a:cubicBezTo>
                  <a:cubicBezTo>
                    <a:pt x="5444" y="18007"/>
                    <a:pt x="5762" y="18150"/>
                    <a:pt x="6084" y="18294"/>
                  </a:cubicBezTo>
                  <a:cubicBezTo>
                    <a:pt x="6437" y="18455"/>
                    <a:pt x="6803" y="18604"/>
                    <a:pt x="7169" y="18757"/>
                  </a:cubicBezTo>
                  <a:cubicBezTo>
                    <a:pt x="7452" y="18874"/>
                    <a:pt x="7739" y="18992"/>
                    <a:pt x="8027" y="19101"/>
                  </a:cubicBezTo>
                  <a:cubicBezTo>
                    <a:pt x="8302" y="19210"/>
                    <a:pt x="8581" y="19314"/>
                    <a:pt x="8860" y="19419"/>
                  </a:cubicBezTo>
                  <a:cubicBezTo>
                    <a:pt x="8947" y="19449"/>
                    <a:pt x="9038" y="19479"/>
                    <a:pt x="9125" y="19515"/>
                  </a:cubicBezTo>
                  <a:cubicBezTo>
                    <a:pt x="9426" y="19624"/>
                    <a:pt x="9718" y="19728"/>
                    <a:pt x="10019" y="19829"/>
                  </a:cubicBezTo>
                  <a:cubicBezTo>
                    <a:pt x="10368" y="19942"/>
                    <a:pt x="10708" y="20055"/>
                    <a:pt x="11056" y="20163"/>
                  </a:cubicBezTo>
                  <a:cubicBezTo>
                    <a:pt x="11383" y="20260"/>
                    <a:pt x="11714" y="20360"/>
                    <a:pt x="12049" y="20456"/>
                  </a:cubicBezTo>
                  <a:cubicBezTo>
                    <a:pt x="12303" y="20525"/>
                    <a:pt x="12550" y="20600"/>
                    <a:pt x="12808" y="20665"/>
                  </a:cubicBezTo>
                  <a:cubicBezTo>
                    <a:pt x="12916" y="20696"/>
                    <a:pt x="13030" y="20726"/>
                    <a:pt x="13143" y="20752"/>
                  </a:cubicBezTo>
                  <a:cubicBezTo>
                    <a:pt x="13466" y="20839"/>
                    <a:pt x="13793" y="20913"/>
                    <a:pt x="14119" y="20996"/>
                  </a:cubicBezTo>
                  <a:cubicBezTo>
                    <a:pt x="14485" y="21079"/>
                    <a:pt x="14847" y="21162"/>
                    <a:pt x="15217" y="21235"/>
                  </a:cubicBezTo>
                  <a:cubicBezTo>
                    <a:pt x="15479" y="21293"/>
                    <a:pt x="15732" y="21345"/>
                    <a:pt x="15993" y="21392"/>
                  </a:cubicBezTo>
                  <a:cubicBezTo>
                    <a:pt x="16325" y="21458"/>
                    <a:pt x="16661" y="21519"/>
                    <a:pt x="16995" y="21571"/>
                  </a:cubicBezTo>
                  <a:cubicBezTo>
                    <a:pt x="17162" y="21607"/>
                    <a:pt x="17331" y="21633"/>
                    <a:pt x="17497" y="21659"/>
                  </a:cubicBezTo>
                  <a:cubicBezTo>
                    <a:pt x="17785" y="21706"/>
                    <a:pt x="18073" y="21746"/>
                    <a:pt x="18360" y="21784"/>
                  </a:cubicBezTo>
                  <a:cubicBezTo>
                    <a:pt x="18713" y="21833"/>
                    <a:pt x="19070" y="21881"/>
                    <a:pt x="19423" y="21925"/>
                  </a:cubicBezTo>
                  <a:lnTo>
                    <a:pt x="19445" y="21925"/>
                  </a:lnTo>
                  <a:lnTo>
                    <a:pt x="20072" y="17715"/>
                  </a:lnTo>
                  <a:lnTo>
                    <a:pt x="20211" y="16796"/>
                  </a:lnTo>
                  <a:cubicBezTo>
                    <a:pt x="20342" y="15854"/>
                    <a:pt x="20404" y="14930"/>
                    <a:pt x="20404" y="14028"/>
                  </a:cubicBezTo>
                  <a:cubicBezTo>
                    <a:pt x="20404" y="9396"/>
                    <a:pt x="18835" y="5360"/>
                    <a:pt x="17733" y="2593"/>
                  </a:cubicBezTo>
                  <a:cubicBezTo>
                    <a:pt x="17361" y="1669"/>
                    <a:pt x="16730" y="798"/>
                    <a:pt x="15981" y="0"/>
                  </a:cubicBezTo>
                  <a:close/>
                  <a:moveTo>
                    <a:pt x="21005" y="22072"/>
                  </a:moveTo>
                  <a:lnTo>
                    <a:pt x="21005" y="22072"/>
                  </a:lnTo>
                  <a:cubicBezTo>
                    <a:pt x="21218" y="22094"/>
                    <a:pt x="21432" y="22108"/>
                    <a:pt x="21645" y="22120"/>
                  </a:cubicBezTo>
                  <a:cubicBezTo>
                    <a:pt x="21432" y="22108"/>
                    <a:pt x="21218" y="22090"/>
                    <a:pt x="21005" y="2207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9"/>
            <p:cNvSpPr/>
            <p:nvPr/>
          </p:nvSpPr>
          <p:spPr>
            <a:xfrm>
              <a:off x="3339985" y="1719859"/>
              <a:ext cx="334407" cy="305154"/>
            </a:xfrm>
            <a:custGeom>
              <a:rect b="b" l="l" r="r" t="t"/>
              <a:pathLst>
                <a:path extrusionOk="0" h="17525" w="19205">
                  <a:moveTo>
                    <a:pt x="4589" y="1"/>
                  </a:moveTo>
                  <a:cubicBezTo>
                    <a:pt x="4584" y="1"/>
                    <a:pt x="3486" y="1187"/>
                    <a:pt x="2388" y="2367"/>
                  </a:cubicBezTo>
                  <a:cubicBezTo>
                    <a:pt x="2271" y="2498"/>
                    <a:pt x="2153" y="2625"/>
                    <a:pt x="2036" y="2750"/>
                  </a:cubicBezTo>
                  <a:cubicBezTo>
                    <a:pt x="2030" y="2755"/>
                    <a:pt x="2022" y="2760"/>
                    <a:pt x="2018" y="2768"/>
                  </a:cubicBezTo>
                  <a:cubicBezTo>
                    <a:pt x="1487" y="3335"/>
                    <a:pt x="985" y="3875"/>
                    <a:pt x="645" y="4236"/>
                  </a:cubicBezTo>
                  <a:cubicBezTo>
                    <a:pt x="375" y="4533"/>
                    <a:pt x="210" y="4711"/>
                    <a:pt x="210" y="4711"/>
                  </a:cubicBezTo>
                  <a:cubicBezTo>
                    <a:pt x="0" y="4934"/>
                    <a:pt x="2736" y="8686"/>
                    <a:pt x="2937" y="8969"/>
                  </a:cubicBezTo>
                  <a:cubicBezTo>
                    <a:pt x="3804" y="10211"/>
                    <a:pt x="4724" y="11475"/>
                    <a:pt x="5743" y="12643"/>
                  </a:cubicBezTo>
                  <a:cubicBezTo>
                    <a:pt x="6533" y="13558"/>
                    <a:pt x="7386" y="14407"/>
                    <a:pt x="8306" y="15153"/>
                  </a:cubicBezTo>
                  <a:cubicBezTo>
                    <a:pt x="8707" y="15467"/>
                    <a:pt x="9121" y="15745"/>
                    <a:pt x="9552" y="15994"/>
                  </a:cubicBezTo>
                  <a:cubicBezTo>
                    <a:pt x="11567" y="17142"/>
                    <a:pt x="13925" y="17525"/>
                    <a:pt x="16280" y="17525"/>
                  </a:cubicBezTo>
                  <a:cubicBezTo>
                    <a:pt x="16374" y="17525"/>
                    <a:pt x="16469" y="17524"/>
                    <a:pt x="16564" y="17523"/>
                  </a:cubicBezTo>
                  <a:cubicBezTo>
                    <a:pt x="16956" y="17519"/>
                    <a:pt x="17336" y="17502"/>
                    <a:pt x="17718" y="17480"/>
                  </a:cubicBezTo>
                  <a:cubicBezTo>
                    <a:pt x="17740" y="17467"/>
                    <a:pt x="17754" y="17450"/>
                    <a:pt x="17771" y="17432"/>
                  </a:cubicBezTo>
                  <a:cubicBezTo>
                    <a:pt x="17919" y="17310"/>
                    <a:pt x="18068" y="17179"/>
                    <a:pt x="18207" y="17052"/>
                  </a:cubicBezTo>
                  <a:cubicBezTo>
                    <a:pt x="18281" y="16996"/>
                    <a:pt x="18351" y="16931"/>
                    <a:pt x="18420" y="16869"/>
                  </a:cubicBezTo>
                  <a:cubicBezTo>
                    <a:pt x="18686" y="16626"/>
                    <a:pt x="18947" y="16386"/>
                    <a:pt x="19205" y="16143"/>
                  </a:cubicBezTo>
                  <a:cubicBezTo>
                    <a:pt x="18931" y="16020"/>
                    <a:pt x="18651" y="15902"/>
                    <a:pt x="18377" y="15781"/>
                  </a:cubicBezTo>
                  <a:cubicBezTo>
                    <a:pt x="18068" y="15646"/>
                    <a:pt x="17754" y="15501"/>
                    <a:pt x="17444" y="15353"/>
                  </a:cubicBezTo>
                  <a:cubicBezTo>
                    <a:pt x="16150" y="14743"/>
                    <a:pt x="14886" y="14051"/>
                    <a:pt x="13736" y="13218"/>
                  </a:cubicBezTo>
                  <a:cubicBezTo>
                    <a:pt x="13718" y="13205"/>
                    <a:pt x="13692" y="13192"/>
                    <a:pt x="13675" y="13174"/>
                  </a:cubicBezTo>
                  <a:cubicBezTo>
                    <a:pt x="12420" y="12255"/>
                    <a:pt x="11409" y="11070"/>
                    <a:pt x="10511" y="9797"/>
                  </a:cubicBezTo>
                  <a:cubicBezTo>
                    <a:pt x="9653" y="8586"/>
                    <a:pt x="8899" y="7287"/>
                    <a:pt x="8136" y="6045"/>
                  </a:cubicBezTo>
                  <a:cubicBezTo>
                    <a:pt x="8062" y="5919"/>
                    <a:pt x="7714" y="5391"/>
                    <a:pt x="7265" y="4699"/>
                  </a:cubicBezTo>
                  <a:cubicBezTo>
                    <a:pt x="6371" y="3313"/>
                    <a:pt x="5077" y="1265"/>
                    <a:pt x="4689" y="402"/>
                  </a:cubicBezTo>
                  <a:cubicBezTo>
                    <a:pt x="4671" y="376"/>
                    <a:pt x="4663" y="354"/>
                    <a:pt x="4655" y="328"/>
                  </a:cubicBezTo>
                  <a:lnTo>
                    <a:pt x="4655" y="324"/>
                  </a:lnTo>
                  <a:cubicBezTo>
                    <a:pt x="4584" y="149"/>
                    <a:pt x="4554" y="36"/>
                    <a:pt x="45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9"/>
            <p:cNvSpPr/>
            <p:nvPr/>
          </p:nvSpPr>
          <p:spPr>
            <a:xfrm>
              <a:off x="2634239" y="1719859"/>
              <a:ext cx="359969" cy="305154"/>
            </a:xfrm>
            <a:custGeom>
              <a:rect b="b" l="l" r="r" t="t"/>
              <a:pathLst>
                <a:path extrusionOk="0" h="17525" w="20673">
                  <a:moveTo>
                    <a:pt x="16089" y="1"/>
                  </a:moveTo>
                  <a:cubicBezTo>
                    <a:pt x="16346" y="284"/>
                    <a:pt x="12807" y="5605"/>
                    <a:pt x="12533" y="6045"/>
                  </a:cubicBezTo>
                  <a:cubicBezTo>
                    <a:pt x="10964" y="8603"/>
                    <a:pt x="9417" y="11427"/>
                    <a:pt x="6937" y="13218"/>
                  </a:cubicBezTo>
                  <a:cubicBezTo>
                    <a:pt x="4932" y="14665"/>
                    <a:pt x="2579" y="15702"/>
                    <a:pt x="296" y="16613"/>
                  </a:cubicBezTo>
                  <a:cubicBezTo>
                    <a:pt x="0" y="16730"/>
                    <a:pt x="52" y="17162"/>
                    <a:pt x="366" y="17205"/>
                  </a:cubicBezTo>
                  <a:cubicBezTo>
                    <a:pt x="1671" y="17394"/>
                    <a:pt x="3039" y="17525"/>
                    <a:pt x="4406" y="17525"/>
                  </a:cubicBezTo>
                  <a:cubicBezTo>
                    <a:pt x="7264" y="17525"/>
                    <a:pt x="10114" y="16953"/>
                    <a:pt x="12367" y="15149"/>
                  </a:cubicBezTo>
                  <a:cubicBezTo>
                    <a:pt x="14476" y="13458"/>
                    <a:pt x="16197" y="11175"/>
                    <a:pt x="17736" y="8969"/>
                  </a:cubicBezTo>
                  <a:cubicBezTo>
                    <a:pt x="17937" y="8686"/>
                    <a:pt x="20673" y="4934"/>
                    <a:pt x="20463" y="4711"/>
                  </a:cubicBezTo>
                  <a:lnTo>
                    <a:pt x="160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2232672" y="864801"/>
              <a:ext cx="1765210" cy="1352168"/>
            </a:xfrm>
            <a:custGeom>
              <a:rect b="b" l="l" r="r" t="t"/>
              <a:pathLst>
                <a:path extrusionOk="0" h="77655" w="101376">
                  <a:moveTo>
                    <a:pt x="52038" y="1"/>
                  </a:moveTo>
                  <a:cubicBezTo>
                    <a:pt x="47678" y="1"/>
                    <a:pt x="42957" y="703"/>
                    <a:pt x="38588" y="2801"/>
                  </a:cubicBezTo>
                  <a:cubicBezTo>
                    <a:pt x="37883" y="3140"/>
                    <a:pt x="37126" y="3253"/>
                    <a:pt x="36346" y="3253"/>
                  </a:cubicBezTo>
                  <a:cubicBezTo>
                    <a:pt x="35221" y="3253"/>
                    <a:pt x="34050" y="3017"/>
                    <a:pt x="32928" y="2883"/>
                  </a:cubicBezTo>
                  <a:cubicBezTo>
                    <a:pt x="31930" y="2764"/>
                    <a:pt x="30928" y="2706"/>
                    <a:pt x="29927" y="2706"/>
                  </a:cubicBezTo>
                  <a:cubicBezTo>
                    <a:pt x="24449" y="2706"/>
                    <a:pt x="18983" y="4445"/>
                    <a:pt x="14386" y="7451"/>
                  </a:cubicBezTo>
                  <a:cubicBezTo>
                    <a:pt x="12996" y="8362"/>
                    <a:pt x="11688" y="9377"/>
                    <a:pt x="10464" y="10492"/>
                  </a:cubicBezTo>
                  <a:cubicBezTo>
                    <a:pt x="6890" y="13740"/>
                    <a:pt x="4031" y="17783"/>
                    <a:pt x="2035" y="22189"/>
                  </a:cubicBezTo>
                  <a:cubicBezTo>
                    <a:pt x="811" y="24891"/>
                    <a:pt x="1" y="28368"/>
                    <a:pt x="1970" y="30595"/>
                  </a:cubicBezTo>
                  <a:cubicBezTo>
                    <a:pt x="2855" y="31593"/>
                    <a:pt x="4101" y="32089"/>
                    <a:pt x="5356" y="32596"/>
                  </a:cubicBezTo>
                  <a:cubicBezTo>
                    <a:pt x="6306" y="32978"/>
                    <a:pt x="7260" y="33366"/>
                    <a:pt x="8062" y="33972"/>
                  </a:cubicBezTo>
                  <a:cubicBezTo>
                    <a:pt x="10965" y="36168"/>
                    <a:pt x="11278" y="40679"/>
                    <a:pt x="14167" y="42888"/>
                  </a:cubicBezTo>
                  <a:cubicBezTo>
                    <a:pt x="15156" y="43641"/>
                    <a:pt x="16400" y="44047"/>
                    <a:pt x="17642" y="44047"/>
                  </a:cubicBezTo>
                  <a:cubicBezTo>
                    <a:pt x="18025" y="44047"/>
                    <a:pt x="18407" y="44009"/>
                    <a:pt x="18782" y="43930"/>
                  </a:cubicBezTo>
                  <a:cubicBezTo>
                    <a:pt x="19582" y="43767"/>
                    <a:pt x="20358" y="43428"/>
                    <a:pt x="21161" y="43428"/>
                  </a:cubicBezTo>
                  <a:cubicBezTo>
                    <a:pt x="21216" y="43428"/>
                    <a:pt x="21272" y="43429"/>
                    <a:pt x="21327" y="43433"/>
                  </a:cubicBezTo>
                  <a:cubicBezTo>
                    <a:pt x="23022" y="43533"/>
                    <a:pt x="24151" y="45142"/>
                    <a:pt x="25397" y="46292"/>
                  </a:cubicBezTo>
                  <a:cubicBezTo>
                    <a:pt x="27048" y="47814"/>
                    <a:pt x="29295" y="48586"/>
                    <a:pt x="31529" y="48586"/>
                  </a:cubicBezTo>
                  <a:cubicBezTo>
                    <a:pt x="31648" y="48586"/>
                    <a:pt x="31767" y="48584"/>
                    <a:pt x="31886" y="48580"/>
                  </a:cubicBezTo>
                  <a:cubicBezTo>
                    <a:pt x="33720" y="48501"/>
                    <a:pt x="35520" y="47917"/>
                    <a:pt x="36972" y="46789"/>
                  </a:cubicBezTo>
                  <a:lnTo>
                    <a:pt x="36972" y="46789"/>
                  </a:lnTo>
                  <a:cubicBezTo>
                    <a:pt x="36972" y="46789"/>
                    <a:pt x="35289" y="49839"/>
                    <a:pt x="36614" y="50959"/>
                  </a:cubicBezTo>
                  <a:cubicBezTo>
                    <a:pt x="36614" y="50963"/>
                    <a:pt x="36619" y="50963"/>
                    <a:pt x="36619" y="50963"/>
                  </a:cubicBezTo>
                  <a:cubicBezTo>
                    <a:pt x="36675" y="51011"/>
                    <a:pt x="36731" y="51055"/>
                    <a:pt x="36802" y="51090"/>
                  </a:cubicBezTo>
                  <a:cubicBezTo>
                    <a:pt x="37041" y="51238"/>
                    <a:pt x="37351" y="51417"/>
                    <a:pt x="37699" y="51630"/>
                  </a:cubicBezTo>
                  <a:cubicBezTo>
                    <a:pt x="37730" y="51647"/>
                    <a:pt x="37765" y="51673"/>
                    <a:pt x="37803" y="51691"/>
                  </a:cubicBezTo>
                  <a:cubicBezTo>
                    <a:pt x="39168" y="52528"/>
                    <a:pt x="41150" y="53831"/>
                    <a:pt x="42646" y="55430"/>
                  </a:cubicBezTo>
                  <a:cubicBezTo>
                    <a:pt x="43390" y="56232"/>
                    <a:pt x="44026" y="57103"/>
                    <a:pt x="44398" y="58027"/>
                  </a:cubicBezTo>
                  <a:cubicBezTo>
                    <a:pt x="45718" y="61331"/>
                    <a:pt x="47700" y="66446"/>
                    <a:pt x="46876" y="72230"/>
                  </a:cubicBezTo>
                  <a:lnTo>
                    <a:pt x="46737" y="73149"/>
                  </a:lnTo>
                  <a:lnTo>
                    <a:pt x="46110" y="77359"/>
                  </a:lnTo>
                  <a:lnTo>
                    <a:pt x="46118" y="77359"/>
                  </a:lnTo>
                  <a:cubicBezTo>
                    <a:pt x="46437" y="77393"/>
                    <a:pt x="46751" y="77428"/>
                    <a:pt x="47069" y="77454"/>
                  </a:cubicBezTo>
                  <a:cubicBezTo>
                    <a:pt x="47121" y="77463"/>
                    <a:pt x="47178" y="77467"/>
                    <a:pt x="47234" y="77472"/>
                  </a:cubicBezTo>
                  <a:cubicBezTo>
                    <a:pt x="47347" y="77480"/>
                    <a:pt x="47461" y="77489"/>
                    <a:pt x="47574" y="77498"/>
                  </a:cubicBezTo>
                  <a:cubicBezTo>
                    <a:pt x="47879" y="77528"/>
                    <a:pt x="48184" y="77546"/>
                    <a:pt x="48493" y="77564"/>
                  </a:cubicBezTo>
                  <a:cubicBezTo>
                    <a:pt x="48638" y="77576"/>
                    <a:pt x="48777" y="77585"/>
                    <a:pt x="48921" y="77590"/>
                  </a:cubicBezTo>
                  <a:cubicBezTo>
                    <a:pt x="49256" y="77607"/>
                    <a:pt x="49591" y="77620"/>
                    <a:pt x="49927" y="77633"/>
                  </a:cubicBezTo>
                  <a:cubicBezTo>
                    <a:pt x="50014" y="77637"/>
                    <a:pt x="50098" y="77637"/>
                    <a:pt x="50184" y="77637"/>
                  </a:cubicBezTo>
                  <a:cubicBezTo>
                    <a:pt x="50581" y="77650"/>
                    <a:pt x="50977" y="77655"/>
                    <a:pt x="51374" y="77655"/>
                  </a:cubicBezTo>
                  <a:lnTo>
                    <a:pt x="51557" y="77655"/>
                  </a:lnTo>
                  <a:cubicBezTo>
                    <a:pt x="51967" y="77655"/>
                    <a:pt x="52381" y="77646"/>
                    <a:pt x="52785" y="77628"/>
                  </a:cubicBezTo>
                  <a:lnTo>
                    <a:pt x="52948" y="77628"/>
                  </a:lnTo>
                  <a:cubicBezTo>
                    <a:pt x="53300" y="77616"/>
                    <a:pt x="53658" y="77598"/>
                    <a:pt x="54006" y="77576"/>
                  </a:cubicBezTo>
                  <a:cubicBezTo>
                    <a:pt x="54416" y="77554"/>
                    <a:pt x="54817" y="77528"/>
                    <a:pt x="55217" y="77489"/>
                  </a:cubicBezTo>
                  <a:cubicBezTo>
                    <a:pt x="55597" y="77467"/>
                    <a:pt x="55975" y="77423"/>
                    <a:pt x="56351" y="77389"/>
                  </a:cubicBezTo>
                  <a:cubicBezTo>
                    <a:pt x="56707" y="77345"/>
                    <a:pt x="57069" y="77306"/>
                    <a:pt x="57423" y="77254"/>
                  </a:cubicBezTo>
                  <a:cubicBezTo>
                    <a:pt x="57688" y="77218"/>
                    <a:pt x="57954" y="77188"/>
                    <a:pt x="58216" y="77145"/>
                  </a:cubicBezTo>
                  <a:lnTo>
                    <a:pt x="58220" y="77145"/>
                  </a:lnTo>
                  <a:cubicBezTo>
                    <a:pt x="58224" y="77147"/>
                    <a:pt x="58228" y="77148"/>
                    <a:pt x="58231" y="77148"/>
                  </a:cubicBezTo>
                  <a:cubicBezTo>
                    <a:pt x="58233" y="77148"/>
                    <a:pt x="58235" y="77147"/>
                    <a:pt x="58238" y="77145"/>
                  </a:cubicBezTo>
                  <a:cubicBezTo>
                    <a:pt x="58386" y="77123"/>
                    <a:pt x="58525" y="77097"/>
                    <a:pt x="58664" y="77071"/>
                  </a:cubicBezTo>
                  <a:cubicBezTo>
                    <a:pt x="58734" y="77067"/>
                    <a:pt x="58804" y="77053"/>
                    <a:pt x="58878" y="77041"/>
                  </a:cubicBezTo>
                  <a:cubicBezTo>
                    <a:pt x="59078" y="77009"/>
                    <a:pt x="59279" y="76979"/>
                    <a:pt x="59479" y="76940"/>
                  </a:cubicBezTo>
                  <a:lnTo>
                    <a:pt x="60582" y="73218"/>
                  </a:lnTo>
                  <a:cubicBezTo>
                    <a:pt x="60582" y="73218"/>
                    <a:pt x="61902" y="68099"/>
                    <a:pt x="62234" y="62982"/>
                  </a:cubicBezTo>
                  <a:cubicBezTo>
                    <a:pt x="62564" y="57862"/>
                    <a:pt x="62234" y="54889"/>
                    <a:pt x="63061" y="54062"/>
                  </a:cubicBezTo>
                  <a:cubicBezTo>
                    <a:pt x="63401" y="53722"/>
                    <a:pt x="64469" y="52846"/>
                    <a:pt x="65611" y="51874"/>
                  </a:cubicBezTo>
                  <a:cubicBezTo>
                    <a:pt x="65615" y="51866"/>
                    <a:pt x="65623" y="51861"/>
                    <a:pt x="65629" y="51856"/>
                  </a:cubicBezTo>
                  <a:cubicBezTo>
                    <a:pt x="66587" y="51033"/>
                    <a:pt x="67580" y="50148"/>
                    <a:pt x="68248" y="49434"/>
                  </a:cubicBezTo>
                  <a:lnTo>
                    <a:pt x="68248" y="49430"/>
                  </a:lnTo>
                  <a:cubicBezTo>
                    <a:pt x="68374" y="49294"/>
                    <a:pt x="68487" y="49159"/>
                    <a:pt x="68583" y="49042"/>
                  </a:cubicBezTo>
                  <a:cubicBezTo>
                    <a:pt x="68583" y="49038"/>
                    <a:pt x="68587" y="49038"/>
                    <a:pt x="68587" y="49032"/>
                  </a:cubicBezTo>
                  <a:cubicBezTo>
                    <a:pt x="68853" y="48714"/>
                    <a:pt x="69006" y="48453"/>
                    <a:pt x="69006" y="48284"/>
                  </a:cubicBezTo>
                  <a:cubicBezTo>
                    <a:pt x="69006" y="48052"/>
                    <a:pt x="68996" y="47803"/>
                    <a:pt x="68980" y="47556"/>
                  </a:cubicBezTo>
                  <a:lnTo>
                    <a:pt x="68980" y="47547"/>
                  </a:lnTo>
                  <a:cubicBezTo>
                    <a:pt x="68949" y="46941"/>
                    <a:pt x="68888" y="46357"/>
                    <a:pt x="68853" y="46104"/>
                  </a:cubicBezTo>
                  <a:lnTo>
                    <a:pt x="68853" y="46100"/>
                  </a:lnTo>
                  <a:cubicBezTo>
                    <a:pt x="68845" y="46017"/>
                    <a:pt x="68839" y="45969"/>
                    <a:pt x="68839" y="45969"/>
                  </a:cubicBezTo>
                  <a:lnTo>
                    <a:pt x="68839" y="45969"/>
                  </a:lnTo>
                  <a:cubicBezTo>
                    <a:pt x="68840" y="45969"/>
                    <a:pt x="71840" y="48063"/>
                    <a:pt x="74670" y="48063"/>
                  </a:cubicBezTo>
                  <a:cubicBezTo>
                    <a:pt x="74824" y="48063"/>
                    <a:pt x="74976" y="48057"/>
                    <a:pt x="75128" y="48044"/>
                  </a:cubicBezTo>
                  <a:cubicBezTo>
                    <a:pt x="75951" y="47974"/>
                    <a:pt x="76745" y="47699"/>
                    <a:pt x="77429" y="47124"/>
                  </a:cubicBezTo>
                  <a:cubicBezTo>
                    <a:pt x="80567" y="44483"/>
                    <a:pt x="79905" y="40848"/>
                    <a:pt x="83539" y="38867"/>
                  </a:cubicBezTo>
                  <a:cubicBezTo>
                    <a:pt x="87173" y="36888"/>
                    <a:pt x="93945" y="37214"/>
                    <a:pt x="95265" y="32095"/>
                  </a:cubicBezTo>
                  <a:cubicBezTo>
                    <a:pt x="96525" y="27213"/>
                    <a:pt x="94629" y="26085"/>
                    <a:pt x="96603" y="22978"/>
                  </a:cubicBezTo>
                  <a:cubicBezTo>
                    <a:pt x="96699" y="22829"/>
                    <a:pt x="96804" y="22677"/>
                    <a:pt x="96917" y="22515"/>
                  </a:cubicBezTo>
                  <a:cubicBezTo>
                    <a:pt x="99392" y="19047"/>
                    <a:pt x="101375" y="9965"/>
                    <a:pt x="94442" y="6000"/>
                  </a:cubicBezTo>
                  <a:cubicBezTo>
                    <a:pt x="92298" y="4775"/>
                    <a:pt x="89936" y="3725"/>
                    <a:pt x="87395" y="2945"/>
                  </a:cubicBezTo>
                  <a:cubicBezTo>
                    <a:pt x="84378" y="2019"/>
                    <a:pt x="81110" y="1475"/>
                    <a:pt x="77666" y="1475"/>
                  </a:cubicBezTo>
                  <a:cubicBezTo>
                    <a:pt x="74624" y="1475"/>
                    <a:pt x="71446" y="1900"/>
                    <a:pt x="68182" y="2863"/>
                  </a:cubicBezTo>
                  <a:cubicBezTo>
                    <a:pt x="68182" y="2863"/>
                    <a:pt x="60845" y="1"/>
                    <a:pt x="52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9"/>
            <p:cNvSpPr/>
            <p:nvPr/>
          </p:nvSpPr>
          <p:spPr>
            <a:xfrm>
              <a:off x="3053080" y="2213555"/>
              <a:ext cx="70886" cy="3413"/>
            </a:xfrm>
            <a:custGeom>
              <a:rect b="b" l="l" r="r" t="t"/>
              <a:pathLst>
                <a:path extrusionOk="0" h="196" w="4071">
                  <a:moveTo>
                    <a:pt x="1" y="0"/>
                  </a:moveTo>
                  <a:lnTo>
                    <a:pt x="1" y="0"/>
                  </a:lnTo>
                  <a:cubicBezTo>
                    <a:pt x="40" y="4"/>
                    <a:pt x="79" y="8"/>
                    <a:pt x="118" y="13"/>
                  </a:cubicBezTo>
                  <a:cubicBezTo>
                    <a:pt x="158" y="16"/>
                    <a:pt x="197" y="19"/>
                    <a:pt x="237" y="22"/>
                  </a:cubicBezTo>
                  <a:lnTo>
                    <a:pt x="237" y="22"/>
                  </a:lnTo>
                  <a:cubicBezTo>
                    <a:pt x="158" y="15"/>
                    <a:pt x="79" y="7"/>
                    <a:pt x="1" y="0"/>
                  </a:cubicBezTo>
                  <a:close/>
                  <a:moveTo>
                    <a:pt x="237" y="22"/>
                  </a:moveTo>
                  <a:cubicBezTo>
                    <a:pt x="342" y="31"/>
                    <a:pt x="447" y="40"/>
                    <a:pt x="554" y="47"/>
                  </a:cubicBezTo>
                  <a:cubicBezTo>
                    <a:pt x="519" y="43"/>
                    <a:pt x="488" y="43"/>
                    <a:pt x="458" y="39"/>
                  </a:cubicBezTo>
                  <a:cubicBezTo>
                    <a:pt x="384" y="33"/>
                    <a:pt x="311" y="27"/>
                    <a:pt x="237" y="22"/>
                  </a:cubicBezTo>
                  <a:close/>
                  <a:moveTo>
                    <a:pt x="1194" y="95"/>
                  </a:moveTo>
                  <a:cubicBezTo>
                    <a:pt x="1238" y="98"/>
                    <a:pt x="1281" y="102"/>
                    <a:pt x="1324" y="103"/>
                  </a:cubicBezTo>
                  <a:lnTo>
                    <a:pt x="1324" y="103"/>
                  </a:lnTo>
                  <a:cubicBezTo>
                    <a:pt x="1281" y="101"/>
                    <a:pt x="1238" y="98"/>
                    <a:pt x="1194" y="95"/>
                  </a:cubicBezTo>
                  <a:close/>
                  <a:moveTo>
                    <a:pt x="1324" y="103"/>
                  </a:moveTo>
                  <a:cubicBezTo>
                    <a:pt x="1404" y="108"/>
                    <a:pt x="1484" y="113"/>
                    <a:pt x="1563" y="118"/>
                  </a:cubicBezTo>
                  <a:lnTo>
                    <a:pt x="1563" y="118"/>
                  </a:lnTo>
                  <a:cubicBezTo>
                    <a:pt x="1501" y="114"/>
                    <a:pt x="1439" y="109"/>
                    <a:pt x="1377" y="105"/>
                  </a:cubicBezTo>
                  <a:cubicBezTo>
                    <a:pt x="1360" y="105"/>
                    <a:pt x="1342" y="104"/>
                    <a:pt x="1324" y="103"/>
                  </a:cubicBezTo>
                  <a:close/>
                  <a:moveTo>
                    <a:pt x="1563" y="118"/>
                  </a:moveTo>
                  <a:cubicBezTo>
                    <a:pt x="1718" y="128"/>
                    <a:pt x="1872" y="135"/>
                    <a:pt x="2025" y="142"/>
                  </a:cubicBezTo>
                  <a:lnTo>
                    <a:pt x="2025" y="142"/>
                  </a:lnTo>
                  <a:cubicBezTo>
                    <a:pt x="1871" y="135"/>
                    <a:pt x="1717" y="126"/>
                    <a:pt x="1563" y="118"/>
                  </a:cubicBezTo>
                  <a:close/>
                  <a:moveTo>
                    <a:pt x="2025" y="142"/>
                  </a:moveTo>
                  <a:lnTo>
                    <a:pt x="2025" y="142"/>
                  </a:lnTo>
                  <a:cubicBezTo>
                    <a:pt x="2169" y="149"/>
                    <a:pt x="2313" y="155"/>
                    <a:pt x="2456" y="161"/>
                  </a:cubicBezTo>
                  <a:lnTo>
                    <a:pt x="2456" y="161"/>
                  </a:lnTo>
                  <a:cubicBezTo>
                    <a:pt x="2434" y="159"/>
                    <a:pt x="2411" y="158"/>
                    <a:pt x="2389" y="157"/>
                  </a:cubicBezTo>
                  <a:cubicBezTo>
                    <a:pt x="2268" y="152"/>
                    <a:pt x="2146" y="147"/>
                    <a:pt x="2025" y="142"/>
                  </a:cubicBezTo>
                  <a:close/>
                  <a:moveTo>
                    <a:pt x="2456" y="161"/>
                  </a:moveTo>
                  <a:cubicBezTo>
                    <a:pt x="2576" y="167"/>
                    <a:pt x="2694" y="170"/>
                    <a:pt x="2811" y="174"/>
                  </a:cubicBezTo>
                  <a:cubicBezTo>
                    <a:pt x="2862" y="176"/>
                    <a:pt x="2912" y="177"/>
                    <a:pt x="2962" y="178"/>
                  </a:cubicBezTo>
                  <a:lnTo>
                    <a:pt x="2962" y="178"/>
                  </a:lnTo>
                  <a:cubicBezTo>
                    <a:pt x="2794" y="173"/>
                    <a:pt x="2625" y="167"/>
                    <a:pt x="2456" y="161"/>
                  </a:cubicBezTo>
                  <a:close/>
                  <a:moveTo>
                    <a:pt x="2962" y="178"/>
                  </a:moveTo>
                  <a:cubicBezTo>
                    <a:pt x="3149" y="183"/>
                    <a:pt x="3336" y="187"/>
                    <a:pt x="3523" y="190"/>
                  </a:cubicBezTo>
                  <a:lnTo>
                    <a:pt x="3523" y="190"/>
                  </a:lnTo>
                  <a:cubicBezTo>
                    <a:pt x="3433" y="188"/>
                    <a:pt x="3342" y="186"/>
                    <a:pt x="3251" y="183"/>
                  </a:cubicBezTo>
                  <a:lnTo>
                    <a:pt x="3212" y="183"/>
                  </a:lnTo>
                  <a:cubicBezTo>
                    <a:pt x="3165" y="183"/>
                    <a:pt x="3112" y="178"/>
                    <a:pt x="3068" y="178"/>
                  </a:cubicBezTo>
                  <a:cubicBezTo>
                    <a:pt x="3033" y="178"/>
                    <a:pt x="2998" y="178"/>
                    <a:pt x="2962" y="178"/>
                  </a:cubicBezTo>
                  <a:close/>
                  <a:moveTo>
                    <a:pt x="3523" y="190"/>
                  </a:moveTo>
                  <a:cubicBezTo>
                    <a:pt x="3707" y="194"/>
                    <a:pt x="3890" y="196"/>
                    <a:pt x="4070" y="196"/>
                  </a:cubicBezTo>
                  <a:cubicBezTo>
                    <a:pt x="3888" y="195"/>
                    <a:pt x="3705" y="193"/>
                    <a:pt x="3523" y="190"/>
                  </a:cubicBezTo>
                  <a:close/>
                </a:path>
              </a:pathLst>
            </a:custGeom>
            <a:solidFill>
              <a:srgbClr val="A9B1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9"/>
            <p:cNvSpPr/>
            <p:nvPr/>
          </p:nvSpPr>
          <p:spPr>
            <a:xfrm>
              <a:off x="3552818" y="1685330"/>
              <a:ext cx="28104" cy="14139"/>
            </a:xfrm>
            <a:custGeom>
              <a:rect b="b" l="l" r="r" t="t"/>
              <a:pathLst>
                <a:path extrusionOk="0" h="812" w="1614">
                  <a:moveTo>
                    <a:pt x="1613" y="1"/>
                  </a:moveTo>
                  <a:cubicBezTo>
                    <a:pt x="1121" y="415"/>
                    <a:pt x="576" y="672"/>
                    <a:pt x="0" y="811"/>
                  </a:cubicBezTo>
                  <a:cubicBezTo>
                    <a:pt x="576" y="672"/>
                    <a:pt x="1125" y="415"/>
                    <a:pt x="1613" y="1"/>
                  </a:cubicBezTo>
                  <a:close/>
                </a:path>
              </a:pathLst>
            </a:custGeom>
            <a:solidFill>
              <a:srgbClr val="4B6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9"/>
            <p:cNvSpPr/>
            <p:nvPr/>
          </p:nvSpPr>
          <p:spPr>
            <a:xfrm>
              <a:off x="2807459" y="1702272"/>
              <a:ext cx="26275" cy="6460"/>
            </a:xfrm>
            <a:custGeom>
              <a:rect b="b" l="l" r="r" t="t"/>
              <a:pathLst>
                <a:path extrusionOk="0" h="371" w="1509">
                  <a:moveTo>
                    <a:pt x="1508" y="0"/>
                  </a:moveTo>
                  <a:cubicBezTo>
                    <a:pt x="1016" y="166"/>
                    <a:pt x="515" y="288"/>
                    <a:pt x="0" y="371"/>
                  </a:cubicBezTo>
                  <a:cubicBezTo>
                    <a:pt x="515" y="288"/>
                    <a:pt x="1016" y="166"/>
                    <a:pt x="1508" y="0"/>
                  </a:cubicBezTo>
                  <a:close/>
                </a:path>
              </a:pathLst>
            </a:custGeom>
            <a:solidFill>
              <a:srgbClr val="4B6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9"/>
            <p:cNvSpPr/>
            <p:nvPr/>
          </p:nvSpPr>
          <p:spPr>
            <a:xfrm>
              <a:off x="3330722" y="1768039"/>
              <a:ext cx="44402" cy="38116"/>
            </a:xfrm>
            <a:custGeom>
              <a:rect b="b" l="l" r="r" t="t"/>
              <a:pathLst>
                <a:path extrusionOk="0" h="2189" w="2550">
                  <a:moveTo>
                    <a:pt x="2550" y="1"/>
                  </a:moveTo>
                  <a:cubicBezTo>
                    <a:pt x="2547" y="1"/>
                    <a:pt x="2546" y="3"/>
                    <a:pt x="2544" y="6"/>
                  </a:cubicBezTo>
                  <a:lnTo>
                    <a:pt x="2544" y="6"/>
                  </a:lnTo>
                  <a:cubicBezTo>
                    <a:pt x="2546" y="4"/>
                    <a:pt x="2548" y="3"/>
                    <a:pt x="2550" y="1"/>
                  </a:cubicBezTo>
                  <a:close/>
                  <a:moveTo>
                    <a:pt x="2544" y="6"/>
                  </a:moveTo>
                  <a:cubicBezTo>
                    <a:pt x="1404" y="975"/>
                    <a:pt x="339" y="1850"/>
                    <a:pt x="0" y="2189"/>
                  </a:cubicBezTo>
                  <a:cubicBezTo>
                    <a:pt x="336" y="1853"/>
                    <a:pt x="1408" y="977"/>
                    <a:pt x="2542" y="9"/>
                  </a:cubicBezTo>
                  <a:cubicBezTo>
                    <a:pt x="2543" y="8"/>
                    <a:pt x="2544" y="7"/>
                    <a:pt x="2544" y="6"/>
                  </a:cubicBezTo>
                  <a:close/>
                </a:path>
              </a:pathLst>
            </a:custGeom>
            <a:solidFill>
              <a:srgbClr val="4B6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9"/>
            <p:cNvSpPr/>
            <p:nvPr/>
          </p:nvSpPr>
          <p:spPr>
            <a:xfrm>
              <a:off x="3061037" y="2214217"/>
              <a:ext cx="48668" cy="2542"/>
            </a:xfrm>
            <a:custGeom>
              <a:rect b="b" l="l" r="r" t="t"/>
              <a:pathLst>
                <a:path extrusionOk="0" h="146" w="2795">
                  <a:moveTo>
                    <a:pt x="1" y="1"/>
                  </a:moveTo>
                  <a:lnTo>
                    <a:pt x="1" y="1"/>
                  </a:lnTo>
                  <a:cubicBezTo>
                    <a:pt x="13" y="2"/>
                    <a:pt x="24" y="3"/>
                    <a:pt x="36" y="4"/>
                  </a:cubicBezTo>
                  <a:lnTo>
                    <a:pt x="36" y="4"/>
                  </a:lnTo>
                  <a:cubicBezTo>
                    <a:pt x="24" y="3"/>
                    <a:pt x="13" y="2"/>
                    <a:pt x="1" y="1"/>
                  </a:cubicBezTo>
                  <a:close/>
                  <a:moveTo>
                    <a:pt x="36" y="4"/>
                  </a:moveTo>
                  <a:cubicBezTo>
                    <a:pt x="180" y="18"/>
                    <a:pt x="325" y="29"/>
                    <a:pt x="469" y="39"/>
                  </a:cubicBezTo>
                  <a:lnTo>
                    <a:pt x="469" y="39"/>
                  </a:lnTo>
                  <a:cubicBezTo>
                    <a:pt x="345" y="30"/>
                    <a:pt x="221" y="19"/>
                    <a:pt x="97" y="9"/>
                  </a:cubicBezTo>
                  <a:cubicBezTo>
                    <a:pt x="75" y="7"/>
                    <a:pt x="55" y="6"/>
                    <a:pt x="36" y="4"/>
                  </a:cubicBezTo>
                  <a:close/>
                  <a:moveTo>
                    <a:pt x="469" y="39"/>
                  </a:moveTo>
                  <a:cubicBezTo>
                    <a:pt x="559" y="46"/>
                    <a:pt x="648" y="52"/>
                    <a:pt x="737" y="57"/>
                  </a:cubicBezTo>
                  <a:cubicBezTo>
                    <a:pt x="799" y="61"/>
                    <a:pt x="860" y="67"/>
                    <a:pt x="920" y="67"/>
                  </a:cubicBezTo>
                  <a:cubicBezTo>
                    <a:pt x="769" y="58"/>
                    <a:pt x="619" y="49"/>
                    <a:pt x="469" y="39"/>
                  </a:cubicBezTo>
                  <a:close/>
                  <a:moveTo>
                    <a:pt x="920" y="67"/>
                  </a:moveTo>
                  <a:cubicBezTo>
                    <a:pt x="1045" y="78"/>
                    <a:pt x="1167" y="85"/>
                    <a:pt x="1291" y="91"/>
                  </a:cubicBezTo>
                  <a:lnTo>
                    <a:pt x="1291" y="91"/>
                  </a:lnTo>
                  <a:cubicBezTo>
                    <a:pt x="1168" y="84"/>
                    <a:pt x="1044" y="76"/>
                    <a:pt x="920" y="67"/>
                  </a:cubicBezTo>
                  <a:close/>
                  <a:moveTo>
                    <a:pt x="1291" y="91"/>
                  </a:moveTo>
                  <a:cubicBezTo>
                    <a:pt x="1410" y="97"/>
                    <a:pt x="1530" y="102"/>
                    <a:pt x="1649" y="107"/>
                  </a:cubicBezTo>
                  <a:lnTo>
                    <a:pt x="1649" y="107"/>
                  </a:lnTo>
                  <a:cubicBezTo>
                    <a:pt x="1549" y="102"/>
                    <a:pt x="1448" y="97"/>
                    <a:pt x="1348" y="93"/>
                  </a:cubicBezTo>
                  <a:cubicBezTo>
                    <a:pt x="1329" y="92"/>
                    <a:pt x="1310" y="91"/>
                    <a:pt x="1291" y="91"/>
                  </a:cubicBezTo>
                  <a:close/>
                  <a:moveTo>
                    <a:pt x="1649" y="107"/>
                  </a:moveTo>
                  <a:cubicBezTo>
                    <a:pt x="1744" y="112"/>
                    <a:pt x="1838" y="116"/>
                    <a:pt x="1932" y="119"/>
                  </a:cubicBezTo>
                  <a:cubicBezTo>
                    <a:pt x="1837" y="115"/>
                    <a:pt x="1743" y="111"/>
                    <a:pt x="1649" y="107"/>
                  </a:cubicBezTo>
                  <a:close/>
                  <a:moveTo>
                    <a:pt x="2611" y="140"/>
                  </a:moveTo>
                  <a:cubicBezTo>
                    <a:pt x="2655" y="140"/>
                    <a:pt x="2708" y="145"/>
                    <a:pt x="2755" y="145"/>
                  </a:cubicBezTo>
                  <a:lnTo>
                    <a:pt x="2794" y="145"/>
                  </a:lnTo>
                  <a:cubicBezTo>
                    <a:pt x="2734" y="145"/>
                    <a:pt x="2672" y="140"/>
                    <a:pt x="2611" y="140"/>
                  </a:cubicBezTo>
                  <a:close/>
                </a:path>
              </a:pathLst>
            </a:custGeom>
            <a:solidFill>
              <a:srgbClr val="4B69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9"/>
            <p:cNvSpPr/>
            <p:nvPr/>
          </p:nvSpPr>
          <p:spPr>
            <a:xfrm>
              <a:off x="3374967" y="1767830"/>
              <a:ext cx="470" cy="383"/>
            </a:xfrm>
            <a:custGeom>
              <a:rect b="b" l="l" r="r" t="t"/>
              <a:pathLst>
                <a:path extrusionOk="0" h="22" w="27">
                  <a:moveTo>
                    <a:pt x="27" y="0"/>
                  </a:moveTo>
                  <a:cubicBezTo>
                    <a:pt x="21" y="5"/>
                    <a:pt x="13" y="9"/>
                    <a:pt x="9" y="13"/>
                  </a:cubicBezTo>
                  <a:cubicBezTo>
                    <a:pt x="5" y="13"/>
                    <a:pt x="5" y="17"/>
                    <a:pt x="1" y="21"/>
                  </a:cubicBezTo>
                  <a:cubicBezTo>
                    <a:pt x="9" y="13"/>
                    <a:pt x="17" y="9"/>
                    <a:pt x="27" y="0"/>
                  </a:cubicBezTo>
                  <a:close/>
                </a:path>
              </a:pathLst>
            </a:custGeom>
            <a:solidFill>
              <a:srgbClr val="A8A5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9"/>
            <p:cNvSpPr/>
            <p:nvPr/>
          </p:nvSpPr>
          <p:spPr>
            <a:xfrm>
              <a:off x="2246237" y="864766"/>
              <a:ext cx="1713930" cy="1352203"/>
            </a:xfrm>
            <a:custGeom>
              <a:rect b="b" l="l" r="r" t="t"/>
              <a:pathLst>
                <a:path extrusionOk="0" h="77657" w="98431">
                  <a:moveTo>
                    <a:pt x="51258" y="1"/>
                  </a:moveTo>
                  <a:cubicBezTo>
                    <a:pt x="46900" y="1"/>
                    <a:pt x="42175" y="703"/>
                    <a:pt x="37809" y="2803"/>
                  </a:cubicBezTo>
                  <a:cubicBezTo>
                    <a:pt x="37103" y="3143"/>
                    <a:pt x="36340" y="3257"/>
                    <a:pt x="35560" y="3257"/>
                  </a:cubicBezTo>
                  <a:cubicBezTo>
                    <a:pt x="34436" y="3257"/>
                    <a:pt x="33269" y="3021"/>
                    <a:pt x="32149" y="2885"/>
                  </a:cubicBezTo>
                  <a:cubicBezTo>
                    <a:pt x="31151" y="2768"/>
                    <a:pt x="30148" y="2712"/>
                    <a:pt x="29142" y="2712"/>
                  </a:cubicBezTo>
                  <a:cubicBezTo>
                    <a:pt x="23669" y="2712"/>
                    <a:pt x="18204" y="4446"/>
                    <a:pt x="13607" y="7453"/>
                  </a:cubicBezTo>
                  <a:cubicBezTo>
                    <a:pt x="12217" y="8364"/>
                    <a:pt x="10909" y="9379"/>
                    <a:pt x="9685" y="10494"/>
                  </a:cubicBezTo>
                  <a:cubicBezTo>
                    <a:pt x="6111" y="13742"/>
                    <a:pt x="3252" y="17785"/>
                    <a:pt x="1256" y="22191"/>
                  </a:cubicBezTo>
                  <a:cubicBezTo>
                    <a:pt x="564" y="23720"/>
                    <a:pt x="1" y="25494"/>
                    <a:pt x="1" y="27155"/>
                  </a:cubicBezTo>
                  <a:cubicBezTo>
                    <a:pt x="1" y="28427"/>
                    <a:pt x="332" y="29629"/>
                    <a:pt x="1191" y="30597"/>
                  </a:cubicBezTo>
                  <a:cubicBezTo>
                    <a:pt x="2076" y="31595"/>
                    <a:pt x="3322" y="32091"/>
                    <a:pt x="4577" y="32598"/>
                  </a:cubicBezTo>
                  <a:cubicBezTo>
                    <a:pt x="5527" y="32980"/>
                    <a:pt x="6481" y="33368"/>
                    <a:pt x="7283" y="33974"/>
                  </a:cubicBezTo>
                  <a:cubicBezTo>
                    <a:pt x="10186" y="36170"/>
                    <a:pt x="10499" y="40681"/>
                    <a:pt x="13388" y="42890"/>
                  </a:cubicBezTo>
                  <a:cubicBezTo>
                    <a:pt x="14377" y="43644"/>
                    <a:pt x="15620" y="44050"/>
                    <a:pt x="16861" y="44050"/>
                  </a:cubicBezTo>
                  <a:cubicBezTo>
                    <a:pt x="17245" y="44050"/>
                    <a:pt x="17629" y="44010"/>
                    <a:pt x="18003" y="43932"/>
                  </a:cubicBezTo>
                  <a:cubicBezTo>
                    <a:pt x="18800" y="43771"/>
                    <a:pt x="19576" y="43431"/>
                    <a:pt x="20383" y="43431"/>
                  </a:cubicBezTo>
                  <a:cubicBezTo>
                    <a:pt x="20439" y="43431"/>
                    <a:pt x="20496" y="43431"/>
                    <a:pt x="20548" y="43435"/>
                  </a:cubicBezTo>
                  <a:cubicBezTo>
                    <a:pt x="22243" y="43535"/>
                    <a:pt x="23372" y="45144"/>
                    <a:pt x="24618" y="46294"/>
                  </a:cubicBezTo>
                  <a:cubicBezTo>
                    <a:pt x="26266" y="47815"/>
                    <a:pt x="28501" y="48586"/>
                    <a:pt x="30737" y="48586"/>
                  </a:cubicBezTo>
                  <a:cubicBezTo>
                    <a:pt x="31238" y="48586"/>
                    <a:pt x="31739" y="48547"/>
                    <a:pt x="32231" y="48469"/>
                  </a:cubicBezTo>
                  <a:cubicBezTo>
                    <a:pt x="32746" y="48386"/>
                    <a:pt x="33247" y="48264"/>
                    <a:pt x="33739" y="48098"/>
                  </a:cubicBezTo>
                  <a:cubicBezTo>
                    <a:pt x="34619" y="47801"/>
                    <a:pt x="35451" y="47366"/>
                    <a:pt x="36193" y="46791"/>
                  </a:cubicBezTo>
                  <a:lnTo>
                    <a:pt x="36193" y="46791"/>
                  </a:lnTo>
                  <a:cubicBezTo>
                    <a:pt x="36193" y="46791"/>
                    <a:pt x="35330" y="48355"/>
                    <a:pt x="35325" y="49658"/>
                  </a:cubicBezTo>
                  <a:cubicBezTo>
                    <a:pt x="35325" y="50172"/>
                    <a:pt x="35461" y="50643"/>
                    <a:pt x="35835" y="50961"/>
                  </a:cubicBezTo>
                  <a:cubicBezTo>
                    <a:pt x="35835" y="50965"/>
                    <a:pt x="35840" y="50965"/>
                    <a:pt x="35840" y="50965"/>
                  </a:cubicBezTo>
                  <a:cubicBezTo>
                    <a:pt x="35896" y="51013"/>
                    <a:pt x="35952" y="51057"/>
                    <a:pt x="36023" y="51092"/>
                  </a:cubicBezTo>
                  <a:cubicBezTo>
                    <a:pt x="36262" y="51240"/>
                    <a:pt x="36572" y="51419"/>
                    <a:pt x="36920" y="51632"/>
                  </a:cubicBezTo>
                  <a:cubicBezTo>
                    <a:pt x="36951" y="51649"/>
                    <a:pt x="36986" y="51675"/>
                    <a:pt x="37024" y="51693"/>
                  </a:cubicBezTo>
                  <a:cubicBezTo>
                    <a:pt x="38389" y="52530"/>
                    <a:pt x="40371" y="53833"/>
                    <a:pt x="41867" y="55432"/>
                  </a:cubicBezTo>
                  <a:cubicBezTo>
                    <a:pt x="42611" y="56234"/>
                    <a:pt x="43247" y="57105"/>
                    <a:pt x="43619" y="58029"/>
                  </a:cubicBezTo>
                  <a:cubicBezTo>
                    <a:pt x="44721" y="60796"/>
                    <a:pt x="46290" y="64832"/>
                    <a:pt x="46290" y="69464"/>
                  </a:cubicBezTo>
                  <a:cubicBezTo>
                    <a:pt x="46290" y="70366"/>
                    <a:pt x="46228" y="71290"/>
                    <a:pt x="46097" y="72232"/>
                  </a:cubicBezTo>
                  <a:lnTo>
                    <a:pt x="45898" y="73648"/>
                  </a:lnTo>
                  <a:lnTo>
                    <a:pt x="45339" y="77361"/>
                  </a:lnTo>
                  <a:cubicBezTo>
                    <a:pt x="45671" y="77395"/>
                    <a:pt x="46006" y="77430"/>
                    <a:pt x="46338" y="77461"/>
                  </a:cubicBezTo>
                  <a:cubicBezTo>
                    <a:pt x="46377" y="77465"/>
                    <a:pt x="46416" y="77469"/>
                    <a:pt x="46455" y="77474"/>
                  </a:cubicBezTo>
                  <a:cubicBezTo>
                    <a:pt x="46568" y="77482"/>
                    <a:pt x="46682" y="77491"/>
                    <a:pt x="46795" y="77500"/>
                  </a:cubicBezTo>
                  <a:cubicBezTo>
                    <a:pt x="47100" y="77530"/>
                    <a:pt x="47405" y="77548"/>
                    <a:pt x="47714" y="77566"/>
                  </a:cubicBezTo>
                  <a:cubicBezTo>
                    <a:pt x="47859" y="77578"/>
                    <a:pt x="47998" y="77587"/>
                    <a:pt x="48142" y="77592"/>
                  </a:cubicBezTo>
                  <a:cubicBezTo>
                    <a:pt x="48338" y="77600"/>
                    <a:pt x="48534" y="77613"/>
                    <a:pt x="48726" y="77618"/>
                  </a:cubicBezTo>
                  <a:cubicBezTo>
                    <a:pt x="48869" y="77626"/>
                    <a:pt x="49009" y="77630"/>
                    <a:pt x="49148" y="77635"/>
                  </a:cubicBezTo>
                  <a:cubicBezTo>
                    <a:pt x="49235" y="77639"/>
                    <a:pt x="49319" y="77639"/>
                    <a:pt x="49405" y="77639"/>
                  </a:cubicBezTo>
                  <a:cubicBezTo>
                    <a:pt x="49466" y="77639"/>
                    <a:pt x="49528" y="77644"/>
                    <a:pt x="49588" y="77644"/>
                  </a:cubicBezTo>
                  <a:cubicBezTo>
                    <a:pt x="49862" y="77652"/>
                    <a:pt x="50138" y="77657"/>
                    <a:pt x="50407" y="77657"/>
                  </a:cubicBezTo>
                  <a:lnTo>
                    <a:pt x="50778" y="77657"/>
                  </a:lnTo>
                  <a:cubicBezTo>
                    <a:pt x="51188" y="77657"/>
                    <a:pt x="51602" y="77648"/>
                    <a:pt x="52006" y="77630"/>
                  </a:cubicBezTo>
                  <a:lnTo>
                    <a:pt x="52169" y="77630"/>
                  </a:lnTo>
                  <a:cubicBezTo>
                    <a:pt x="52521" y="77618"/>
                    <a:pt x="52879" y="77600"/>
                    <a:pt x="53227" y="77578"/>
                  </a:cubicBezTo>
                  <a:cubicBezTo>
                    <a:pt x="53637" y="77556"/>
                    <a:pt x="54038" y="77530"/>
                    <a:pt x="54438" y="77491"/>
                  </a:cubicBezTo>
                  <a:cubicBezTo>
                    <a:pt x="54818" y="77469"/>
                    <a:pt x="55196" y="77425"/>
                    <a:pt x="55572" y="77391"/>
                  </a:cubicBezTo>
                  <a:cubicBezTo>
                    <a:pt x="55928" y="77347"/>
                    <a:pt x="56290" y="77308"/>
                    <a:pt x="56644" y="77256"/>
                  </a:cubicBezTo>
                  <a:cubicBezTo>
                    <a:pt x="56909" y="77220"/>
                    <a:pt x="57175" y="77190"/>
                    <a:pt x="57437" y="77147"/>
                  </a:cubicBezTo>
                  <a:lnTo>
                    <a:pt x="57441" y="77147"/>
                  </a:lnTo>
                  <a:cubicBezTo>
                    <a:pt x="57445" y="77147"/>
                    <a:pt x="57450" y="77151"/>
                    <a:pt x="57450" y="77151"/>
                  </a:cubicBezTo>
                  <a:cubicBezTo>
                    <a:pt x="57454" y="77151"/>
                    <a:pt x="57459" y="77147"/>
                    <a:pt x="57459" y="77147"/>
                  </a:cubicBezTo>
                  <a:cubicBezTo>
                    <a:pt x="57607" y="77125"/>
                    <a:pt x="57746" y="77099"/>
                    <a:pt x="57885" y="77073"/>
                  </a:cubicBezTo>
                  <a:cubicBezTo>
                    <a:pt x="57955" y="77069"/>
                    <a:pt x="58025" y="77055"/>
                    <a:pt x="58099" y="77043"/>
                  </a:cubicBezTo>
                  <a:cubicBezTo>
                    <a:pt x="58299" y="77011"/>
                    <a:pt x="58500" y="76981"/>
                    <a:pt x="58700" y="76942"/>
                  </a:cubicBezTo>
                  <a:lnTo>
                    <a:pt x="59803" y="73220"/>
                  </a:lnTo>
                  <a:cubicBezTo>
                    <a:pt x="59803" y="73220"/>
                    <a:pt x="61123" y="68101"/>
                    <a:pt x="61455" y="62984"/>
                  </a:cubicBezTo>
                  <a:cubicBezTo>
                    <a:pt x="61785" y="57864"/>
                    <a:pt x="61455" y="54891"/>
                    <a:pt x="62282" y="54064"/>
                  </a:cubicBezTo>
                  <a:cubicBezTo>
                    <a:pt x="62622" y="53724"/>
                    <a:pt x="63690" y="52848"/>
                    <a:pt x="64832" y="51876"/>
                  </a:cubicBezTo>
                  <a:cubicBezTo>
                    <a:pt x="64836" y="51872"/>
                    <a:pt x="64844" y="51868"/>
                    <a:pt x="64850" y="51863"/>
                  </a:cubicBezTo>
                  <a:lnTo>
                    <a:pt x="64850" y="51858"/>
                  </a:lnTo>
                  <a:cubicBezTo>
                    <a:pt x="64858" y="51854"/>
                    <a:pt x="64866" y="51846"/>
                    <a:pt x="64876" y="51841"/>
                  </a:cubicBezTo>
                  <a:cubicBezTo>
                    <a:pt x="64876" y="51837"/>
                    <a:pt x="64880" y="51837"/>
                    <a:pt x="64880" y="51832"/>
                  </a:cubicBezTo>
                  <a:cubicBezTo>
                    <a:pt x="64884" y="51832"/>
                    <a:pt x="64888" y="51828"/>
                    <a:pt x="64888" y="51828"/>
                  </a:cubicBezTo>
                  <a:cubicBezTo>
                    <a:pt x="64888" y="51828"/>
                    <a:pt x="64888" y="51824"/>
                    <a:pt x="64893" y="51824"/>
                  </a:cubicBezTo>
                  <a:cubicBezTo>
                    <a:pt x="65834" y="51013"/>
                    <a:pt x="66815" y="50138"/>
                    <a:pt x="67469" y="49432"/>
                  </a:cubicBezTo>
                  <a:cubicBezTo>
                    <a:pt x="67595" y="49296"/>
                    <a:pt x="67708" y="49161"/>
                    <a:pt x="67804" y="49044"/>
                  </a:cubicBezTo>
                  <a:cubicBezTo>
                    <a:pt x="67804" y="49040"/>
                    <a:pt x="67808" y="49040"/>
                    <a:pt x="67808" y="49034"/>
                  </a:cubicBezTo>
                  <a:cubicBezTo>
                    <a:pt x="68074" y="48716"/>
                    <a:pt x="68227" y="48455"/>
                    <a:pt x="68227" y="48286"/>
                  </a:cubicBezTo>
                  <a:cubicBezTo>
                    <a:pt x="68227" y="48054"/>
                    <a:pt x="68217" y="47805"/>
                    <a:pt x="68201" y="47558"/>
                  </a:cubicBezTo>
                  <a:cubicBezTo>
                    <a:pt x="68170" y="46948"/>
                    <a:pt x="68109" y="46363"/>
                    <a:pt x="68074" y="46106"/>
                  </a:cubicBezTo>
                  <a:lnTo>
                    <a:pt x="68074" y="46102"/>
                  </a:lnTo>
                  <a:cubicBezTo>
                    <a:pt x="68066" y="46019"/>
                    <a:pt x="68060" y="45971"/>
                    <a:pt x="68060" y="45971"/>
                  </a:cubicBezTo>
                  <a:lnTo>
                    <a:pt x="68060" y="45971"/>
                  </a:lnTo>
                  <a:cubicBezTo>
                    <a:pt x="68096" y="45997"/>
                    <a:pt x="70240" y="47483"/>
                    <a:pt x="72606" y="47936"/>
                  </a:cubicBezTo>
                  <a:cubicBezTo>
                    <a:pt x="73034" y="48015"/>
                    <a:pt x="73460" y="48063"/>
                    <a:pt x="73891" y="48063"/>
                  </a:cubicBezTo>
                  <a:cubicBezTo>
                    <a:pt x="74279" y="48063"/>
                    <a:pt x="74663" y="48024"/>
                    <a:pt x="75037" y="47936"/>
                  </a:cubicBezTo>
                  <a:cubicBezTo>
                    <a:pt x="75613" y="47797"/>
                    <a:pt x="76162" y="47540"/>
                    <a:pt x="76650" y="47126"/>
                  </a:cubicBezTo>
                  <a:cubicBezTo>
                    <a:pt x="79788" y="44485"/>
                    <a:pt x="79126" y="40850"/>
                    <a:pt x="82760" y="38869"/>
                  </a:cubicBezTo>
                  <a:cubicBezTo>
                    <a:pt x="86394" y="36890"/>
                    <a:pt x="93166" y="37216"/>
                    <a:pt x="94486" y="32097"/>
                  </a:cubicBezTo>
                  <a:cubicBezTo>
                    <a:pt x="94866" y="30632"/>
                    <a:pt x="94957" y="29508"/>
                    <a:pt x="94957" y="28567"/>
                  </a:cubicBezTo>
                  <a:cubicBezTo>
                    <a:pt x="94957" y="27625"/>
                    <a:pt x="94866" y="26867"/>
                    <a:pt x="94866" y="26135"/>
                  </a:cubicBezTo>
                  <a:cubicBezTo>
                    <a:pt x="94866" y="25154"/>
                    <a:pt x="95035" y="24226"/>
                    <a:pt x="95824" y="22980"/>
                  </a:cubicBezTo>
                  <a:cubicBezTo>
                    <a:pt x="95920" y="22831"/>
                    <a:pt x="96025" y="22679"/>
                    <a:pt x="96138" y="22517"/>
                  </a:cubicBezTo>
                  <a:cubicBezTo>
                    <a:pt x="97340" y="20832"/>
                    <a:pt x="98430" y="17811"/>
                    <a:pt x="98430" y="14700"/>
                  </a:cubicBezTo>
                  <a:cubicBezTo>
                    <a:pt x="98430" y="11419"/>
                    <a:pt x="97219" y="8036"/>
                    <a:pt x="93663" y="6002"/>
                  </a:cubicBezTo>
                  <a:cubicBezTo>
                    <a:pt x="91519" y="4777"/>
                    <a:pt x="89157" y="3727"/>
                    <a:pt x="86616" y="2947"/>
                  </a:cubicBezTo>
                  <a:cubicBezTo>
                    <a:pt x="83597" y="2023"/>
                    <a:pt x="80328" y="1474"/>
                    <a:pt x="76885" y="1474"/>
                  </a:cubicBezTo>
                  <a:cubicBezTo>
                    <a:pt x="73844" y="1474"/>
                    <a:pt x="70667" y="1901"/>
                    <a:pt x="67403" y="2865"/>
                  </a:cubicBezTo>
                  <a:cubicBezTo>
                    <a:pt x="67403" y="2865"/>
                    <a:pt x="60065" y="1"/>
                    <a:pt x="512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9"/>
            <p:cNvSpPr/>
            <p:nvPr/>
          </p:nvSpPr>
          <p:spPr>
            <a:xfrm>
              <a:off x="3309096" y="1302150"/>
              <a:ext cx="73394" cy="73394"/>
            </a:xfrm>
            <a:custGeom>
              <a:rect b="b" l="l" r="r" t="t"/>
              <a:pathLst>
                <a:path extrusionOk="0" h="4215" w="4215">
                  <a:moveTo>
                    <a:pt x="2105" y="1"/>
                  </a:moveTo>
                  <a:cubicBezTo>
                    <a:pt x="942" y="1"/>
                    <a:pt x="1" y="946"/>
                    <a:pt x="1" y="2109"/>
                  </a:cubicBezTo>
                  <a:cubicBezTo>
                    <a:pt x="1" y="3269"/>
                    <a:pt x="942" y="4214"/>
                    <a:pt x="2105" y="4214"/>
                  </a:cubicBezTo>
                  <a:cubicBezTo>
                    <a:pt x="3269" y="4214"/>
                    <a:pt x="4214" y="3269"/>
                    <a:pt x="4214" y="2109"/>
                  </a:cubicBezTo>
                  <a:cubicBezTo>
                    <a:pt x="4214" y="946"/>
                    <a:pt x="3269" y="1"/>
                    <a:pt x="2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9"/>
            <p:cNvSpPr/>
            <p:nvPr/>
          </p:nvSpPr>
          <p:spPr>
            <a:xfrm>
              <a:off x="2894939" y="1302150"/>
              <a:ext cx="73394" cy="73394"/>
            </a:xfrm>
            <a:custGeom>
              <a:rect b="b" l="l" r="r" t="t"/>
              <a:pathLst>
                <a:path extrusionOk="0" h="4215" w="4215">
                  <a:moveTo>
                    <a:pt x="2110" y="1"/>
                  </a:moveTo>
                  <a:cubicBezTo>
                    <a:pt x="946" y="1"/>
                    <a:pt x="1" y="946"/>
                    <a:pt x="1" y="2109"/>
                  </a:cubicBezTo>
                  <a:cubicBezTo>
                    <a:pt x="1" y="3269"/>
                    <a:pt x="946" y="4214"/>
                    <a:pt x="2110" y="4214"/>
                  </a:cubicBezTo>
                  <a:cubicBezTo>
                    <a:pt x="3273" y="4214"/>
                    <a:pt x="4214" y="3269"/>
                    <a:pt x="4214" y="2109"/>
                  </a:cubicBezTo>
                  <a:cubicBezTo>
                    <a:pt x="4214" y="946"/>
                    <a:pt x="3273" y="1"/>
                    <a:pt x="2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9"/>
            <p:cNvSpPr/>
            <p:nvPr/>
          </p:nvSpPr>
          <p:spPr>
            <a:xfrm>
              <a:off x="2819822" y="1165636"/>
              <a:ext cx="85147" cy="348981"/>
            </a:xfrm>
            <a:custGeom>
              <a:rect b="b" l="l" r="r" t="t"/>
              <a:pathLst>
                <a:path extrusionOk="0" h="20042" w="4890">
                  <a:moveTo>
                    <a:pt x="358" y="1"/>
                  </a:moveTo>
                  <a:cubicBezTo>
                    <a:pt x="302" y="5"/>
                    <a:pt x="232" y="49"/>
                    <a:pt x="232" y="118"/>
                  </a:cubicBezTo>
                  <a:cubicBezTo>
                    <a:pt x="227" y="210"/>
                    <a:pt x="0" y="9269"/>
                    <a:pt x="1396" y="13209"/>
                  </a:cubicBezTo>
                  <a:cubicBezTo>
                    <a:pt x="2786" y="17139"/>
                    <a:pt x="4628" y="19959"/>
                    <a:pt x="4650" y="19985"/>
                  </a:cubicBezTo>
                  <a:cubicBezTo>
                    <a:pt x="4672" y="20021"/>
                    <a:pt x="4711" y="20042"/>
                    <a:pt x="4751" y="20042"/>
                  </a:cubicBezTo>
                  <a:cubicBezTo>
                    <a:pt x="4773" y="20042"/>
                    <a:pt x="4799" y="20033"/>
                    <a:pt x="4816" y="20021"/>
                  </a:cubicBezTo>
                  <a:cubicBezTo>
                    <a:pt x="4873" y="19985"/>
                    <a:pt x="4890" y="19907"/>
                    <a:pt x="4851" y="19850"/>
                  </a:cubicBezTo>
                  <a:cubicBezTo>
                    <a:pt x="4833" y="19824"/>
                    <a:pt x="3007" y="17031"/>
                    <a:pt x="1622" y="13126"/>
                  </a:cubicBezTo>
                  <a:cubicBezTo>
                    <a:pt x="245" y="9231"/>
                    <a:pt x="471" y="214"/>
                    <a:pt x="475" y="123"/>
                  </a:cubicBezTo>
                  <a:cubicBezTo>
                    <a:pt x="475" y="57"/>
                    <a:pt x="423" y="1"/>
                    <a:pt x="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9"/>
            <p:cNvSpPr/>
            <p:nvPr/>
          </p:nvSpPr>
          <p:spPr>
            <a:xfrm>
              <a:off x="2860497" y="1470216"/>
              <a:ext cx="50009" cy="295804"/>
            </a:xfrm>
            <a:custGeom>
              <a:rect b="b" l="l" r="r" t="t"/>
              <a:pathLst>
                <a:path extrusionOk="0" h="16988" w="2872">
                  <a:moveTo>
                    <a:pt x="2747" y="1"/>
                  </a:moveTo>
                  <a:cubicBezTo>
                    <a:pt x="2681" y="1"/>
                    <a:pt x="2632" y="51"/>
                    <a:pt x="2624" y="114"/>
                  </a:cubicBezTo>
                  <a:cubicBezTo>
                    <a:pt x="2297" y="4354"/>
                    <a:pt x="1962" y="8738"/>
                    <a:pt x="571" y="12831"/>
                  </a:cubicBezTo>
                  <a:lnTo>
                    <a:pt x="506" y="13018"/>
                  </a:lnTo>
                  <a:cubicBezTo>
                    <a:pt x="257" y="13746"/>
                    <a:pt x="1" y="14495"/>
                    <a:pt x="83" y="15271"/>
                  </a:cubicBezTo>
                  <a:cubicBezTo>
                    <a:pt x="174" y="16107"/>
                    <a:pt x="820" y="16988"/>
                    <a:pt x="1709" y="16988"/>
                  </a:cubicBezTo>
                  <a:lnTo>
                    <a:pt x="1757" y="16988"/>
                  </a:lnTo>
                  <a:cubicBezTo>
                    <a:pt x="1822" y="16988"/>
                    <a:pt x="1874" y="16930"/>
                    <a:pt x="1874" y="16861"/>
                  </a:cubicBezTo>
                  <a:cubicBezTo>
                    <a:pt x="1870" y="16795"/>
                    <a:pt x="1818" y="16747"/>
                    <a:pt x="1753" y="16747"/>
                  </a:cubicBezTo>
                  <a:cubicBezTo>
                    <a:pt x="1747" y="16746"/>
                    <a:pt x="1741" y="16745"/>
                    <a:pt x="1736" y="16745"/>
                  </a:cubicBezTo>
                  <a:cubicBezTo>
                    <a:pt x="1726" y="16745"/>
                    <a:pt x="1717" y="16747"/>
                    <a:pt x="1709" y="16747"/>
                  </a:cubicBezTo>
                  <a:cubicBezTo>
                    <a:pt x="977" y="16747"/>
                    <a:pt x="406" y="15981"/>
                    <a:pt x="327" y="15244"/>
                  </a:cubicBezTo>
                  <a:cubicBezTo>
                    <a:pt x="249" y="14521"/>
                    <a:pt x="498" y="13798"/>
                    <a:pt x="737" y="13096"/>
                  </a:cubicBezTo>
                  <a:lnTo>
                    <a:pt x="798" y="12909"/>
                  </a:lnTo>
                  <a:cubicBezTo>
                    <a:pt x="2201" y="8786"/>
                    <a:pt x="2541" y="4385"/>
                    <a:pt x="2868" y="132"/>
                  </a:cubicBezTo>
                  <a:cubicBezTo>
                    <a:pt x="2872" y="66"/>
                    <a:pt x="2825" y="9"/>
                    <a:pt x="2755" y="1"/>
                  </a:cubicBezTo>
                  <a:cubicBezTo>
                    <a:pt x="2752" y="1"/>
                    <a:pt x="2749" y="1"/>
                    <a:pt x="2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9"/>
            <p:cNvSpPr/>
            <p:nvPr/>
          </p:nvSpPr>
          <p:spPr>
            <a:xfrm>
              <a:off x="3358495" y="1157644"/>
              <a:ext cx="110952" cy="338621"/>
            </a:xfrm>
            <a:custGeom>
              <a:rect b="b" l="l" r="r" t="t"/>
              <a:pathLst>
                <a:path extrusionOk="0" h="19447" w="6372">
                  <a:moveTo>
                    <a:pt x="5966" y="1"/>
                  </a:moveTo>
                  <a:cubicBezTo>
                    <a:pt x="5962" y="1"/>
                    <a:pt x="5957" y="1"/>
                    <a:pt x="5953" y="2"/>
                  </a:cubicBezTo>
                  <a:cubicBezTo>
                    <a:pt x="5888" y="7"/>
                    <a:pt x="5836" y="63"/>
                    <a:pt x="5836" y="132"/>
                  </a:cubicBezTo>
                  <a:cubicBezTo>
                    <a:pt x="5840" y="198"/>
                    <a:pt x="6124" y="6844"/>
                    <a:pt x="4297" y="11166"/>
                  </a:cubicBezTo>
                  <a:cubicBezTo>
                    <a:pt x="2467" y="15502"/>
                    <a:pt x="58" y="19219"/>
                    <a:pt x="36" y="19259"/>
                  </a:cubicBezTo>
                  <a:cubicBezTo>
                    <a:pt x="0" y="19316"/>
                    <a:pt x="14" y="19390"/>
                    <a:pt x="70" y="19424"/>
                  </a:cubicBezTo>
                  <a:cubicBezTo>
                    <a:pt x="92" y="19442"/>
                    <a:pt x="114" y="19446"/>
                    <a:pt x="136" y="19446"/>
                  </a:cubicBezTo>
                  <a:cubicBezTo>
                    <a:pt x="175" y="19446"/>
                    <a:pt x="214" y="19429"/>
                    <a:pt x="241" y="19390"/>
                  </a:cubicBezTo>
                  <a:cubicBezTo>
                    <a:pt x="261" y="19355"/>
                    <a:pt x="2681" y="15616"/>
                    <a:pt x="4523" y="11258"/>
                  </a:cubicBezTo>
                  <a:cubicBezTo>
                    <a:pt x="6371" y="6888"/>
                    <a:pt x="6084" y="185"/>
                    <a:pt x="6080" y="120"/>
                  </a:cubicBezTo>
                  <a:cubicBezTo>
                    <a:pt x="6076" y="58"/>
                    <a:pt x="6029" y="1"/>
                    <a:pt x="5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9"/>
            <p:cNvSpPr/>
            <p:nvPr/>
          </p:nvSpPr>
          <p:spPr>
            <a:xfrm>
              <a:off x="3344530" y="1446726"/>
              <a:ext cx="93888" cy="282500"/>
            </a:xfrm>
            <a:custGeom>
              <a:rect b="b" l="l" r="r" t="t"/>
              <a:pathLst>
                <a:path extrusionOk="0" h="16224" w="5392">
                  <a:moveTo>
                    <a:pt x="133" y="1"/>
                  </a:moveTo>
                  <a:cubicBezTo>
                    <a:pt x="126" y="1"/>
                    <a:pt x="118" y="1"/>
                    <a:pt x="110" y="3"/>
                  </a:cubicBezTo>
                  <a:cubicBezTo>
                    <a:pt x="44" y="16"/>
                    <a:pt x="1" y="77"/>
                    <a:pt x="13" y="143"/>
                  </a:cubicBezTo>
                  <a:cubicBezTo>
                    <a:pt x="18" y="169"/>
                    <a:pt x="467" y="2483"/>
                    <a:pt x="1696" y="5067"/>
                  </a:cubicBezTo>
                  <a:lnTo>
                    <a:pt x="1866" y="5425"/>
                  </a:lnTo>
                  <a:cubicBezTo>
                    <a:pt x="3095" y="7995"/>
                    <a:pt x="5148" y="12297"/>
                    <a:pt x="5029" y="13861"/>
                  </a:cubicBezTo>
                  <a:cubicBezTo>
                    <a:pt x="4912" y="15455"/>
                    <a:pt x="4332" y="16005"/>
                    <a:pt x="4328" y="16010"/>
                  </a:cubicBezTo>
                  <a:cubicBezTo>
                    <a:pt x="4275" y="16057"/>
                    <a:pt x="4271" y="16131"/>
                    <a:pt x="4319" y="16183"/>
                  </a:cubicBezTo>
                  <a:cubicBezTo>
                    <a:pt x="4341" y="16210"/>
                    <a:pt x="4376" y="16223"/>
                    <a:pt x="4406" y="16223"/>
                  </a:cubicBezTo>
                  <a:cubicBezTo>
                    <a:pt x="4436" y="16223"/>
                    <a:pt x="4463" y="16214"/>
                    <a:pt x="4489" y="16193"/>
                  </a:cubicBezTo>
                  <a:cubicBezTo>
                    <a:pt x="4515" y="16167"/>
                    <a:pt x="5148" y="15582"/>
                    <a:pt x="5273" y="13883"/>
                  </a:cubicBezTo>
                  <a:cubicBezTo>
                    <a:pt x="5391" y="12249"/>
                    <a:pt x="3404" y="8078"/>
                    <a:pt x="2088" y="5320"/>
                  </a:cubicBezTo>
                  <a:lnTo>
                    <a:pt x="1914" y="4962"/>
                  </a:lnTo>
                  <a:cubicBezTo>
                    <a:pt x="697" y="2408"/>
                    <a:pt x="258" y="121"/>
                    <a:pt x="253" y="99"/>
                  </a:cubicBezTo>
                  <a:cubicBezTo>
                    <a:pt x="242" y="42"/>
                    <a:pt x="193" y="1"/>
                    <a:pt x="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9"/>
            <p:cNvSpPr/>
            <p:nvPr/>
          </p:nvSpPr>
          <p:spPr>
            <a:xfrm>
              <a:off x="3054525" y="1459037"/>
              <a:ext cx="176040" cy="30333"/>
            </a:xfrm>
            <a:custGeom>
              <a:rect b="b" l="l" r="r" t="t"/>
              <a:pathLst>
                <a:path extrusionOk="0" h="1742" w="10110">
                  <a:moveTo>
                    <a:pt x="5761" y="0"/>
                  </a:moveTo>
                  <a:cubicBezTo>
                    <a:pt x="3775" y="0"/>
                    <a:pt x="1785" y="512"/>
                    <a:pt x="79" y="1514"/>
                  </a:cubicBezTo>
                  <a:cubicBezTo>
                    <a:pt x="17" y="1550"/>
                    <a:pt x="1" y="1623"/>
                    <a:pt x="35" y="1680"/>
                  </a:cubicBezTo>
                  <a:cubicBezTo>
                    <a:pt x="57" y="1719"/>
                    <a:pt x="96" y="1741"/>
                    <a:pt x="140" y="1741"/>
                  </a:cubicBezTo>
                  <a:cubicBezTo>
                    <a:pt x="157" y="1741"/>
                    <a:pt x="179" y="1737"/>
                    <a:pt x="200" y="1723"/>
                  </a:cubicBezTo>
                  <a:cubicBezTo>
                    <a:pt x="1872" y="743"/>
                    <a:pt x="3820" y="242"/>
                    <a:pt x="5765" y="242"/>
                  </a:cubicBezTo>
                  <a:cubicBezTo>
                    <a:pt x="7191" y="242"/>
                    <a:pt x="8615" y="511"/>
                    <a:pt x="9927" y="1057"/>
                  </a:cubicBezTo>
                  <a:cubicBezTo>
                    <a:pt x="9942" y="1063"/>
                    <a:pt x="9957" y="1066"/>
                    <a:pt x="9973" y="1066"/>
                  </a:cubicBezTo>
                  <a:cubicBezTo>
                    <a:pt x="10020" y="1066"/>
                    <a:pt x="10064" y="1038"/>
                    <a:pt x="10084" y="991"/>
                  </a:cubicBezTo>
                  <a:cubicBezTo>
                    <a:pt x="10110" y="930"/>
                    <a:pt x="10079" y="860"/>
                    <a:pt x="10019" y="834"/>
                  </a:cubicBezTo>
                  <a:cubicBezTo>
                    <a:pt x="8676" y="276"/>
                    <a:pt x="7220" y="0"/>
                    <a:pt x="5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9"/>
            <p:cNvSpPr/>
            <p:nvPr/>
          </p:nvSpPr>
          <p:spPr>
            <a:xfrm>
              <a:off x="3058094" y="1523202"/>
              <a:ext cx="168919" cy="26119"/>
            </a:xfrm>
            <a:custGeom>
              <a:rect b="b" l="l" r="r" t="t"/>
              <a:pathLst>
                <a:path extrusionOk="0" h="1500" w="9701">
                  <a:moveTo>
                    <a:pt x="5339" y="0"/>
                  </a:moveTo>
                  <a:cubicBezTo>
                    <a:pt x="5173" y="0"/>
                    <a:pt x="5006" y="4"/>
                    <a:pt x="4838" y="13"/>
                  </a:cubicBezTo>
                  <a:cubicBezTo>
                    <a:pt x="3290" y="87"/>
                    <a:pt x="1691" y="510"/>
                    <a:pt x="87" y="1268"/>
                  </a:cubicBezTo>
                  <a:cubicBezTo>
                    <a:pt x="27" y="1294"/>
                    <a:pt x="0" y="1368"/>
                    <a:pt x="31" y="1429"/>
                  </a:cubicBezTo>
                  <a:cubicBezTo>
                    <a:pt x="53" y="1473"/>
                    <a:pt x="96" y="1499"/>
                    <a:pt x="140" y="1499"/>
                  </a:cubicBezTo>
                  <a:cubicBezTo>
                    <a:pt x="157" y="1499"/>
                    <a:pt x="174" y="1494"/>
                    <a:pt x="192" y="1485"/>
                  </a:cubicBezTo>
                  <a:cubicBezTo>
                    <a:pt x="1769" y="741"/>
                    <a:pt x="3334" y="327"/>
                    <a:pt x="4846" y="252"/>
                  </a:cubicBezTo>
                  <a:cubicBezTo>
                    <a:pt x="5001" y="245"/>
                    <a:pt x="5156" y="242"/>
                    <a:pt x="5309" y="242"/>
                  </a:cubicBezTo>
                  <a:cubicBezTo>
                    <a:pt x="6838" y="242"/>
                    <a:pt x="8281" y="595"/>
                    <a:pt x="9500" y="1280"/>
                  </a:cubicBezTo>
                  <a:cubicBezTo>
                    <a:pt x="9518" y="1290"/>
                    <a:pt x="9539" y="1295"/>
                    <a:pt x="9560" y="1295"/>
                  </a:cubicBezTo>
                  <a:cubicBezTo>
                    <a:pt x="9602" y="1295"/>
                    <a:pt x="9645" y="1274"/>
                    <a:pt x="9665" y="1232"/>
                  </a:cubicBezTo>
                  <a:cubicBezTo>
                    <a:pt x="9701" y="1176"/>
                    <a:pt x="9679" y="1102"/>
                    <a:pt x="9617" y="1067"/>
                  </a:cubicBezTo>
                  <a:cubicBezTo>
                    <a:pt x="8370" y="370"/>
                    <a:pt x="6900" y="0"/>
                    <a:pt x="5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9"/>
            <p:cNvSpPr/>
            <p:nvPr/>
          </p:nvSpPr>
          <p:spPr>
            <a:xfrm>
              <a:off x="3043520" y="1592869"/>
              <a:ext cx="197980" cy="21905"/>
            </a:xfrm>
            <a:custGeom>
              <a:rect b="b" l="l" r="r" t="t"/>
              <a:pathLst>
                <a:path extrusionOk="0" h="1258" w="11370">
                  <a:moveTo>
                    <a:pt x="5986" y="1"/>
                  </a:moveTo>
                  <a:cubicBezTo>
                    <a:pt x="3987" y="1"/>
                    <a:pt x="1987" y="342"/>
                    <a:pt x="96" y="1023"/>
                  </a:cubicBezTo>
                  <a:cubicBezTo>
                    <a:pt x="35" y="1045"/>
                    <a:pt x="1" y="1115"/>
                    <a:pt x="27" y="1179"/>
                  </a:cubicBezTo>
                  <a:cubicBezTo>
                    <a:pt x="44" y="1228"/>
                    <a:pt x="88" y="1258"/>
                    <a:pt x="140" y="1258"/>
                  </a:cubicBezTo>
                  <a:cubicBezTo>
                    <a:pt x="152" y="1258"/>
                    <a:pt x="166" y="1254"/>
                    <a:pt x="179" y="1250"/>
                  </a:cubicBezTo>
                  <a:cubicBezTo>
                    <a:pt x="2043" y="580"/>
                    <a:pt x="4014" y="245"/>
                    <a:pt x="5987" y="245"/>
                  </a:cubicBezTo>
                  <a:cubicBezTo>
                    <a:pt x="7749" y="245"/>
                    <a:pt x="9512" y="512"/>
                    <a:pt x="11200" y="1049"/>
                  </a:cubicBezTo>
                  <a:cubicBezTo>
                    <a:pt x="11213" y="1053"/>
                    <a:pt x="11226" y="1055"/>
                    <a:pt x="11239" y="1055"/>
                  </a:cubicBezTo>
                  <a:cubicBezTo>
                    <a:pt x="11290" y="1055"/>
                    <a:pt x="11335" y="1023"/>
                    <a:pt x="11353" y="970"/>
                  </a:cubicBezTo>
                  <a:cubicBezTo>
                    <a:pt x="11369" y="910"/>
                    <a:pt x="11335" y="840"/>
                    <a:pt x="11270" y="819"/>
                  </a:cubicBezTo>
                  <a:cubicBezTo>
                    <a:pt x="9561" y="273"/>
                    <a:pt x="7773" y="1"/>
                    <a:pt x="59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2749319" y="613695"/>
              <a:ext cx="1020460" cy="465454"/>
            </a:xfrm>
            <a:custGeom>
              <a:rect b="b" l="l" r="r" t="t"/>
              <a:pathLst>
                <a:path extrusionOk="0" h="26731" w="58605">
                  <a:moveTo>
                    <a:pt x="13231" y="780"/>
                  </a:moveTo>
                  <a:cubicBezTo>
                    <a:pt x="11833" y="1041"/>
                    <a:pt x="10451" y="1369"/>
                    <a:pt x="9096" y="1747"/>
                  </a:cubicBezTo>
                  <a:cubicBezTo>
                    <a:pt x="8002" y="2061"/>
                    <a:pt x="6926" y="2414"/>
                    <a:pt x="5863" y="2802"/>
                  </a:cubicBezTo>
                  <a:cubicBezTo>
                    <a:pt x="3840" y="3543"/>
                    <a:pt x="1879" y="4419"/>
                    <a:pt x="1" y="5434"/>
                  </a:cubicBezTo>
                  <a:cubicBezTo>
                    <a:pt x="272" y="5936"/>
                    <a:pt x="555" y="6423"/>
                    <a:pt x="855" y="6898"/>
                  </a:cubicBezTo>
                  <a:cubicBezTo>
                    <a:pt x="5008" y="4911"/>
                    <a:pt x="9135" y="2871"/>
                    <a:pt x="13231" y="780"/>
                  </a:cubicBezTo>
                  <a:close/>
                  <a:moveTo>
                    <a:pt x="21703" y="1"/>
                  </a:moveTo>
                  <a:cubicBezTo>
                    <a:pt x="18858" y="1"/>
                    <a:pt x="16068" y="262"/>
                    <a:pt x="13367" y="759"/>
                  </a:cubicBezTo>
                  <a:cubicBezTo>
                    <a:pt x="9576" y="3404"/>
                    <a:pt x="5845" y="6057"/>
                    <a:pt x="2211" y="8868"/>
                  </a:cubicBezTo>
                  <a:cubicBezTo>
                    <a:pt x="2647" y="9456"/>
                    <a:pt x="3100" y="10023"/>
                    <a:pt x="3575" y="10576"/>
                  </a:cubicBezTo>
                  <a:cubicBezTo>
                    <a:pt x="4089" y="11178"/>
                    <a:pt x="4625" y="11761"/>
                    <a:pt x="5183" y="12328"/>
                  </a:cubicBezTo>
                  <a:cubicBezTo>
                    <a:pt x="6726" y="13905"/>
                    <a:pt x="8416" y="15349"/>
                    <a:pt x="10185" y="16660"/>
                  </a:cubicBezTo>
                  <a:cubicBezTo>
                    <a:pt x="10290" y="16743"/>
                    <a:pt x="10395" y="16817"/>
                    <a:pt x="10499" y="16896"/>
                  </a:cubicBezTo>
                  <a:cubicBezTo>
                    <a:pt x="11044" y="17300"/>
                    <a:pt x="11593" y="17688"/>
                    <a:pt x="12155" y="18072"/>
                  </a:cubicBezTo>
                  <a:cubicBezTo>
                    <a:pt x="12609" y="17222"/>
                    <a:pt x="13066" y="16368"/>
                    <a:pt x="13536" y="15522"/>
                  </a:cubicBezTo>
                  <a:cubicBezTo>
                    <a:pt x="16404" y="10276"/>
                    <a:pt x="19411" y="5094"/>
                    <a:pt x="22557" y="9"/>
                  </a:cubicBezTo>
                  <a:cubicBezTo>
                    <a:pt x="22274" y="5"/>
                    <a:pt x="21990" y="1"/>
                    <a:pt x="21703" y="1"/>
                  </a:cubicBezTo>
                  <a:close/>
                  <a:moveTo>
                    <a:pt x="22931" y="17"/>
                  </a:moveTo>
                  <a:cubicBezTo>
                    <a:pt x="21106" y="4989"/>
                    <a:pt x="19158" y="9910"/>
                    <a:pt x="17119" y="14790"/>
                  </a:cubicBezTo>
                  <a:cubicBezTo>
                    <a:pt x="16413" y="16481"/>
                    <a:pt x="15694" y="18167"/>
                    <a:pt x="14966" y="19854"/>
                  </a:cubicBezTo>
                  <a:cubicBezTo>
                    <a:pt x="16674" y="20866"/>
                    <a:pt x="18452" y="21785"/>
                    <a:pt x="20270" y="22591"/>
                  </a:cubicBezTo>
                  <a:cubicBezTo>
                    <a:pt x="20787" y="19858"/>
                    <a:pt x="21368" y="17131"/>
                    <a:pt x="22012" y="14424"/>
                  </a:cubicBezTo>
                  <a:cubicBezTo>
                    <a:pt x="23128" y="9701"/>
                    <a:pt x="24444" y="5025"/>
                    <a:pt x="25938" y="410"/>
                  </a:cubicBezTo>
                  <a:lnTo>
                    <a:pt x="25938" y="410"/>
                  </a:lnTo>
                  <a:cubicBezTo>
                    <a:pt x="25656" y="5142"/>
                    <a:pt x="25399" y="9822"/>
                    <a:pt x="25189" y="14516"/>
                  </a:cubicBezTo>
                  <a:cubicBezTo>
                    <a:pt x="25045" y="17785"/>
                    <a:pt x="24928" y="21061"/>
                    <a:pt x="24850" y="24356"/>
                  </a:cubicBezTo>
                  <a:cubicBezTo>
                    <a:pt x="27700" y="25311"/>
                    <a:pt x="30645" y="25995"/>
                    <a:pt x="33621" y="26373"/>
                  </a:cubicBezTo>
                  <a:cubicBezTo>
                    <a:pt x="34389" y="23066"/>
                    <a:pt x="35216" y="19767"/>
                    <a:pt x="36105" y="16486"/>
                  </a:cubicBezTo>
                  <a:cubicBezTo>
                    <a:pt x="37147" y="12634"/>
                    <a:pt x="38275" y="8803"/>
                    <a:pt x="39487" y="5003"/>
                  </a:cubicBezTo>
                  <a:lnTo>
                    <a:pt x="39487" y="5003"/>
                  </a:lnTo>
                  <a:cubicBezTo>
                    <a:pt x="39448" y="9100"/>
                    <a:pt x="39417" y="13065"/>
                    <a:pt x="39448" y="17022"/>
                  </a:cubicBezTo>
                  <a:cubicBezTo>
                    <a:pt x="39465" y="20246"/>
                    <a:pt x="39514" y="23458"/>
                    <a:pt x="39627" y="26731"/>
                  </a:cubicBezTo>
                  <a:cubicBezTo>
                    <a:pt x="43927" y="26679"/>
                    <a:pt x="48237" y="25973"/>
                    <a:pt x="52320" y="24626"/>
                  </a:cubicBezTo>
                  <a:cubicBezTo>
                    <a:pt x="52016" y="23742"/>
                    <a:pt x="51771" y="22865"/>
                    <a:pt x="51598" y="22373"/>
                  </a:cubicBezTo>
                  <a:cubicBezTo>
                    <a:pt x="50887" y="20442"/>
                    <a:pt x="50395" y="18042"/>
                    <a:pt x="49627" y="15941"/>
                  </a:cubicBezTo>
                  <a:cubicBezTo>
                    <a:pt x="49331" y="15108"/>
                    <a:pt x="48991" y="14333"/>
                    <a:pt x="48586" y="13649"/>
                  </a:cubicBezTo>
                  <a:lnTo>
                    <a:pt x="48586" y="13649"/>
                  </a:lnTo>
                  <a:cubicBezTo>
                    <a:pt x="49044" y="14416"/>
                    <a:pt x="49492" y="15182"/>
                    <a:pt x="49937" y="15954"/>
                  </a:cubicBezTo>
                  <a:cubicBezTo>
                    <a:pt x="51467" y="18573"/>
                    <a:pt x="52939" y="21226"/>
                    <a:pt x="54360" y="23893"/>
                  </a:cubicBezTo>
                  <a:cubicBezTo>
                    <a:pt x="55811" y="23332"/>
                    <a:pt x="57227" y="22686"/>
                    <a:pt x="58605" y="21950"/>
                  </a:cubicBezTo>
                  <a:cubicBezTo>
                    <a:pt x="58591" y="21924"/>
                    <a:pt x="58569" y="21902"/>
                    <a:pt x="58557" y="21876"/>
                  </a:cubicBezTo>
                  <a:cubicBezTo>
                    <a:pt x="58348" y="21480"/>
                    <a:pt x="57428" y="19519"/>
                    <a:pt x="56247" y="16952"/>
                  </a:cubicBezTo>
                  <a:cubicBezTo>
                    <a:pt x="55859" y="16111"/>
                    <a:pt x="55445" y="15200"/>
                    <a:pt x="55013" y="14263"/>
                  </a:cubicBezTo>
                  <a:cubicBezTo>
                    <a:pt x="54809" y="14050"/>
                    <a:pt x="54604" y="13841"/>
                    <a:pt x="54404" y="13636"/>
                  </a:cubicBezTo>
                  <a:cubicBezTo>
                    <a:pt x="53854" y="13074"/>
                    <a:pt x="53288" y="12542"/>
                    <a:pt x="52718" y="12014"/>
                  </a:cubicBezTo>
                  <a:cubicBezTo>
                    <a:pt x="52613" y="11918"/>
                    <a:pt x="52508" y="11827"/>
                    <a:pt x="52399" y="11735"/>
                  </a:cubicBezTo>
                  <a:cubicBezTo>
                    <a:pt x="52299" y="11640"/>
                    <a:pt x="52203" y="11557"/>
                    <a:pt x="52103" y="11470"/>
                  </a:cubicBezTo>
                  <a:cubicBezTo>
                    <a:pt x="51968" y="11348"/>
                    <a:pt x="51833" y="11230"/>
                    <a:pt x="51693" y="11117"/>
                  </a:cubicBezTo>
                  <a:cubicBezTo>
                    <a:pt x="51280" y="10755"/>
                    <a:pt x="50856" y="10407"/>
                    <a:pt x="50425" y="10062"/>
                  </a:cubicBezTo>
                  <a:cubicBezTo>
                    <a:pt x="49981" y="9701"/>
                    <a:pt x="49532" y="9356"/>
                    <a:pt x="49074" y="9025"/>
                  </a:cubicBezTo>
                  <a:cubicBezTo>
                    <a:pt x="48403" y="8519"/>
                    <a:pt x="47710" y="8040"/>
                    <a:pt x="47008" y="7578"/>
                  </a:cubicBezTo>
                  <a:cubicBezTo>
                    <a:pt x="46986" y="7561"/>
                    <a:pt x="46956" y="7543"/>
                    <a:pt x="46934" y="7535"/>
                  </a:cubicBezTo>
                  <a:cubicBezTo>
                    <a:pt x="46835" y="7457"/>
                    <a:pt x="46734" y="7395"/>
                    <a:pt x="46634" y="7334"/>
                  </a:cubicBezTo>
                  <a:cubicBezTo>
                    <a:pt x="43910" y="5565"/>
                    <a:pt x="40990" y="4088"/>
                    <a:pt x="37909" y="2933"/>
                  </a:cubicBezTo>
                  <a:cubicBezTo>
                    <a:pt x="33233" y="1172"/>
                    <a:pt x="28192" y="152"/>
                    <a:pt x="22931" y="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2329486" y="1478539"/>
              <a:ext cx="411370" cy="606791"/>
            </a:xfrm>
            <a:custGeom>
              <a:rect b="b" l="l" r="r" t="t"/>
              <a:pathLst>
                <a:path extrusionOk="0" h="34848" w="23625">
                  <a:moveTo>
                    <a:pt x="2492" y="0"/>
                  </a:moveTo>
                  <a:cubicBezTo>
                    <a:pt x="1665" y="0"/>
                    <a:pt x="761" y="335"/>
                    <a:pt x="1" y="817"/>
                  </a:cubicBezTo>
                  <a:cubicBezTo>
                    <a:pt x="131" y="2242"/>
                    <a:pt x="336" y="3646"/>
                    <a:pt x="598" y="5026"/>
                  </a:cubicBezTo>
                  <a:cubicBezTo>
                    <a:pt x="1762" y="11162"/>
                    <a:pt x="4145" y="16862"/>
                    <a:pt x="7488" y="21878"/>
                  </a:cubicBezTo>
                  <a:cubicBezTo>
                    <a:pt x="10921" y="27029"/>
                    <a:pt x="15366" y="31448"/>
                    <a:pt x="20539" y="34847"/>
                  </a:cubicBezTo>
                  <a:cubicBezTo>
                    <a:pt x="22687" y="31931"/>
                    <a:pt x="23625" y="28158"/>
                    <a:pt x="23088" y="24576"/>
                  </a:cubicBezTo>
                  <a:cubicBezTo>
                    <a:pt x="22788" y="22588"/>
                    <a:pt x="21955" y="20545"/>
                    <a:pt x="20278" y="19425"/>
                  </a:cubicBezTo>
                  <a:cubicBezTo>
                    <a:pt x="19595" y="18968"/>
                    <a:pt x="18753" y="18734"/>
                    <a:pt x="17925" y="18734"/>
                  </a:cubicBezTo>
                  <a:cubicBezTo>
                    <a:pt x="16731" y="18734"/>
                    <a:pt x="15567" y="19220"/>
                    <a:pt x="14953" y="20228"/>
                  </a:cubicBezTo>
                  <a:lnTo>
                    <a:pt x="14953" y="20228"/>
                  </a:lnTo>
                  <a:cubicBezTo>
                    <a:pt x="16793" y="17179"/>
                    <a:pt x="18245" y="13896"/>
                    <a:pt x="19275" y="10483"/>
                  </a:cubicBezTo>
                  <a:cubicBezTo>
                    <a:pt x="19719" y="9001"/>
                    <a:pt x="20091" y="7463"/>
                    <a:pt x="19946" y="5925"/>
                  </a:cubicBezTo>
                  <a:cubicBezTo>
                    <a:pt x="19811" y="4382"/>
                    <a:pt x="19088" y="2830"/>
                    <a:pt x="17768" y="2019"/>
                  </a:cubicBezTo>
                  <a:cubicBezTo>
                    <a:pt x="17068" y="1593"/>
                    <a:pt x="16284" y="1416"/>
                    <a:pt x="15477" y="1416"/>
                  </a:cubicBezTo>
                  <a:cubicBezTo>
                    <a:pt x="14223" y="1416"/>
                    <a:pt x="12914" y="1845"/>
                    <a:pt x="11784" y="2434"/>
                  </a:cubicBezTo>
                  <a:cubicBezTo>
                    <a:pt x="8481" y="4151"/>
                    <a:pt x="5871" y="7162"/>
                    <a:pt x="4633" y="10670"/>
                  </a:cubicBezTo>
                  <a:cubicBezTo>
                    <a:pt x="5300" y="8033"/>
                    <a:pt x="5405" y="5262"/>
                    <a:pt x="4938" y="2582"/>
                  </a:cubicBezTo>
                  <a:cubicBezTo>
                    <a:pt x="4816" y="1915"/>
                    <a:pt x="4650" y="1231"/>
                    <a:pt x="4206" y="726"/>
                  </a:cubicBezTo>
                  <a:cubicBezTo>
                    <a:pt x="3755" y="211"/>
                    <a:pt x="3147" y="0"/>
                    <a:pt x="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3241570" y="2016777"/>
              <a:ext cx="415445" cy="139108"/>
            </a:xfrm>
            <a:custGeom>
              <a:rect b="b" l="l" r="r" t="t"/>
              <a:pathLst>
                <a:path extrusionOk="0" h="7989" w="23859">
                  <a:moveTo>
                    <a:pt x="23859" y="0"/>
                  </a:moveTo>
                  <a:cubicBezTo>
                    <a:pt x="23702" y="49"/>
                    <a:pt x="23545" y="92"/>
                    <a:pt x="23388" y="141"/>
                  </a:cubicBezTo>
                  <a:cubicBezTo>
                    <a:pt x="23000" y="254"/>
                    <a:pt x="22608" y="362"/>
                    <a:pt x="22216" y="471"/>
                  </a:cubicBezTo>
                  <a:cubicBezTo>
                    <a:pt x="15797" y="2301"/>
                    <a:pt x="9317" y="3944"/>
                    <a:pt x="2924" y="5863"/>
                  </a:cubicBezTo>
                  <a:cubicBezTo>
                    <a:pt x="2183" y="6080"/>
                    <a:pt x="1447" y="6307"/>
                    <a:pt x="711" y="6533"/>
                  </a:cubicBezTo>
                  <a:cubicBezTo>
                    <a:pt x="709" y="6535"/>
                    <a:pt x="705" y="6535"/>
                    <a:pt x="702" y="6535"/>
                  </a:cubicBezTo>
                  <a:cubicBezTo>
                    <a:pt x="698" y="6535"/>
                    <a:pt x="695" y="6535"/>
                    <a:pt x="693" y="6537"/>
                  </a:cubicBezTo>
                  <a:cubicBezTo>
                    <a:pt x="1" y="6756"/>
                    <a:pt x="131" y="7766"/>
                    <a:pt x="872" y="7880"/>
                  </a:cubicBezTo>
                  <a:cubicBezTo>
                    <a:pt x="1360" y="7958"/>
                    <a:pt x="1870" y="7985"/>
                    <a:pt x="2366" y="7989"/>
                  </a:cubicBezTo>
                  <a:cubicBezTo>
                    <a:pt x="2668" y="7989"/>
                    <a:pt x="2968" y="7985"/>
                    <a:pt x="3264" y="7971"/>
                  </a:cubicBezTo>
                  <a:cubicBezTo>
                    <a:pt x="7827" y="7792"/>
                    <a:pt x="12232" y="6690"/>
                    <a:pt x="16534" y="5287"/>
                  </a:cubicBezTo>
                  <a:cubicBezTo>
                    <a:pt x="16834" y="5117"/>
                    <a:pt x="17127" y="4942"/>
                    <a:pt x="17418" y="4759"/>
                  </a:cubicBezTo>
                  <a:cubicBezTo>
                    <a:pt x="17823" y="4515"/>
                    <a:pt x="18220" y="4262"/>
                    <a:pt x="18612" y="4006"/>
                  </a:cubicBezTo>
                  <a:cubicBezTo>
                    <a:pt x="18925" y="3801"/>
                    <a:pt x="19231" y="3592"/>
                    <a:pt x="19540" y="3383"/>
                  </a:cubicBezTo>
                  <a:cubicBezTo>
                    <a:pt x="19850" y="3169"/>
                    <a:pt x="20160" y="2951"/>
                    <a:pt x="20468" y="2725"/>
                  </a:cubicBezTo>
                  <a:cubicBezTo>
                    <a:pt x="20534" y="2677"/>
                    <a:pt x="20604" y="2625"/>
                    <a:pt x="20669" y="2572"/>
                  </a:cubicBezTo>
                  <a:cubicBezTo>
                    <a:pt x="21005" y="2323"/>
                    <a:pt x="21345" y="2071"/>
                    <a:pt x="21667" y="1818"/>
                  </a:cubicBezTo>
                  <a:cubicBezTo>
                    <a:pt x="22002" y="1565"/>
                    <a:pt x="22325" y="1299"/>
                    <a:pt x="22648" y="1034"/>
                  </a:cubicBezTo>
                  <a:cubicBezTo>
                    <a:pt x="22891" y="837"/>
                    <a:pt x="23131" y="637"/>
                    <a:pt x="23366" y="432"/>
                  </a:cubicBezTo>
                  <a:lnTo>
                    <a:pt x="23370" y="428"/>
                  </a:lnTo>
                  <a:cubicBezTo>
                    <a:pt x="23392" y="415"/>
                    <a:pt x="23406" y="398"/>
                    <a:pt x="23423" y="380"/>
                  </a:cubicBezTo>
                  <a:cubicBezTo>
                    <a:pt x="23571" y="258"/>
                    <a:pt x="23720" y="127"/>
                    <a:pt x="238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3209200" y="1928304"/>
              <a:ext cx="509664" cy="70225"/>
            </a:xfrm>
            <a:custGeom>
              <a:rect b="b" l="l" r="r" t="t"/>
              <a:pathLst>
                <a:path extrusionOk="0" h="4033" w="29270">
                  <a:moveTo>
                    <a:pt x="903" y="0"/>
                  </a:moveTo>
                  <a:cubicBezTo>
                    <a:pt x="194" y="0"/>
                    <a:pt x="1" y="990"/>
                    <a:pt x="652" y="1330"/>
                  </a:cubicBezTo>
                  <a:cubicBezTo>
                    <a:pt x="1363" y="1700"/>
                    <a:pt x="2129" y="1962"/>
                    <a:pt x="2883" y="2197"/>
                  </a:cubicBezTo>
                  <a:cubicBezTo>
                    <a:pt x="7973" y="3743"/>
                    <a:pt x="13274" y="4033"/>
                    <a:pt x="18529" y="4033"/>
                  </a:cubicBezTo>
                  <a:cubicBezTo>
                    <a:pt x="19497" y="4033"/>
                    <a:pt x="20463" y="4023"/>
                    <a:pt x="21426" y="4009"/>
                  </a:cubicBezTo>
                  <a:cubicBezTo>
                    <a:pt x="22994" y="3983"/>
                    <a:pt x="25187" y="3870"/>
                    <a:pt x="27200" y="3713"/>
                  </a:cubicBezTo>
                  <a:cubicBezTo>
                    <a:pt x="27234" y="3683"/>
                    <a:pt x="27274" y="3649"/>
                    <a:pt x="27304" y="3613"/>
                  </a:cubicBezTo>
                  <a:cubicBezTo>
                    <a:pt x="27556" y="3378"/>
                    <a:pt x="27801" y="3138"/>
                    <a:pt x="28045" y="2885"/>
                  </a:cubicBezTo>
                  <a:cubicBezTo>
                    <a:pt x="28310" y="2619"/>
                    <a:pt x="28576" y="2345"/>
                    <a:pt x="28838" y="2062"/>
                  </a:cubicBezTo>
                  <a:cubicBezTo>
                    <a:pt x="28864" y="2036"/>
                    <a:pt x="28890" y="2006"/>
                    <a:pt x="28916" y="1979"/>
                  </a:cubicBezTo>
                  <a:cubicBezTo>
                    <a:pt x="29038" y="1853"/>
                    <a:pt x="29151" y="1726"/>
                    <a:pt x="29270" y="1600"/>
                  </a:cubicBezTo>
                  <a:lnTo>
                    <a:pt x="29270" y="1600"/>
                  </a:lnTo>
                  <a:cubicBezTo>
                    <a:pt x="29242" y="1601"/>
                    <a:pt x="29216" y="1602"/>
                    <a:pt x="29192" y="1602"/>
                  </a:cubicBezTo>
                  <a:cubicBezTo>
                    <a:pt x="29144" y="1602"/>
                    <a:pt x="29102" y="1600"/>
                    <a:pt x="29065" y="1600"/>
                  </a:cubicBezTo>
                  <a:cubicBezTo>
                    <a:pt x="28568" y="1583"/>
                    <a:pt x="28075" y="1561"/>
                    <a:pt x="27578" y="1539"/>
                  </a:cubicBezTo>
                  <a:cubicBezTo>
                    <a:pt x="18702" y="1177"/>
                    <a:pt x="9829" y="284"/>
                    <a:pt x="944" y="5"/>
                  </a:cubicBezTo>
                  <a:cubicBezTo>
                    <a:pt x="939" y="5"/>
                    <a:pt x="931" y="1"/>
                    <a:pt x="927" y="1"/>
                  </a:cubicBezTo>
                  <a:cubicBezTo>
                    <a:pt x="919" y="0"/>
                    <a:pt x="911" y="0"/>
                    <a:pt x="9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3294556" y="1729436"/>
              <a:ext cx="444802" cy="233345"/>
            </a:xfrm>
            <a:custGeom>
              <a:rect b="b" l="l" r="r" t="t"/>
              <a:pathLst>
                <a:path extrusionOk="0" h="13401" w="25545">
                  <a:moveTo>
                    <a:pt x="887" y="0"/>
                  </a:moveTo>
                  <a:cubicBezTo>
                    <a:pt x="357" y="0"/>
                    <a:pt x="1" y="696"/>
                    <a:pt x="409" y="1190"/>
                  </a:cubicBezTo>
                  <a:cubicBezTo>
                    <a:pt x="927" y="1800"/>
                    <a:pt x="1533" y="2340"/>
                    <a:pt x="2151" y="2837"/>
                  </a:cubicBezTo>
                  <a:cubicBezTo>
                    <a:pt x="7037" y="6807"/>
                    <a:pt x="12863" y="9256"/>
                    <a:pt x="18641" y="11518"/>
                  </a:cubicBezTo>
                  <a:cubicBezTo>
                    <a:pt x="19744" y="11949"/>
                    <a:pt x="21195" y="12467"/>
                    <a:pt x="22676" y="12960"/>
                  </a:cubicBezTo>
                  <a:cubicBezTo>
                    <a:pt x="23125" y="13109"/>
                    <a:pt x="23575" y="13256"/>
                    <a:pt x="24014" y="13400"/>
                  </a:cubicBezTo>
                  <a:cubicBezTo>
                    <a:pt x="24136" y="13274"/>
                    <a:pt x="24249" y="13147"/>
                    <a:pt x="24368" y="13021"/>
                  </a:cubicBezTo>
                  <a:cubicBezTo>
                    <a:pt x="24768" y="12580"/>
                    <a:pt x="25160" y="12136"/>
                    <a:pt x="25544" y="11683"/>
                  </a:cubicBezTo>
                  <a:cubicBezTo>
                    <a:pt x="17356" y="7962"/>
                    <a:pt x="9394" y="3726"/>
                    <a:pt x="1180" y="74"/>
                  </a:cubicBezTo>
                  <a:cubicBezTo>
                    <a:pt x="1176" y="74"/>
                    <a:pt x="1171" y="66"/>
                    <a:pt x="1162" y="61"/>
                  </a:cubicBezTo>
                  <a:cubicBezTo>
                    <a:pt x="1067" y="19"/>
                    <a:pt x="975" y="0"/>
                    <a:pt x="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3444095" y="1526423"/>
              <a:ext cx="322183" cy="400992"/>
            </a:xfrm>
            <a:custGeom>
              <a:rect b="b" l="l" r="r" t="t"/>
              <a:pathLst>
                <a:path extrusionOk="0" h="23029" w="18503">
                  <a:moveTo>
                    <a:pt x="816" y="1"/>
                  </a:moveTo>
                  <a:cubicBezTo>
                    <a:pt x="400" y="1"/>
                    <a:pt x="1" y="410"/>
                    <a:pt x="140" y="922"/>
                  </a:cubicBezTo>
                  <a:cubicBezTo>
                    <a:pt x="335" y="1693"/>
                    <a:pt x="653" y="2443"/>
                    <a:pt x="998" y="3161"/>
                  </a:cubicBezTo>
                  <a:cubicBezTo>
                    <a:pt x="3704" y="8844"/>
                    <a:pt x="7914" y="13559"/>
                    <a:pt x="12158" y="18078"/>
                  </a:cubicBezTo>
                  <a:cubicBezTo>
                    <a:pt x="13470" y="19472"/>
                    <a:pt x="15510" y="21455"/>
                    <a:pt x="17222" y="23028"/>
                  </a:cubicBezTo>
                  <a:cubicBezTo>
                    <a:pt x="17662" y="22497"/>
                    <a:pt x="18089" y="21956"/>
                    <a:pt x="18503" y="21407"/>
                  </a:cubicBezTo>
                  <a:cubicBezTo>
                    <a:pt x="12642" y="14466"/>
                    <a:pt x="7212" y="7149"/>
                    <a:pt x="1312" y="246"/>
                  </a:cubicBezTo>
                  <a:lnTo>
                    <a:pt x="1303" y="233"/>
                  </a:lnTo>
                  <a:cubicBezTo>
                    <a:pt x="1163" y="71"/>
                    <a:pt x="988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3671119" y="1446622"/>
              <a:ext cx="127111" cy="450148"/>
            </a:xfrm>
            <a:custGeom>
              <a:rect b="b" l="l" r="r" t="t"/>
              <a:pathLst>
                <a:path extrusionOk="0" h="25852" w="7300">
                  <a:moveTo>
                    <a:pt x="888" y="1"/>
                  </a:moveTo>
                  <a:cubicBezTo>
                    <a:pt x="569" y="1"/>
                    <a:pt x="236" y="216"/>
                    <a:pt x="166" y="615"/>
                  </a:cubicBezTo>
                  <a:cubicBezTo>
                    <a:pt x="22" y="1395"/>
                    <a:pt x="0" y="2210"/>
                    <a:pt x="9" y="3007"/>
                  </a:cubicBezTo>
                  <a:cubicBezTo>
                    <a:pt x="75" y="9300"/>
                    <a:pt x="1923" y="15344"/>
                    <a:pt x="3874" y="21236"/>
                  </a:cubicBezTo>
                  <a:cubicBezTo>
                    <a:pt x="4297" y="22513"/>
                    <a:pt x="4929" y="24208"/>
                    <a:pt x="5574" y="25851"/>
                  </a:cubicBezTo>
                  <a:cubicBezTo>
                    <a:pt x="6175" y="25053"/>
                    <a:pt x="6750" y="24238"/>
                    <a:pt x="7299" y="23398"/>
                  </a:cubicBezTo>
                  <a:cubicBezTo>
                    <a:pt x="5326" y="15780"/>
                    <a:pt x="3652" y="8067"/>
                    <a:pt x="1521" y="493"/>
                  </a:cubicBezTo>
                  <a:cubicBezTo>
                    <a:pt x="1517" y="489"/>
                    <a:pt x="1517" y="479"/>
                    <a:pt x="1508" y="479"/>
                  </a:cubicBezTo>
                  <a:cubicBezTo>
                    <a:pt x="1420" y="154"/>
                    <a:pt x="1159" y="1"/>
                    <a:pt x="8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3807163" y="1420416"/>
              <a:ext cx="78182" cy="418283"/>
            </a:xfrm>
            <a:custGeom>
              <a:rect b="b" l="l" r="r" t="t"/>
              <a:pathLst>
                <a:path extrusionOk="0" h="24022" w="4490">
                  <a:moveTo>
                    <a:pt x="3789" y="0"/>
                  </a:moveTo>
                  <a:cubicBezTo>
                    <a:pt x="3544" y="0"/>
                    <a:pt x="3291" y="120"/>
                    <a:pt x="3143" y="385"/>
                  </a:cubicBezTo>
                  <a:cubicBezTo>
                    <a:pt x="2755" y="1083"/>
                    <a:pt x="2471" y="1845"/>
                    <a:pt x="2223" y="2599"/>
                  </a:cubicBezTo>
                  <a:cubicBezTo>
                    <a:pt x="262" y="8583"/>
                    <a:pt x="49" y="14901"/>
                    <a:pt x="5" y="21103"/>
                  </a:cubicBezTo>
                  <a:cubicBezTo>
                    <a:pt x="1" y="21940"/>
                    <a:pt x="14" y="22954"/>
                    <a:pt x="49" y="24022"/>
                  </a:cubicBezTo>
                  <a:cubicBezTo>
                    <a:pt x="1169" y="22231"/>
                    <a:pt x="2163" y="20357"/>
                    <a:pt x="3030" y="18405"/>
                  </a:cubicBezTo>
                  <a:cubicBezTo>
                    <a:pt x="3557" y="12509"/>
                    <a:pt x="4141" y="6612"/>
                    <a:pt x="4464" y="713"/>
                  </a:cubicBezTo>
                  <a:lnTo>
                    <a:pt x="4464" y="687"/>
                  </a:lnTo>
                  <a:cubicBezTo>
                    <a:pt x="4489" y="257"/>
                    <a:pt x="4147" y="0"/>
                    <a:pt x="37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2765721" y="735548"/>
              <a:ext cx="10726" cy="185548"/>
            </a:xfrm>
            <a:custGeom>
              <a:rect b="b" l="l" r="r" t="t"/>
              <a:pathLst>
                <a:path extrusionOk="0" h="10656" w="616">
                  <a:moveTo>
                    <a:pt x="306" y="0"/>
                  </a:moveTo>
                  <a:cubicBezTo>
                    <a:pt x="136" y="0"/>
                    <a:pt x="0" y="141"/>
                    <a:pt x="0" y="310"/>
                  </a:cubicBezTo>
                  <a:lnTo>
                    <a:pt x="0" y="10346"/>
                  </a:lnTo>
                  <a:cubicBezTo>
                    <a:pt x="0" y="10516"/>
                    <a:pt x="136" y="10656"/>
                    <a:pt x="306" y="10656"/>
                  </a:cubicBezTo>
                  <a:cubicBezTo>
                    <a:pt x="476" y="10656"/>
                    <a:pt x="615" y="10516"/>
                    <a:pt x="615" y="10346"/>
                  </a:cubicBezTo>
                  <a:lnTo>
                    <a:pt x="615" y="310"/>
                  </a:lnTo>
                  <a:cubicBezTo>
                    <a:pt x="615" y="141"/>
                    <a:pt x="476" y="0"/>
                    <a:pt x="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2678310" y="822958"/>
              <a:ext cx="185548" cy="10726"/>
            </a:xfrm>
            <a:custGeom>
              <a:rect b="b" l="l" r="r" t="t"/>
              <a:pathLst>
                <a:path extrusionOk="0" h="616" w="10656">
                  <a:moveTo>
                    <a:pt x="305" y="1"/>
                  </a:moveTo>
                  <a:cubicBezTo>
                    <a:pt x="136" y="1"/>
                    <a:pt x="0" y="141"/>
                    <a:pt x="0" y="306"/>
                  </a:cubicBezTo>
                  <a:cubicBezTo>
                    <a:pt x="0" y="475"/>
                    <a:pt x="136" y="616"/>
                    <a:pt x="305" y="616"/>
                  </a:cubicBezTo>
                  <a:lnTo>
                    <a:pt x="10346" y="616"/>
                  </a:lnTo>
                  <a:cubicBezTo>
                    <a:pt x="10516" y="616"/>
                    <a:pt x="10655" y="475"/>
                    <a:pt x="10655" y="306"/>
                  </a:cubicBezTo>
                  <a:cubicBezTo>
                    <a:pt x="10655" y="141"/>
                    <a:pt x="10516" y="1"/>
                    <a:pt x="103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2723461" y="776989"/>
              <a:ext cx="99338" cy="109734"/>
            </a:xfrm>
            <a:custGeom>
              <a:rect b="b" l="l" r="r" t="t"/>
              <a:pathLst>
                <a:path extrusionOk="0" h="6302" w="5705">
                  <a:moveTo>
                    <a:pt x="342" y="1"/>
                  </a:moveTo>
                  <a:cubicBezTo>
                    <a:pt x="270" y="1"/>
                    <a:pt x="198" y="26"/>
                    <a:pt x="140" y="78"/>
                  </a:cubicBezTo>
                  <a:cubicBezTo>
                    <a:pt x="9" y="187"/>
                    <a:pt x="1" y="384"/>
                    <a:pt x="110" y="510"/>
                  </a:cubicBezTo>
                  <a:lnTo>
                    <a:pt x="5130" y="6197"/>
                  </a:lnTo>
                  <a:cubicBezTo>
                    <a:pt x="5190" y="6267"/>
                    <a:pt x="5277" y="6301"/>
                    <a:pt x="5361" y="6301"/>
                  </a:cubicBezTo>
                  <a:cubicBezTo>
                    <a:pt x="5434" y="6301"/>
                    <a:pt x="5504" y="6275"/>
                    <a:pt x="5565" y="6223"/>
                  </a:cubicBezTo>
                  <a:cubicBezTo>
                    <a:pt x="5691" y="6110"/>
                    <a:pt x="5705" y="5918"/>
                    <a:pt x="5591" y="5792"/>
                  </a:cubicBezTo>
                  <a:lnTo>
                    <a:pt x="571" y="104"/>
                  </a:lnTo>
                  <a:cubicBezTo>
                    <a:pt x="510" y="36"/>
                    <a:pt x="426" y="1"/>
                    <a:pt x="3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2717628" y="782770"/>
              <a:ext cx="110935" cy="98102"/>
            </a:xfrm>
            <a:custGeom>
              <a:rect b="b" l="l" r="r" t="t"/>
              <a:pathLst>
                <a:path extrusionOk="0" h="5634" w="6371">
                  <a:moveTo>
                    <a:pt x="6029" y="0"/>
                  </a:moveTo>
                  <a:cubicBezTo>
                    <a:pt x="5957" y="0"/>
                    <a:pt x="5884" y="26"/>
                    <a:pt x="5827" y="78"/>
                  </a:cubicBezTo>
                  <a:lnTo>
                    <a:pt x="139" y="5098"/>
                  </a:lnTo>
                  <a:cubicBezTo>
                    <a:pt x="13" y="5211"/>
                    <a:pt x="0" y="5403"/>
                    <a:pt x="113" y="5534"/>
                  </a:cubicBezTo>
                  <a:cubicBezTo>
                    <a:pt x="174" y="5599"/>
                    <a:pt x="257" y="5633"/>
                    <a:pt x="344" y="5633"/>
                  </a:cubicBezTo>
                  <a:cubicBezTo>
                    <a:pt x="414" y="5633"/>
                    <a:pt x="487" y="5613"/>
                    <a:pt x="545" y="5560"/>
                  </a:cubicBezTo>
                  <a:lnTo>
                    <a:pt x="6231" y="540"/>
                  </a:lnTo>
                  <a:cubicBezTo>
                    <a:pt x="6358" y="426"/>
                    <a:pt x="6370" y="235"/>
                    <a:pt x="6257" y="104"/>
                  </a:cubicBezTo>
                  <a:cubicBezTo>
                    <a:pt x="6199" y="36"/>
                    <a:pt x="6114" y="0"/>
                    <a:pt x="60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3654960" y="1083380"/>
              <a:ext cx="10709" cy="185548"/>
            </a:xfrm>
            <a:custGeom>
              <a:rect b="b" l="l" r="r" t="t"/>
              <a:pathLst>
                <a:path extrusionOk="0" h="10656" w="615">
                  <a:moveTo>
                    <a:pt x="309" y="1"/>
                  </a:moveTo>
                  <a:cubicBezTo>
                    <a:pt x="140" y="1"/>
                    <a:pt x="1" y="141"/>
                    <a:pt x="1" y="310"/>
                  </a:cubicBezTo>
                  <a:lnTo>
                    <a:pt x="1" y="10350"/>
                  </a:lnTo>
                  <a:cubicBezTo>
                    <a:pt x="1" y="10516"/>
                    <a:pt x="140" y="10656"/>
                    <a:pt x="309" y="10656"/>
                  </a:cubicBezTo>
                  <a:cubicBezTo>
                    <a:pt x="480" y="10656"/>
                    <a:pt x="615" y="10516"/>
                    <a:pt x="615" y="10350"/>
                  </a:cubicBezTo>
                  <a:lnTo>
                    <a:pt x="615" y="310"/>
                  </a:lnTo>
                  <a:cubicBezTo>
                    <a:pt x="615" y="141"/>
                    <a:pt x="480" y="1"/>
                    <a:pt x="3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3567549" y="1170790"/>
              <a:ext cx="185530" cy="10726"/>
            </a:xfrm>
            <a:custGeom>
              <a:rect b="b" l="l" r="r" t="t"/>
              <a:pathLst>
                <a:path extrusionOk="0" h="616" w="10655">
                  <a:moveTo>
                    <a:pt x="309" y="1"/>
                  </a:moveTo>
                  <a:cubicBezTo>
                    <a:pt x="140" y="1"/>
                    <a:pt x="1" y="141"/>
                    <a:pt x="1" y="310"/>
                  </a:cubicBezTo>
                  <a:cubicBezTo>
                    <a:pt x="1" y="481"/>
                    <a:pt x="140" y="616"/>
                    <a:pt x="309" y="616"/>
                  </a:cubicBezTo>
                  <a:lnTo>
                    <a:pt x="10349" y="616"/>
                  </a:lnTo>
                  <a:cubicBezTo>
                    <a:pt x="10516" y="616"/>
                    <a:pt x="10655" y="481"/>
                    <a:pt x="10655" y="310"/>
                  </a:cubicBezTo>
                  <a:cubicBezTo>
                    <a:pt x="10655" y="141"/>
                    <a:pt x="10516" y="1"/>
                    <a:pt x="10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3612700" y="1124839"/>
              <a:ext cx="99338" cy="109716"/>
            </a:xfrm>
            <a:custGeom>
              <a:rect b="b" l="l" r="r" t="t"/>
              <a:pathLst>
                <a:path extrusionOk="0" h="6301" w="5705">
                  <a:moveTo>
                    <a:pt x="343" y="0"/>
                  </a:moveTo>
                  <a:cubicBezTo>
                    <a:pt x="270" y="0"/>
                    <a:pt x="197" y="25"/>
                    <a:pt x="139" y="77"/>
                  </a:cubicBezTo>
                  <a:cubicBezTo>
                    <a:pt x="13" y="191"/>
                    <a:pt x="0" y="383"/>
                    <a:pt x="113" y="513"/>
                  </a:cubicBezTo>
                  <a:lnTo>
                    <a:pt x="5133" y="6196"/>
                  </a:lnTo>
                  <a:cubicBezTo>
                    <a:pt x="5194" y="6266"/>
                    <a:pt x="5278" y="6300"/>
                    <a:pt x="5364" y="6300"/>
                  </a:cubicBezTo>
                  <a:cubicBezTo>
                    <a:pt x="5435" y="6300"/>
                    <a:pt x="5508" y="6274"/>
                    <a:pt x="5565" y="6226"/>
                  </a:cubicBezTo>
                  <a:cubicBezTo>
                    <a:pt x="5691" y="6113"/>
                    <a:pt x="5704" y="5917"/>
                    <a:pt x="5591" y="5791"/>
                  </a:cubicBezTo>
                  <a:lnTo>
                    <a:pt x="575" y="103"/>
                  </a:lnTo>
                  <a:cubicBezTo>
                    <a:pt x="514" y="35"/>
                    <a:pt x="428" y="0"/>
                    <a:pt x="3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3606919" y="1130655"/>
              <a:ext cx="110970" cy="98137"/>
            </a:xfrm>
            <a:custGeom>
              <a:rect b="b" l="l" r="r" t="t"/>
              <a:pathLst>
                <a:path extrusionOk="0" h="5636" w="6373">
                  <a:moveTo>
                    <a:pt x="6031" y="0"/>
                  </a:moveTo>
                  <a:cubicBezTo>
                    <a:pt x="5958" y="0"/>
                    <a:pt x="5884" y="27"/>
                    <a:pt x="5823" y="79"/>
                  </a:cubicBezTo>
                  <a:lnTo>
                    <a:pt x="140" y="5095"/>
                  </a:lnTo>
                  <a:cubicBezTo>
                    <a:pt x="9" y="5208"/>
                    <a:pt x="1" y="5405"/>
                    <a:pt x="109" y="5531"/>
                  </a:cubicBezTo>
                  <a:cubicBezTo>
                    <a:pt x="171" y="5600"/>
                    <a:pt x="258" y="5636"/>
                    <a:pt x="341" y="5636"/>
                  </a:cubicBezTo>
                  <a:cubicBezTo>
                    <a:pt x="415" y="5636"/>
                    <a:pt x="485" y="5610"/>
                    <a:pt x="546" y="5557"/>
                  </a:cubicBezTo>
                  <a:lnTo>
                    <a:pt x="6232" y="537"/>
                  </a:lnTo>
                  <a:cubicBezTo>
                    <a:pt x="6358" y="423"/>
                    <a:pt x="6372" y="232"/>
                    <a:pt x="6258" y="105"/>
                  </a:cubicBezTo>
                  <a:cubicBezTo>
                    <a:pt x="6198" y="35"/>
                    <a:pt x="6115" y="0"/>
                    <a:pt x="60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2624053" y="1727224"/>
              <a:ext cx="10726" cy="185548"/>
            </a:xfrm>
            <a:custGeom>
              <a:rect b="b" l="l" r="r" t="t"/>
              <a:pathLst>
                <a:path extrusionOk="0" h="10656" w="616">
                  <a:moveTo>
                    <a:pt x="306" y="0"/>
                  </a:moveTo>
                  <a:cubicBezTo>
                    <a:pt x="135" y="0"/>
                    <a:pt x="0" y="140"/>
                    <a:pt x="0" y="310"/>
                  </a:cubicBezTo>
                  <a:lnTo>
                    <a:pt x="0" y="10346"/>
                  </a:lnTo>
                  <a:cubicBezTo>
                    <a:pt x="0" y="10516"/>
                    <a:pt x="135" y="10655"/>
                    <a:pt x="306" y="10655"/>
                  </a:cubicBezTo>
                  <a:cubicBezTo>
                    <a:pt x="475" y="10655"/>
                    <a:pt x="615" y="10516"/>
                    <a:pt x="615" y="10346"/>
                  </a:cubicBezTo>
                  <a:lnTo>
                    <a:pt x="615" y="310"/>
                  </a:lnTo>
                  <a:cubicBezTo>
                    <a:pt x="615" y="140"/>
                    <a:pt x="475" y="0"/>
                    <a:pt x="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2536642" y="1814635"/>
              <a:ext cx="185548" cy="10726"/>
            </a:xfrm>
            <a:custGeom>
              <a:rect b="b" l="l" r="r" t="t"/>
              <a:pathLst>
                <a:path extrusionOk="0" h="616" w="10656">
                  <a:moveTo>
                    <a:pt x="306" y="0"/>
                  </a:moveTo>
                  <a:cubicBezTo>
                    <a:pt x="135" y="0"/>
                    <a:pt x="0" y="136"/>
                    <a:pt x="0" y="306"/>
                  </a:cubicBezTo>
                  <a:cubicBezTo>
                    <a:pt x="0" y="476"/>
                    <a:pt x="135" y="615"/>
                    <a:pt x="306" y="615"/>
                  </a:cubicBezTo>
                  <a:lnTo>
                    <a:pt x="10346" y="615"/>
                  </a:lnTo>
                  <a:cubicBezTo>
                    <a:pt x="10515" y="615"/>
                    <a:pt x="10655" y="476"/>
                    <a:pt x="10655" y="306"/>
                  </a:cubicBezTo>
                  <a:cubicBezTo>
                    <a:pt x="10655" y="136"/>
                    <a:pt x="10515" y="0"/>
                    <a:pt x="103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2581775" y="1768666"/>
              <a:ext cx="99373" cy="109716"/>
            </a:xfrm>
            <a:custGeom>
              <a:rect b="b" l="l" r="r" t="t"/>
              <a:pathLst>
                <a:path extrusionOk="0" h="6301" w="5707">
                  <a:moveTo>
                    <a:pt x="340" y="1"/>
                  </a:moveTo>
                  <a:cubicBezTo>
                    <a:pt x="268" y="1"/>
                    <a:pt x="197" y="26"/>
                    <a:pt x="141" y="78"/>
                  </a:cubicBezTo>
                  <a:cubicBezTo>
                    <a:pt x="10" y="188"/>
                    <a:pt x="1" y="383"/>
                    <a:pt x="111" y="510"/>
                  </a:cubicBezTo>
                  <a:lnTo>
                    <a:pt x="5131" y="6196"/>
                  </a:lnTo>
                  <a:cubicBezTo>
                    <a:pt x="5192" y="6266"/>
                    <a:pt x="5278" y="6301"/>
                    <a:pt x="5361" y="6301"/>
                  </a:cubicBezTo>
                  <a:cubicBezTo>
                    <a:pt x="5435" y="6301"/>
                    <a:pt x="5505" y="6275"/>
                    <a:pt x="5566" y="6222"/>
                  </a:cubicBezTo>
                  <a:cubicBezTo>
                    <a:pt x="5693" y="6109"/>
                    <a:pt x="5706" y="5918"/>
                    <a:pt x="5592" y="5792"/>
                  </a:cubicBezTo>
                  <a:lnTo>
                    <a:pt x="572" y="104"/>
                  </a:lnTo>
                  <a:cubicBezTo>
                    <a:pt x="511" y="36"/>
                    <a:pt x="425" y="1"/>
                    <a:pt x="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2575960" y="1774447"/>
              <a:ext cx="110935" cy="98119"/>
            </a:xfrm>
            <a:custGeom>
              <a:rect b="b" l="l" r="r" t="t"/>
              <a:pathLst>
                <a:path extrusionOk="0" h="5635" w="6371">
                  <a:moveTo>
                    <a:pt x="6029" y="0"/>
                  </a:moveTo>
                  <a:cubicBezTo>
                    <a:pt x="5957" y="0"/>
                    <a:pt x="5884" y="26"/>
                    <a:pt x="5826" y="77"/>
                  </a:cubicBezTo>
                  <a:lnTo>
                    <a:pt x="139" y="5098"/>
                  </a:lnTo>
                  <a:cubicBezTo>
                    <a:pt x="13" y="5211"/>
                    <a:pt x="0" y="5403"/>
                    <a:pt x="113" y="5530"/>
                  </a:cubicBezTo>
                  <a:cubicBezTo>
                    <a:pt x="174" y="5599"/>
                    <a:pt x="256" y="5634"/>
                    <a:pt x="344" y="5634"/>
                  </a:cubicBezTo>
                  <a:cubicBezTo>
                    <a:pt x="413" y="5634"/>
                    <a:pt x="488" y="5608"/>
                    <a:pt x="544" y="5560"/>
                  </a:cubicBezTo>
                  <a:lnTo>
                    <a:pt x="6232" y="540"/>
                  </a:lnTo>
                  <a:cubicBezTo>
                    <a:pt x="6358" y="426"/>
                    <a:pt x="6371" y="234"/>
                    <a:pt x="6258" y="104"/>
                  </a:cubicBezTo>
                  <a:cubicBezTo>
                    <a:pt x="6199" y="35"/>
                    <a:pt x="6114" y="0"/>
                    <a:pt x="60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2480191" y="1186810"/>
              <a:ext cx="6686" cy="116194"/>
            </a:xfrm>
            <a:custGeom>
              <a:rect b="b" l="l" r="r" t="t"/>
              <a:pathLst>
                <a:path extrusionOk="0" h="6673" w="384">
                  <a:moveTo>
                    <a:pt x="193" y="0"/>
                  </a:moveTo>
                  <a:cubicBezTo>
                    <a:pt x="83" y="0"/>
                    <a:pt x="0" y="88"/>
                    <a:pt x="0" y="197"/>
                  </a:cubicBezTo>
                  <a:lnTo>
                    <a:pt x="0" y="6476"/>
                  </a:lnTo>
                  <a:cubicBezTo>
                    <a:pt x="0" y="6585"/>
                    <a:pt x="83" y="6673"/>
                    <a:pt x="193" y="6673"/>
                  </a:cubicBezTo>
                  <a:cubicBezTo>
                    <a:pt x="297" y="6673"/>
                    <a:pt x="384" y="6585"/>
                    <a:pt x="384" y="6476"/>
                  </a:cubicBezTo>
                  <a:lnTo>
                    <a:pt x="384" y="197"/>
                  </a:lnTo>
                  <a:cubicBezTo>
                    <a:pt x="384" y="88"/>
                    <a:pt x="297" y="0"/>
                    <a:pt x="1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2425481" y="1241520"/>
              <a:ext cx="116107" cy="6756"/>
            </a:xfrm>
            <a:custGeom>
              <a:rect b="b" l="l" r="r" t="t"/>
              <a:pathLst>
                <a:path extrusionOk="0" h="388" w="6668">
                  <a:moveTo>
                    <a:pt x="192" y="1"/>
                  </a:moveTo>
                  <a:cubicBezTo>
                    <a:pt x="83" y="1"/>
                    <a:pt x="0" y="88"/>
                    <a:pt x="0" y="196"/>
                  </a:cubicBezTo>
                  <a:cubicBezTo>
                    <a:pt x="0" y="301"/>
                    <a:pt x="83" y="388"/>
                    <a:pt x="192" y="388"/>
                  </a:cubicBezTo>
                  <a:lnTo>
                    <a:pt x="6476" y="388"/>
                  </a:lnTo>
                  <a:cubicBezTo>
                    <a:pt x="6581" y="388"/>
                    <a:pt x="6668" y="301"/>
                    <a:pt x="6668" y="196"/>
                  </a:cubicBezTo>
                  <a:cubicBezTo>
                    <a:pt x="6668" y="88"/>
                    <a:pt x="6581" y="1"/>
                    <a:pt x="64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2453707" y="1212772"/>
              <a:ext cx="62163" cy="68675"/>
            </a:xfrm>
            <a:custGeom>
              <a:rect b="b" l="l" r="r" t="t"/>
              <a:pathLst>
                <a:path extrusionOk="0" h="3944" w="3570">
                  <a:moveTo>
                    <a:pt x="213" y="1"/>
                  </a:moveTo>
                  <a:cubicBezTo>
                    <a:pt x="168" y="1"/>
                    <a:pt x="123" y="16"/>
                    <a:pt x="87" y="48"/>
                  </a:cubicBezTo>
                  <a:cubicBezTo>
                    <a:pt x="9" y="118"/>
                    <a:pt x="0" y="240"/>
                    <a:pt x="70" y="323"/>
                  </a:cubicBezTo>
                  <a:lnTo>
                    <a:pt x="3212" y="3879"/>
                  </a:lnTo>
                  <a:cubicBezTo>
                    <a:pt x="3251" y="3921"/>
                    <a:pt x="3303" y="3943"/>
                    <a:pt x="3356" y="3943"/>
                  </a:cubicBezTo>
                  <a:cubicBezTo>
                    <a:pt x="3399" y="3943"/>
                    <a:pt x="3448" y="3927"/>
                    <a:pt x="3482" y="3895"/>
                  </a:cubicBezTo>
                  <a:cubicBezTo>
                    <a:pt x="3565" y="3826"/>
                    <a:pt x="3570" y="3704"/>
                    <a:pt x="3500" y="3625"/>
                  </a:cubicBezTo>
                  <a:lnTo>
                    <a:pt x="358" y="65"/>
                  </a:lnTo>
                  <a:cubicBezTo>
                    <a:pt x="320" y="23"/>
                    <a:pt x="266" y="1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2450067" y="1216411"/>
              <a:ext cx="69458" cy="61396"/>
            </a:xfrm>
            <a:custGeom>
              <a:rect b="b" l="l" r="r" t="t"/>
              <a:pathLst>
                <a:path extrusionOk="0" h="3526" w="3989">
                  <a:moveTo>
                    <a:pt x="3773" y="1"/>
                  </a:moveTo>
                  <a:cubicBezTo>
                    <a:pt x="3729" y="1"/>
                    <a:pt x="3684" y="16"/>
                    <a:pt x="3648" y="48"/>
                  </a:cubicBezTo>
                  <a:lnTo>
                    <a:pt x="87" y="3189"/>
                  </a:lnTo>
                  <a:cubicBezTo>
                    <a:pt x="9" y="3260"/>
                    <a:pt x="0" y="3382"/>
                    <a:pt x="70" y="3460"/>
                  </a:cubicBezTo>
                  <a:cubicBezTo>
                    <a:pt x="109" y="3503"/>
                    <a:pt x="161" y="3525"/>
                    <a:pt x="214" y="3525"/>
                  </a:cubicBezTo>
                  <a:cubicBezTo>
                    <a:pt x="262" y="3525"/>
                    <a:pt x="306" y="3513"/>
                    <a:pt x="340" y="3477"/>
                  </a:cubicBezTo>
                  <a:lnTo>
                    <a:pt x="3900" y="335"/>
                  </a:lnTo>
                  <a:cubicBezTo>
                    <a:pt x="3979" y="266"/>
                    <a:pt x="3988" y="144"/>
                    <a:pt x="3918" y="65"/>
                  </a:cubicBezTo>
                  <a:cubicBezTo>
                    <a:pt x="3880" y="23"/>
                    <a:pt x="3827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3696228" y="1620224"/>
              <a:ext cx="6704" cy="116124"/>
            </a:xfrm>
            <a:custGeom>
              <a:rect b="b" l="l" r="r" t="t"/>
              <a:pathLst>
                <a:path extrusionOk="0" h="6669" w="385">
                  <a:moveTo>
                    <a:pt x="193" y="1"/>
                  </a:moveTo>
                  <a:cubicBezTo>
                    <a:pt x="88" y="1"/>
                    <a:pt x="1" y="89"/>
                    <a:pt x="1" y="193"/>
                  </a:cubicBezTo>
                  <a:lnTo>
                    <a:pt x="1" y="6477"/>
                  </a:lnTo>
                  <a:cubicBezTo>
                    <a:pt x="1" y="6585"/>
                    <a:pt x="88" y="6668"/>
                    <a:pt x="193" y="6668"/>
                  </a:cubicBezTo>
                  <a:cubicBezTo>
                    <a:pt x="302" y="6668"/>
                    <a:pt x="384" y="6585"/>
                    <a:pt x="384" y="6477"/>
                  </a:cubicBezTo>
                  <a:lnTo>
                    <a:pt x="384" y="193"/>
                  </a:lnTo>
                  <a:cubicBezTo>
                    <a:pt x="384" y="89"/>
                    <a:pt x="302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3641518" y="1674952"/>
              <a:ext cx="116124" cy="6756"/>
            </a:xfrm>
            <a:custGeom>
              <a:rect b="b" l="l" r="r" t="t"/>
              <a:pathLst>
                <a:path extrusionOk="0" h="388" w="6669">
                  <a:moveTo>
                    <a:pt x="192" y="1"/>
                  </a:moveTo>
                  <a:cubicBezTo>
                    <a:pt x="88" y="1"/>
                    <a:pt x="1" y="87"/>
                    <a:pt x="1" y="192"/>
                  </a:cubicBezTo>
                  <a:cubicBezTo>
                    <a:pt x="1" y="301"/>
                    <a:pt x="88" y="387"/>
                    <a:pt x="192" y="387"/>
                  </a:cubicBezTo>
                  <a:lnTo>
                    <a:pt x="6477" y="387"/>
                  </a:lnTo>
                  <a:cubicBezTo>
                    <a:pt x="6586" y="387"/>
                    <a:pt x="6668" y="301"/>
                    <a:pt x="6668" y="192"/>
                  </a:cubicBezTo>
                  <a:cubicBezTo>
                    <a:pt x="6668" y="87"/>
                    <a:pt x="6586" y="1"/>
                    <a:pt x="64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3669830" y="1646204"/>
              <a:ext cx="62163" cy="68675"/>
            </a:xfrm>
            <a:custGeom>
              <a:rect b="b" l="l" r="r" t="t"/>
              <a:pathLst>
                <a:path extrusionOk="0" h="3944" w="3570">
                  <a:moveTo>
                    <a:pt x="213" y="0"/>
                  </a:moveTo>
                  <a:cubicBezTo>
                    <a:pt x="168" y="0"/>
                    <a:pt x="124" y="16"/>
                    <a:pt x="88" y="47"/>
                  </a:cubicBezTo>
                  <a:cubicBezTo>
                    <a:pt x="4" y="117"/>
                    <a:pt x="0" y="240"/>
                    <a:pt x="70" y="318"/>
                  </a:cubicBezTo>
                  <a:lnTo>
                    <a:pt x="3212" y="3878"/>
                  </a:lnTo>
                  <a:cubicBezTo>
                    <a:pt x="3246" y="3921"/>
                    <a:pt x="3299" y="3943"/>
                    <a:pt x="3356" y="3943"/>
                  </a:cubicBezTo>
                  <a:cubicBezTo>
                    <a:pt x="3399" y="3943"/>
                    <a:pt x="3443" y="3926"/>
                    <a:pt x="3482" y="3895"/>
                  </a:cubicBezTo>
                  <a:cubicBezTo>
                    <a:pt x="3560" y="3826"/>
                    <a:pt x="3570" y="3704"/>
                    <a:pt x="3500" y="3625"/>
                  </a:cubicBezTo>
                  <a:lnTo>
                    <a:pt x="358" y="65"/>
                  </a:lnTo>
                  <a:cubicBezTo>
                    <a:pt x="320" y="22"/>
                    <a:pt x="266" y="0"/>
                    <a:pt x="2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3666174" y="1649843"/>
              <a:ext cx="69458" cy="61379"/>
            </a:xfrm>
            <a:custGeom>
              <a:rect b="b" l="l" r="r" t="t"/>
              <a:pathLst>
                <a:path extrusionOk="0" h="3525" w="3989">
                  <a:moveTo>
                    <a:pt x="3773" y="0"/>
                  </a:moveTo>
                  <a:cubicBezTo>
                    <a:pt x="3728" y="0"/>
                    <a:pt x="3682" y="16"/>
                    <a:pt x="3645" y="47"/>
                  </a:cubicBezTo>
                  <a:lnTo>
                    <a:pt x="89" y="3189"/>
                  </a:lnTo>
                  <a:cubicBezTo>
                    <a:pt x="5" y="3259"/>
                    <a:pt x="1" y="3382"/>
                    <a:pt x="71" y="3460"/>
                  </a:cubicBezTo>
                  <a:cubicBezTo>
                    <a:pt x="106" y="3503"/>
                    <a:pt x="162" y="3525"/>
                    <a:pt x="214" y="3525"/>
                  </a:cubicBezTo>
                  <a:cubicBezTo>
                    <a:pt x="258" y="3525"/>
                    <a:pt x="306" y="3508"/>
                    <a:pt x="341" y="3477"/>
                  </a:cubicBezTo>
                  <a:lnTo>
                    <a:pt x="3901" y="335"/>
                  </a:lnTo>
                  <a:cubicBezTo>
                    <a:pt x="3979" y="266"/>
                    <a:pt x="3989" y="144"/>
                    <a:pt x="3919" y="65"/>
                  </a:cubicBezTo>
                  <a:cubicBezTo>
                    <a:pt x="3881" y="22"/>
                    <a:pt x="3827" y="0"/>
                    <a:pt x="37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1" name="Google Shape;1281;p39"/>
          <p:cNvGrpSpPr/>
          <p:nvPr/>
        </p:nvGrpSpPr>
        <p:grpSpPr>
          <a:xfrm flipH="1">
            <a:off x="6435507" y="2655731"/>
            <a:ext cx="1993274" cy="1952957"/>
            <a:chOff x="2631499" y="2499025"/>
            <a:chExt cx="1977847" cy="1937842"/>
          </a:xfrm>
        </p:grpSpPr>
        <p:sp>
          <p:nvSpPr>
            <p:cNvPr id="1282" name="Google Shape;1282;p39"/>
            <p:cNvSpPr/>
            <p:nvPr/>
          </p:nvSpPr>
          <p:spPr>
            <a:xfrm>
              <a:off x="2631499" y="2499025"/>
              <a:ext cx="1977847" cy="1937842"/>
            </a:xfrm>
            <a:custGeom>
              <a:rect b="b" l="l" r="r" t="t"/>
              <a:pathLst>
                <a:path extrusionOk="0" h="97945" w="99967">
                  <a:moveTo>
                    <a:pt x="50992" y="0"/>
                  </a:moveTo>
                  <a:cubicBezTo>
                    <a:pt x="41936" y="0"/>
                    <a:pt x="33094" y="2493"/>
                    <a:pt x="25422" y="7199"/>
                  </a:cubicBezTo>
                  <a:cubicBezTo>
                    <a:pt x="24033" y="8049"/>
                    <a:pt x="22658" y="8993"/>
                    <a:pt x="21344" y="9999"/>
                  </a:cubicBezTo>
                  <a:cubicBezTo>
                    <a:pt x="14376" y="15297"/>
                    <a:pt x="8949" y="22368"/>
                    <a:pt x="5650" y="30440"/>
                  </a:cubicBezTo>
                  <a:cubicBezTo>
                    <a:pt x="3241" y="36325"/>
                    <a:pt x="2021" y="42563"/>
                    <a:pt x="2021" y="48975"/>
                  </a:cubicBezTo>
                  <a:cubicBezTo>
                    <a:pt x="2021" y="49197"/>
                    <a:pt x="2021" y="49415"/>
                    <a:pt x="2026" y="49634"/>
                  </a:cubicBezTo>
                  <a:cubicBezTo>
                    <a:pt x="2026" y="49634"/>
                    <a:pt x="2031" y="50039"/>
                    <a:pt x="2031" y="50061"/>
                  </a:cubicBezTo>
                  <a:cubicBezTo>
                    <a:pt x="2043" y="50622"/>
                    <a:pt x="2066" y="51178"/>
                    <a:pt x="2101" y="51735"/>
                  </a:cubicBezTo>
                  <a:cubicBezTo>
                    <a:pt x="2119" y="52185"/>
                    <a:pt x="2150" y="52643"/>
                    <a:pt x="2191" y="53075"/>
                  </a:cubicBezTo>
                  <a:cubicBezTo>
                    <a:pt x="2222" y="53427"/>
                    <a:pt x="2253" y="53779"/>
                    <a:pt x="2293" y="54126"/>
                  </a:cubicBezTo>
                  <a:cubicBezTo>
                    <a:pt x="2302" y="54237"/>
                    <a:pt x="2311" y="54340"/>
                    <a:pt x="2320" y="54420"/>
                  </a:cubicBezTo>
                  <a:cubicBezTo>
                    <a:pt x="2400" y="55141"/>
                    <a:pt x="2497" y="55867"/>
                    <a:pt x="2609" y="56588"/>
                  </a:cubicBezTo>
                  <a:cubicBezTo>
                    <a:pt x="3303" y="61045"/>
                    <a:pt x="4612" y="65363"/>
                    <a:pt x="6496" y="69455"/>
                  </a:cubicBezTo>
                  <a:cubicBezTo>
                    <a:pt x="6371" y="69669"/>
                    <a:pt x="6260" y="69877"/>
                    <a:pt x="6167" y="70074"/>
                  </a:cubicBezTo>
                  <a:cubicBezTo>
                    <a:pt x="5405" y="71690"/>
                    <a:pt x="5734" y="72901"/>
                    <a:pt x="6095" y="73586"/>
                  </a:cubicBezTo>
                  <a:cubicBezTo>
                    <a:pt x="3192" y="75947"/>
                    <a:pt x="1439" y="77990"/>
                    <a:pt x="744" y="79820"/>
                  </a:cubicBezTo>
                  <a:cubicBezTo>
                    <a:pt x="0" y="81814"/>
                    <a:pt x="498" y="83181"/>
                    <a:pt x="1051" y="83978"/>
                  </a:cubicBezTo>
                  <a:cubicBezTo>
                    <a:pt x="1589" y="84753"/>
                    <a:pt x="2654" y="85671"/>
                    <a:pt x="4679" y="85733"/>
                  </a:cubicBezTo>
                  <a:cubicBezTo>
                    <a:pt x="4710" y="86098"/>
                    <a:pt x="4786" y="86462"/>
                    <a:pt x="4916" y="86828"/>
                  </a:cubicBezTo>
                  <a:cubicBezTo>
                    <a:pt x="5240" y="87749"/>
                    <a:pt x="6180" y="89370"/>
                    <a:pt x="8820" y="89900"/>
                  </a:cubicBezTo>
                  <a:cubicBezTo>
                    <a:pt x="9083" y="89953"/>
                    <a:pt x="9354" y="89980"/>
                    <a:pt x="9626" y="89980"/>
                  </a:cubicBezTo>
                  <a:cubicBezTo>
                    <a:pt x="11202" y="89980"/>
                    <a:pt x="13263" y="89294"/>
                    <a:pt x="17524" y="84722"/>
                  </a:cubicBezTo>
                  <a:cubicBezTo>
                    <a:pt x="19394" y="86476"/>
                    <a:pt x="21398" y="88079"/>
                    <a:pt x="23508" y="89512"/>
                  </a:cubicBezTo>
                  <a:cubicBezTo>
                    <a:pt x="31633" y="95029"/>
                    <a:pt x="41139" y="97945"/>
                    <a:pt x="50992" y="97945"/>
                  </a:cubicBezTo>
                  <a:cubicBezTo>
                    <a:pt x="70840" y="97945"/>
                    <a:pt x="88595" y="86107"/>
                    <a:pt x="96218" y="67785"/>
                  </a:cubicBezTo>
                  <a:cubicBezTo>
                    <a:pt x="98520" y="62260"/>
                    <a:pt x="99771" y="56414"/>
                    <a:pt x="99944" y="50421"/>
                  </a:cubicBezTo>
                  <a:cubicBezTo>
                    <a:pt x="99958" y="49945"/>
                    <a:pt x="99966" y="49464"/>
                    <a:pt x="99966" y="48975"/>
                  </a:cubicBezTo>
                  <a:cubicBezTo>
                    <a:pt x="99966" y="45707"/>
                    <a:pt x="99642" y="42438"/>
                    <a:pt x="98996" y="39259"/>
                  </a:cubicBezTo>
                  <a:cubicBezTo>
                    <a:pt x="98760" y="38084"/>
                    <a:pt x="98471" y="36892"/>
                    <a:pt x="98146" y="35729"/>
                  </a:cubicBezTo>
                  <a:cubicBezTo>
                    <a:pt x="98029" y="35297"/>
                    <a:pt x="97901" y="34870"/>
                    <a:pt x="97772" y="34455"/>
                  </a:cubicBezTo>
                  <a:cubicBezTo>
                    <a:pt x="96004" y="28748"/>
                    <a:pt x="93230" y="23459"/>
                    <a:pt x="89522" y="18743"/>
                  </a:cubicBezTo>
                  <a:cubicBezTo>
                    <a:pt x="87322" y="15948"/>
                    <a:pt x="84811" y="13378"/>
                    <a:pt x="82055" y="11117"/>
                  </a:cubicBezTo>
                  <a:cubicBezTo>
                    <a:pt x="81939" y="11019"/>
                    <a:pt x="81824" y="10926"/>
                    <a:pt x="81703" y="10832"/>
                  </a:cubicBezTo>
                  <a:cubicBezTo>
                    <a:pt x="81084" y="10329"/>
                    <a:pt x="80452" y="9843"/>
                    <a:pt x="79825" y="9389"/>
                  </a:cubicBezTo>
                  <a:lnTo>
                    <a:pt x="79820" y="9389"/>
                  </a:lnTo>
                  <a:cubicBezTo>
                    <a:pt x="79677" y="9278"/>
                    <a:pt x="79526" y="9171"/>
                    <a:pt x="79379" y="9069"/>
                  </a:cubicBezTo>
                  <a:cubicBezTo>
                    <a:pt x="78721" y="8596"/>
                    <a:pt x="78048" y="8142"/>
                    <a:pt x="77394" y="7725"/>
                  </a:cubicBezTo>
                  <a:cubicBezTo>
                    <a:pt x="76761" y="7314"/>
                    <a:pt x="76097" y="6909"/>
                    <a:pt x="75417" y="6522"/>
                  </a:cubicBezTo>
                  <a:cubicBezTo>
                    <a:pt x="75363" y="6486"/>
                    <a:pt x="75306" y="6451"/>
                    <a:pt x="75243" y="6420"/>
                  </a:cubicBezTo>
                  <a:cubicBezTo>
                    <a:pt x="75243" y="6420"/>
                    <a:pt x="74936" y="6246"/>
                    <a:pt x="74922" y="6241"/>
                  </a:cubicBezTo>
                  <a:cubicBezTo>
                    <a:pt x="74740" y="6135"/>
                    <a:pt x="74558" y="6032"/>
                    <a:pt x="74371" y="5935"/>
                  </a:cubicBezTo>
                  <a:cubicBezTo>
                    <a:pt x="74210" y="5845"/>
                    <a:pt x="74050" y="5756"/>
                    <a:pt x="73886" y="5672"/>
                  </a:cubicBezTo>
                  <a:cubicBezTo>
                    <a:pt x="73863" y="5663"/>
                    <a:pt x="73836" y="5649"/>
                    <a:pt x="73814" y="5637"/>
                  </a:cubicBezTo>
                  <a:cubicBezTo>
                    <a:pt x="69914" y="3580"/>
                    <a:pt x="65759" y="2061"/>
                    <a:pt x="61458" y="1126"/>
                  </a:cubicBezTo>
                  <a:cubicBezTo>
                    <a:pt x="58039" y="378"/>
                    <a:pt x="54518" y="0"/>
                    <a:pt x="509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42863" rotWithShape="0" algn="bl" dir="3600000" dist="76200">
                <a:srgbClr val="000000">
                  <a:alpha val="2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2732522" y="2555373"/>
              <a:ext cx="1825285" cy="1825226"/>
            </a:xfrm>
            <a:custGeom>
              <a:rect b="b" l="l" r="r" t="t"/>
              <a:pathLst>
                <a:path extrusionOk="0" h="92253" w="92256">
                  <a:moveTo>
                    <a:pt x="46127" y="1"/>
                  </a:moveTo>
                  <a:cubicBezTo>
                    <a:pt x="37301" y="1"/>
                    <a:pt x="29051" y="2481"/>
                    <a:pt x="22044" y="6782"/>
                  </a:cubicBezTo>
                  <a:cubicBezTo>
                    <a:pt x="20712" y="7592"/>
                    <a:pt x="19434" y="8473"/>
                    <a:pt x="18201" y="9418"/>
                  </a:cubicBezTo>
                  <a:cubicBezTo>
                    <a:pt x="11701" y="14364"/>
                    <a:pt x="6554" y="21002"/>
                    <a:pt x="3420" y="28669"/>
                  </a:cubicBezTo>
                  <a:cubicBezTo>
                    <a:pt x="1216" y="34056"/>
                    <a:pt x="1" y="39951"/>
                    <a:pt x="1" y="46127"/>
                  </a:cubicBezTo>
                  <a:cubicBezTo>
                    <a:pt x="1" y="46326"/>
                    <a:pt x="1" y="46527"/>
                    <a:pt x="5" y="46727"/>
                  </a:cubicBezTo>
                  <a:cubicBezTo>
                    <a:pt x="5" y="46866"/>
                    <a:pt x="9" y="47000"/>
                    <a:pt x="9" y="47137"/>
                  </a:cubicBezTo>
                  <a:cubicBezTo>
                    <a:pt x="23" y="47676"/>
                    <a:pt x="46" y="48206"/>
                    <a:pt x="77" y="48736"/>
                  </a:cubicBezTo>
                  <a:cubicBezTo>
                    <a:pt x="94" y="49158"/>
                    <a:pt x="126" y="49577"/>
                    <a:pt x="161" y="49992"/>
                  </a:cubicBezTo>
                  <a:cubicBezTo>
                    <a:pt x="192" y="50339"/>
                    <a:pt x="223" y="50681"/>
                    <a:pt x="264" y="51024"/>
                  </a:cubicBezTo>
                  <a:cubicBezTo>
                    <a:pt x="268" y="51104"/>
                    <a:pt x="277" y="51184"/>
                    <a:pt x="286" y="51260"/>
                  </a:cubicBezTo>
                  <a:cubicBezTo>
                    <a:pt x="361" y="51946"/>
                    <a:pt x="451" y="52627"/>
                    <a:pt x="558" y="53304"/>
                  </a:cubicBezTo>
                  <a:cubicBezTo>
                    <a:pt x="2565" y="66180"/>
                    <a:pt x="9903" y="77287"/>
                    <a:pt x="20241" y="84309"/>
                  </a:cubicBezTo>
                  <a:cubicBezTo>
                    <a:pt x="27623" y="89322"/>
                    <a:pt x="36531" y="92252"/>
                    <a:pt x="46127" y="92252"/>
                  </a:cubicBezTo>
                  <a:cubicBezTo>
                    <a:pt x="65324" y="92252"/>
                    <a:pt x="81784" y="80525"/>
                    <a:pt x="88725" y="63846"/>
                  </a:cubicBezTo>
                  <a:cubicBezTo>
                    <a:pt x="90831" y="58785"/>
                    <a:pt x="92068" y="53268"/>
                    <a:pt x="92238" y="47485"/>
                  </a:cubicBezTo>
                  <a:cubicBezTo>
                    <a:pt x="92251" y="47035"/>
                    <a:pt x="92255" y="46585"/>
                    <a:pt x="92255" y="46127"/>
                  </a:cubicBezTo>
                  <a:cubicBezTo>
                    <a:pt x="92255" y="42993"/>
                    <a:pt x="91944" y="39933"/>
                    <a:pt x="91343" y="36977"/>
                  </a:cubicBezTo>
                  <a:cubicBezTo>
                    <a:pt x="91116" y="35846"/>
                    <a:pt x="90849" y="34733"/>
                    <a:pt x="90537" y="33633"/>
                  </a:cubicBezTo>
                  <a:cubicBezTo>
                    <a:pt x="90430" y="33237"/>
                    <a:pt x="90311" y="32841"/>
                    <a:pt x="90190" y="32449"/>
                  </a:cubicBezTo>
                  <a:cubicBezTo>
                    <a:pt x="88507" y="27018"/>
                    <a:pt x="85854" y="22022"/>
                    <a:pt x="82421" y="17654"/>
                  </a:cubicBezTo>
                  <a:cubicBezTo>
                    <a:pt x="80337" y="15001"/>
                    <a:pt x="77973" y="12587"/>
                    <a:pt x="75368" y="10455"/>
                  </a:cubicBezTo>
                  <a:cubicBezTo>
                    <a:pt x="75275" y="10375"/>
                    <a:pt x="75177" y="10295"/>
                    <a:pt x="75074" y="10219"/>
                  </a:cubicBezTo>
                  <a:cubicBezTo>
                    <a:pt x="74491" y="9743"/>
                    <a:pt x="73895" y="9284"/>
                    <a:pt x="73289" y="8843"/>
                  </a:cubicBezTo>
                  <a:cubicBezTo>
                    <a:pt x="73289" y="8839"/>
                    <a:pt x="73285" y="8839"/>
                    <a:pt x="73280" y="8839"/>
                  </a:cubicBezTo>
                  <a:cubicBezTo>
                    <a:pt x="73151" y="8736"/>
                    <a:pt x="73017" y="8643"/>
                    <a:pt x="72884" y="8553"/>
                  </a:cubicBezTo>
                  <a:cubicBezTo>
                    <a:pt x="72265" y="8109"/>
                    <a:pt x="71628" y="7677"/>
                    <a:pt x="70983" y="7263"/>
                  </a:cubicBezTo>
                  <a:cubicBezTo>
                    <a:pt x="70338" y="6844"/>
                    <a:pt x="69678" y="6448"/>
                    <a:pt x="69010" y="6069"/>
                  </a:cubicBezTo>
                  <a:lnTo>
                    <a:pt x="69010" y="6065"/>
                  </a:lnTo>
                  <a:cubicBezTo>
                    <a:pt x="68917" y="6011"/>
                    <a:pt x="68815" y="5954"/>
                    <a:pt x="68721" y="5904"/>
                  </a:cubicBezTo>
                  <a:cubicBezTo>
                    <a:pt x="68704" y="5892"/>
                    <a:pt x="68690" y="5882"/>
                    <a:pt x="68667" y="5873"/>
                  </a:cubicBezTo>
                  <a:cubicBezTo>
                    <a:pt x="68499" y="5775"/>
                    <a:pt x="68330" y="5682"/>
                    <a:pt x="68151" y="5588"/>
                  </a:cubicBezTo>
                  <a:cubicBezTo>
                    <a:pt x="68009" y="5508"/>
                    <a:pt x="67862" y="5428"/>
                    <a:pt x="67715" y="5353"/>
                  </a:cubicBezTo>
                  <a:lnTo>
                    <a:pt x="67711" y="5353"/>
                  </a:lnTo>
                  <a:cubicBezTo>
                    <a:pt x="64068" y="3416"/>
                    <a:pt x="60133" y="1955"/>
                    <a:pt x="55988" y="1056"/>
                  </a:cubicBezTo>
                  <a:cubicBezTo>
                    <a:pt x="52813" y="366"/>
                    <a:pt x="49510" y="1"/>
                    <a:pt x="46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2732522" y="2555373"/>
              <a:ext cx="1825285" cy="1668054"/>
            </a:xfrm>
            <a:custGeom>
              <a:rect b="b" l="l" r="r" t="t"/>
              <a:pathLst>
                <a:path extrusionOk="0" h="84309" w="92256">
                  <a:moveTo>
                    <a:pt x="9653" y="68303"/>
                  </a:moveTo>
                  <a:cubicBezTo>
                    <a:pt x="9435" y="68392"/>
                    <a:pt x="8073" y="68975"/>
                    <a:pt x="6706" y="69380"/>
                  </a:cubicBezTo>
                  <a:cubicBezTo>
                    <a:pt x="6702" y="69380"/>
                    <a:pt x="6697" y="69390"/>
                    <a:pt x="6688" y="69390"/>
                  </a:cubicBezTo>
                  <a:cubicBezTo>
                    <a:pt x="6572" y="69421"/>
                    <a:pt x="6457" y="69452"/>
                    <a:pt x="6345" y="69483"/>
                  </a:cubicBezTo>
                  <a:cubicBezTo>
                    <a:pt x="6478" y="69715"/>
                    <a:pt x="6617" y="69947"/>
                    <a:pt x="6759" y="70177"/>
                  </a:cubicBezTo>
                  <a:cubicBezTo>
                    <a:pt x="8274" y="69140"/>
                    <a:pt x="9444" y="68428"/>
                    <a:pt x="9653" y="68303"/>
                  </a:cubicBezTo>
                  <a:close/>
                  <a:moveTo>
                    <a:pt x="46127" y="1"/>
                  </a:moveTo>
                  <a:cubicBezTo>
                    <a:pt x="37301" y="1"/>
                    <a:pt x="29051" y="2481"/>
                    <a:pt x="22044" y="6782"/>
                  </a:cubicBezTo>
                  <a:cubicBezTo>
                    <a:pt x="20712" y="7592"/>
                    <a:pt x="19434" y="8473"/>
                    <a:pt x="18201" y="9418"/>
                  </a:cubicBezTo>
                  <a:cubicBezTo>
                    <a:pt x="11701" y="14364"/>
                    <a:pt x="6554" y="21002"/>
                    <a:pt x="3420" y="28669"/>
                  </a:cubicBezTo>
                  <a:cubicBezTo>
                    <a:pt x="1216" y="34056"/>
                    <a:pt x="1" y="39951"/>
                    <a:pt x="1" y="46127"/>
                  </a:cubicBezTo>
                  <a:cubicBezTo>
                    <a:pt x="1" y="46326"/>
                    <a:pt x="1" y="46527"/>
                    <a:pt x="5" y="46727"/>
                  </a:cubicBezTo>
                  <a:cubicBezTo>
                    <a:pt x="5" y="46866"/>
                    <a:pt x="9" y="47000"/>
                    <a:pt x="9" y="47137"/>
                  </a:cubicBezTo>
                  <a:cubicBezTo>
                    <a:pt x="23" y="47676"/>
                    <a:pt x="46" y="48206"/>
                    <a:pt x="77" y="48736"/>
                  </a:cubicBezTo>
                  <a:cubicBezTo>
                    <a:pt x="94" y="49158"/>
                    <a:pt x="126" y="49577"/>
                    <a:pt x="161" y="49992"/>
                  </a:cubicBezTo>
                  <a:cubicBezTo>
                    <a:pt x="192" y="50339"/>
                    <a:pt x="223" y="50681"/>
                    <a:pt x="264" y="51024"/>
                  </a:cubicBezTo>
                  <a:cubicBezTo>
                    <a:pt x="268" y="51104"/>
                    <a:pt x="277" y="51184"/>
                    <a:pt x="286" y="51260"/>
                  </a:cubicBezTo>
                  <a:cubicBezTo>
                    <a:pt x="361" y="51946"/>
                    <a:pt x="451" y="52627"/>
                    <a:pt x="558" y="53304"/>
                  </a:cubicBezTo>
                  <a:cubicBezTo>
                    <a:pt x="1306" y="58099"/>
                    <a:pt x="2792" y="62648"/>
                    <a:pt x="4898" y="66834"/>
                  </a:cubicBezTo>
                  <a:cubicBezTo>
                    <a:pt x="7436" y="63446"/>
                    <a:pt x="12912" y="58437"/>
                    <a:pt x="12912" y="58437"/>
                  </a:cubicBezTo>
                  <a:cubicBezTo>
                    <a:pt x="12912" y="58437"/>
                    <a:pt x="12961" y="58401"/>
                    <a:pt x="13050" y="58321"/>
                  </a:cubicBezTo>
                  <a:cubicBezTo>
                    <a:pt x="15197" y="56456"/>
                    <a:pt x="42257" y="32979"/>
                    <a:pt x="45200" y="30187"/>
                  </a:cubicBezTo>
                  <a:cubicBezTo>
                    <a:pt x="47983" y="27547"/>
                    <a:pt x="51562" y="20264"/>
                    <a:pt x="59679" y="20264"/>
                  </a:cubicBezTo>
                  <a:cubicBezTo>
                    <a:pt x="60507" y="20264"/>
                    <a:pt x="61384" y="20339"/>
                    <a:pt x="62310" y="20504"/>
                  </a:cubicBezTo>
                  <a:cubicBezTo>
                    <a:pt x="65601" y="21087"/>
                    <a:pt x="67862" y="22347"/>
                    <a:pt x="69389" y="23909"/>
                  </a:cubicBezTo>
                  <a:cubicBezTo>
                    <a:pt x="72514" y="27093"/>
                    <a:pt x="72590" y="31514"/>
                    <a:pt x="72158" y="33900"/>
                  </a:cubicBezTo>
                  <a:cubicBezTo>
                    <a:pt x="71513" y="37449"/>
                    <a:pt x="69736" y="42132"/>
                    <a:pt x="69736" y="42132"/>
                  </a:cubicBezTo>
                  <a:cubicBezTo>
                    <a:pt x="69736" y="42132"/>
                    <a:pt x="75853" y="64216"/>
                    <a:pt x="60836" y="70939"/>
                  </a:cubicBezTo>
                  <a:cubicBezTo>
                    <a:pt x="60236" y="71211"/>
                    <a:pt x="59594" y="71455"/>
                    <a:pt x="58922" y="71673"/>
                  </a:cubicBezTo>
                  <a:cubicBezTo>
                    <a:pt x="57417" y="72158"/>
                    <a:pt x="55947" y="72559"/>
                    <a:pt x="54519" y="72875"/>
                  </a:cubicBezTo>
                  <a:cubicBezTo>
                    <a:pt x="56504" y="74492"/>
                    <a:pt x="58703" y="76192"/>
                    <a:pt x="61214" y="78045"/>
                  </a:cubicBezTo>
                  <a:cubicBezTo>
                    <a:pt x="61220" y="78041"/>
                    <a:pt x="61224" y="78041"/>
                    <a:pt x="61228" y="78041"/>
                  </a:cubicBezTo>
                  <a:cubicBezTo>
                    <a:pt x="61286" y="78041"/>
                    <a:pt x="61344" y="78062"/>
                    <a:pt x="61388" y="78107"/>
                  </a:cubicBezTo>
                  <a:cubicBezTo>
                    <a:pt x="61397" y="78116"/>
                    <a:pt x="61401" y="78125"/>
                    <a:pt x="61411" y="78138"/>
                  </a:cubicBezTo>
                  <a:cubicBezTo>
                    <a:pt x="61744" y="78116"/>
                    <a:pt x="62074" y="78094"/>
                    <a:pt x="62408" y="78076"/>
                  </a:cubicBezTo>
                  <a:cubicBezTo>
                    <a:pt x="64549" y="77382"/>
                    <a:pt x="66682" y="76665"/>
                    <a:pt x="68811" y="75925"/>
                  </a:cubicBezTo>
                  <a:cubicBezTo>
                    <a:pt x="70685" y="74060"/>
                    <a:pt x="71971" y="71509"/>
                    <a:pt x="73138" y="69078"/>
                  </a:cubicBezTo>
                  <a:cubicBezTo>
                    <a:pt x="76281" y="62515"/>
                    <a:pt x="79424" y="55953"/>
                    <a:pt x="82572" y="49386"/>
                  </a:cubicBezTo>
                  <a:cubicBezTo>
                    <a:pt x="83173" y="49185"/>
                    <a:pt x="83569" y="48927"/>
                    <a:pt x="84188" y="48927"/>
                  </a:cubicBezTo>
                  <a:cubicBezTo>
                    <a:pt x="84215" y="48927"/>
                    <a:pt x="84237" y="48932"/>
                    <a:pt x="84264" y="48932"/>
                  </a:cubicBezTo>
                  <a:cubicBezTo>
                    <a:pt x="82314" y="56487"/>
                    <a:pt x="80582" y="63989"/>
                    <a:pt x="78935" y="71593"/>
                  </a:cubicBezTo>
                  <a:cubicBezTo>
                    <a:pt x="82532" y="69474"/>
                    <a:pt x="85618" y="66651"/>
                    <a:pt x="88725" y="63846"/>
                  </a:cubicBezTo>
                  <a:lnTo>
                    <a:pt x="88725" y="63846"/>
                  </a:lnTo>
                  <a:cubicBezTo>
                    <a:pt x="88725" y="63846"/>
                    <a:pt x="88725" y="63846"/>
                    <a:pt x="88725" y="63846"/>
                  </a:cubicBezTo>
                  <a:cubicBezTo>
                    <a:pt x="90831" y="58785"/>
                    <a:pt x="92068" y="53268"/>
                    <a:pt x="92238" y="47485"/>
                  </a:cubicBezTo>
                  <a:cubicBezTo>
                    <a:pt x="92251" y="47035"/>
                    <a:pt x="92255" y="46585"/>
                    <a:pt x="92255" y="46127"/>
                  </a:cubicBezTo>
                  <a:cubicBezTo>
                    <a:pt x="92255" y="42993"/>
                    <a:pt x="91944" y="39933"/>
                    <a:pt x="91343" y="36977"/>
                  </a:cubicBezTo>
                  <a:cubicBezTo>
                    <a:pt x="91116" y="35846"/>
                    <a:pt x="90849" y="34733"/>
                    <a:pt x="90537" y="33633"/>
                  </a:cubicBezTo>
                  <a:cubicBezTo>
                    <a:pt x="90430" y="33237"/>
                    <a:pt x="90311" y="32841"/>
                    <a:pt x="90190" y="32449"/>
                  </a:cubicBezTo>
                  <a:cubicBezTo>
                    <a:pt x="88507" y="27018"/>
                    <a:pt x="85854" y="22022"/>
                    <a:pt x="82421" y="17654"/>
                  </a:cubicBezTo>
                  <a:cubicBezTo>
                    <a:pt x="80337" y="15001"/>
                    <a:pt x="77973" y="12587"/>
                    <a:pt x="75368" y="10455"/>
                  </a:cubicBezTo>
                  <a:cubicBezTo>
                    <a:pt x="75275" y="10375"/>
                    <a:pt x="75177" y="10295"/>
                    <a:pt x="75074" y="10219"/>
                  </a:cubicBezTo>
                  <a:cubicBezTo>
                    <a:pt x="74491" y="9743"/>
                    <a:pt x="73895" y="9284"/>
                    <a:pt x="73289" y="8843"/>
                  </a:cubicBezTo>
                  <a:cubicBezTo>
                    <a:pt x="73289" y="8839"/>
                    <a:pt x="73285" y="8839"/>
                    <a:pt x="73280" y="8839"/>
                  </a:cubicBezTo>
                  <a:cubicBezTo>
                    <a:pt x="73280" y="8843"/>
                    <a:pt x="73272" y="8843"/>
                    <a:pt x="73272" y="8847"/>
                  </a:cubicBezTo>
                  <a:cubicBezTo>
                    <a:pt x="72991" y="9698"/>
                    <a:pt x="72635" y="10548"/>
                    <a:pt x="72140" y="11421"/>
                  </a:cubicBezTo>
                  <a:cubicBezTo>
                    <a:pt x="70720" y="13923"/>
                    <a:pt x="68601" y="15980"/>
                    <a:pt x="66117" y="17409"/>
                  </a:cubicBezTo>
                  <a:cubicBezTo>
                    <a:pt x="66094" y="17422"/>
                    <a:pt x="66076" y="17436"/>
                    <a:pt x="66055" y="17445"/>
                  </a:cubicBezTo>
                  <a:cubicBezTo>
                    <a:pt x="66037" y="17459"/>
                    <a:pt x="66018" y="17467"/>
                    <a:pt x="65996" y="17476"/>
                  </a:cubicBezTo>
                  <a:cubicBezTo>
                    <a:pt x="65956" y="17508"/>
                    <a:pt x="65912" y="17529"/>
                    <a:pt x="65872" y="17547"/>
                  </a:cubicBezTo>
                  <a:cubicBezTo>
                    <a:pt x="65792" y="17596"/>
                    <a:pt x="65708" y="17641"/>
                    <a:pt x="65613" y="17685"/>
                  </a:cubicBezTo>
                  <a:cubicBezTo>
                    <a:pt x="65151" y="17935"/>
                    <a:pt x="64683" y="18157"/>
                    <a:pt x="64198" y="18353"/>
                  </a:cubicBezTo>
                  <a:cubicBezTo>
                    <a:pt x="63076" y="18830"/>
                    <a:pt x="61887" y="19177"/>
                    <a:pt x="60680" y="19386"/>
                  </a:cubicBezTo>
                  <a:cubicBezTo>
                    <a:pt x="59893" y="19520"/>
                    <a:pt x="59091" y="19596"/>
                    <a:pt x="58285" y="19604"/>
                  </a:cubicBezTo>
                  <a:lnTo>
                    <a:pt x="58023" y="19604"/>
                  </a:lnTo>
                  <a:cubicBezTo>
                    <a:pt x="57875" y="19604"/>
                    <a:pt x="57724" y="19600"/>
                    <a:pt x="57577" y="19591"/>
                  </a:cubicBezTo>
                  <a:lnTo>
                    <a:pt x="57332" y="19591"/>
                  </a:lnTo>
                  <a:cubicBezTo>
                    <a:pt x="57279" y="19591"/>
                    <a:pt x="57230" y="19591"/>
                    <a:pt x="57186" y="19586"/>
                  </a:cubicBezTo>
                  <a:cubicBezTo>
                    <a:pt x="55516" y="19502"/>
                    <a:pt x="53882" y="19208"/>
                    <a:pt x="52257" y="18830"/>
                  </a:cubicBezTo>
                  <a:cubicBezTo>
                    <a:pt x="52137" y="18803"/>
                    <a:pt x="52021" y="18776"/>
                    <a:pt x="51901" y="18749"/>
                  </a:cubicBezTo>
                  <a:cubicBezTo>
                    <a:pt x="49466" y="18162"/>
                    <a:pt x="47052" y="17409"/>
                    <a:pt x="44572" y="16955"/>
                  </a:cubicBezTo>
                  <a:cubicBezTo>
                    <a:pt x="44510" y="16941"/>
                    <a:pt x="44448" y="16937"/>
                    <a:pt x="44385" y="16924"/>
                  </a:cubicBezTo>
                  <a:lnTo>
                    <a:pt x="44568" y="16487"/>
                  </a:lnTo>
                  <a:cubicBezTo>
                    <a:pt x="44572" y="16483"/>
                    <a:pt x="44572" y="16479"/>
                    <a:pt x="44572" y="16479"/>
                  </a:cubicBezTo>
                  <a:cubicBezTo>
                    <a:pt x="45708" y="13736"/>
                    <a:pt x="46883" y="10994"/>
                    <a:pt x="48428" y="8473"/>
                  </a:cubicBezTo>
                  <a:lnTo>
                    <a:pt x="48428" y="8469"/>
                  </a:lnTo>
                  <a:lnTo>
                    <a:pt x="48432" y="8469"/>
                  </a:lnTo>
                  <a:cubicBezTo>
                    <a:pt x="48441" y="8447"/>
                    <a:pt x="48455" y="8425"/>
                    <a:pt x="48463" y="8407"/>
                  </a:cubicBezTo>
                  <a:cubicBezTo>
                    <a:pt x="48517" y="8323"/>
                    <a:pt x="48566" y="8242"/>
                    <a:pt x="48619" y="8148"/>
                  </a:cubicBezTo>
                  <a:lnTo>
                    <a:pt x="48624" y="8148"/>
                  </a:lnTo>
                  <a:cubicBezTo>
                    <a:pt x="49123" y="7334"/>
                    <a:pt x="49657" y="6572"/>
                    <a:pt x="50262" y="5829"/>
                  </a:cubicBezTo>
                  <a:cubicBezTo>
                    <a:pt x="51175" y="4685"/>
                    <a:pt x="52226" y="3630"/>
                    <a:pt x="53383" y="2721"/>
                  </a:cubicBezTo>
                  <a:lnTo>
                    <a:pt x="53387" y="2721"/>
                  </a:lnTo>
                  <a:cubicBezTo>
                    <a:pt x="53508" y="2628"/>
                    <a:pt x="53619" y="2534"/>
                    <a:pt x="53735" y="2450"/>
                  </a:cubicBezTo>
                  <a:cubicBezTo>
                    <a:pt x="54452" y="1924"/>
                    <a:pt x="55204" y="1457"/>
                    <a:pt x="55988" y="1056"/>
                  </a:cubicBezTo>
                  <a:cubicBezTo>
                    <a:pt x="52813" y="366"/>
                    <a:pt x="49510" y="1"/>
                    <a:pt x="46127" y="1"/>
                  </a:cubicBezTo>
                  <a:close/>
                  <a:moveTo>
                    <a:pt x="53927" y="73005"/>
                  </a:moveTo>
                  <a:cubicBezTo>
                    <a:pt x="51874" y="73428"/>
                    <a:pt x="49902" y="73686"/>
                    <a:pt x="48009" y="73798"/>
                  </a:cubicBezTo>
                  <a:cubicBezTo>
                    <a:pt x="48967" y="74862"/>
                    <a:pt x="49657" y="76144"/>
                    <a:pt x="49941" y="77560"/>
                  </a:cubicBezTo>
                  <a:cubicBezTo>
                    <a:pt x="51149" y="76465"/>
                    <a:pt x="52778" y="75855"/>
                    <a:pt x="54408" y="75855"/>
                  </a:cubicBezTo>
                  <a:cubicBezTo>
                    <a:pt x="54706" y="75855"/>
                    <a:pt x="55004" y="75872"/>
                    <a:pt x="55302" y="75917"/>
                  </a:cubicBezTo>
                  <a:cubicBezTo>
                    <a:pt x="56829" y="76135"/>
                    <a:pt x="58267" y="76919"/>
                    <a:pt x="59301" y="78062"/>
                  </a:cubicBezTo>
                  <a:lnTo>
                    <a:pt x="39274" y="78062"/>
                  </a:lnTo>
                  <a:cubicBezTo>
                    <a:pt x="40036" y="78703"/>
                    <a:pt x="40823" y="79354"/>
                    <a:pt x="41656" y="80018"/>
                  </a:cubicBezTo>
                  <a:cubicBezTo>
                    <a:pt x="42654" y="80030"/>
                    <a:pt x="43646" y="80137"/>
                    <a:pt x="44617" y="80396"/>
                  </a:cubicBezTo>
                  <a:cubicBezTo>
                    <a:pt x="46144" y="80797"/>
                    <a:pt x="47596" y="81549"/>
                    <a:pt x="49176" y="81638"/>
                  </a:cubicBezTo>
                  <a:cubicBezTo>
                    <a:pt x="49283" y="81642"/>
                    <a:pt x="49386" y="81647"/>
                    <a:pt x="49492" y="81647"/>
                  </a:cubicBezTo>
                  <a:cubicBezTo>
                    <a:pt x="50582" y="81647"/>
                    <a:pt x="51661" y="81344"/>
                    <a:pt x="52711" y="81041"/>
                  </a:cubicBezTo>
                  <a:cubicBezTo>
                    <a:pt x="55325" y="80289"/>
                    <a:pt x="57929" y="79500"/>
                    <a:pt x="60520" y="78677"/>
                  </a:cubicBezTo>
                  <a:cubicBezTo>
                    <a:pt x="60627" y="78570"/>
                    <a:pt x="60729" y="78459"/>
                    <a:pt x="60832" y="78352"/>
                  </a:cubicBezTo>
                  <a:cubicBezTo>
                    <a:pt x="58236" y="76433"/>
                    <a:pt x="55966" y="74675"/>
                    <a:pt x="53927" y="73005"/>
                  </a:cubicBezTo>
                  <a:close/>
                  <a:moveTo>
                    <a:pt x="22761" y="64247"/>
                  </a:moveTo>
                  <a:cubicBezTo>
                    <a:pt x="22761" y="64247"/>
                    <a:pt x="17547" y="71891"/>
                    <a:pt x="12534" y="77737"/>
                  </a:cubicBezTo>
                  <a:cubicBezTo>
                    <a:pt x="14849" y="80199"/>
                    <a:pt x="17436" y="82404"/>
                    <a:pt x="20241" y="84309"/>
                  </a:cubicBezTo>
                  <a:cubicBezTo>
                    <a:pt x="21781" y="83859"/>
                    <a:pt x="23330" y="83437"/>
                    <a:pt x="24889" y="83041"/>
                  </a:cubicBezTo>
                  <a:cubicBezTo>
                    <a:pt x="28700" y="82069"/>
                    <a:pt x="32551" y="81237"/>
                    <a:pt x="36430" y="80565"/>
                  </a:cubicBezTo>
                  <a:cubicBezTo>
                    <a:pt x="37907" y="80306"/>
                    <a:pt x="39412" y="80071"/>
                    <a:pt x="40908" y="80026"/>
                  </a:cubicBezTo>
                  <a:cubicBezTo>
                    <a:pt x="40084" y="79358"/>
                    <a:pt x="39296" y="78709"/>
                    <a:pt x="38540" y="78062"/>
                  </a:cubicBezTo>
                  <a:lnTo>
                    <a:pt x="21577" y="78062"/>
                  </a:lnTo>
                  <a:cubicBezTo>
                    <a:pt x="22506" y="76660"/>
                    <a:pt x="24034" y="75654"/>
                    <a:pt x="25695" y="75356"/>
                  </a:cubicBezTo>
                  <a:cubicBezTo>
                    <a:pt x="26047" y="75294"/>
                    <a:pt x="26407" y="75263"/>
                    <a:pt x="26764" y="75263"/>
                  </a:cubicBezTo>
                  <a:cubicBezTo>
                    <a:pt x="28309" y="75263"/>
                    <a:pt x="29848" y="75828"/>
                    <a:pt x="31001" y="76856"/>
                  </a:cubicBezTo>
                  <a:cubicBezTo>
                    <a:pt x="32039" y="74986"/>
                    <a:pt x="33584" y="73374"/>
                    <a:pt x="35401" y="72261"/>
                  </a:cubicBezTo>
                  <a:cubicBezTo>
                    <a:pt x="29893" y="70471"/>
                    <a:pt x="25623" y="67413"/>
                    <a:pt x="22761" y="642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9"/>
            <p:cNvSpPr/>
            <p:nvPr/>
          </p:nvSpPr>
          <p:spPr>
            <a:xfrm>
              <a:off x="2871887" y="3123816"/>
              <a:ext cx="746468" cy="147299"/>
            </a:xfrm>
            <a:custGeom>
              <a:rect b="b" l="l" r="r" t="t"/>
              <a:pathLst>
                <a:path extrusionOk="0" h="7445" w="37729">
                  <a:moveTo>
                    <a:pt x="19406" y="1"/>
                  </a:moveTo>
                  <a:cubicBezTo>
                    <a:pt x="19396" y="1"/>
                    <a:pt x="19386" y="1"/>
                    <a:pt x="19377" y="1"/>
                  </a:cubicBezTo>
                  <a:cubicBezTo>
                    <a:pt x="15271" y="9"/>
                    <a:pt x="11420" y="2645"/>
                    <a:pt x="9425" y="6234"/>
                  </a:cubicBezTo>
                  <a:cubicBezTo>
                    <a:pt x="8273" y="5208"/>
                    <a:pt x="6735" y="4639"/>
                    <a:pt x="5195" y="4639"/>
                  </a:cubicBezTo>
                  <a:cubicBezTo>
                    <a:pt x="4836" y="4639"/>
                    <a:pt x="4477" y="4670"/>
                    <a:pt x="4123" y="4733"/>
                  </a:cubicBezTo>
                  <a:cubicBezTo>
                    <a:pt x="2458" y="5031"/>
                    <a:pt x="936" y="6038"/>
                    <a:pt x="1" y="7444"/>
                  </a:cubicBezTo>
                  <a:lnTo>
                    <a:pt x="37729" y="7444"/>
                  </a:lnTo>
                  <a:cubicBezTo>
                    <a:pt x="36695" y="6296"/>
                    <a:pt x="35257" y="5512"/>
                    <a:pt x="33730" y="5294"/>
                  </a:cubicBezTo>
                  <a:cubicBezTo>
                    <a:pt x="33435" y="5253"/>
                    <a:pt x="33137" y="5233"/>
                    <a:pt x="32840" y="5233"/>
                  </a:cubicBezTo>
                  <a:cubicBezTo>
                    <a:pt x="31208" y="5233"/>
                    <a:pt x="29579" y="5841"/>
                    <a:pt x="28370" y="6937"/>
                  </a:cubicBezTo>
                  <a:cubicBezTo>
                    <a:pt x="27557" y="2926"/>
                    <a:pt x="23496" y="1"/>
                    <a:pt x="194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9"/>
            <p:cNvSpPr/>
            <p:nvPr/>
          </p:nvSpPr>
          <p:spPr>
            <a:xfrm>
              <a:off x="3159403" y="3952629"/>
              <a:ext cx="746389" cy="147220"/>
            </a:xfrm>
            <a:custGeom>
              <a:rect b="b" l="l" r="r" t="t"/>
              <a:pathLst>
                <a:path extrusionOk="0" h="7441" w="37725">
                  <a:moveTo>
                    <a:pt x="19401" y="1"/>
                  </a:moveTo>
                  <a:cubicBezTo>
                    <a:pt x="19392" y="1"/>
                    <a:pt x="19382" y="1"/>
                    <a:pt x="19372" y="1"/>
                  </a:cubicBezTo>
                  <a:cubicBezTo>
                    <a:pt x="15267" y="10"/>
                    <a:pt x="11416" y="2646"/>
                    <a:pt x="9425" y="6234"/>
                  </a:cubicBezTo>
                  <a:cubicBezTo>
                    <a:pt x="8271" y="5206"/>
                    <a:pt x="6733" y="4640"/>
                    <a:pt x="5193" y="4640"/>
                  </a:cubicBezTo>
                  <a:cubicBezTo>
                    <a:pt x="4834" y="4640"/>
                    <a:pt x="4474" y="4670"/>
                    <a:pt x="4119" y="4734"/>
                  </a:cubicBezTo>
                  <a:cubicBezTo>
                    <a:pt x="2458" y="5032"/>
                    <a:pt x="930" y="6038"/>
                    <a:pt x="1" y="7440"/>
                  </a:cubicBezTo>
                  <a:lnTo>
                    <a:pt x="37725" y="7440"/>
                  </a:lnTo>
                  <a:cubicBezTo>
                    <a:pt x="36691" y="6297"/>
                    <a:pt x="35253" y="5513"/>
                    <a:pt x="33726" y="5295"/>
                  </a:cubicBezTo>
                  <a:cubicBezTo>
                    <a:pt x="33429" y="5252"/>
                    <a:pt x="33129" y="5232"/>
                    <a:pt x="32829" y="5232"/>
                  </a:cubicBezTo>
                  <a:cubicBezTo>
                    <a:pt x="31199" y="5232"/>
                    <a:pt x="29573" y="5843"/>
                    <a:pt x="28365" y="6938"/>
                  </a:cubicBezTo>
                  <a:cubicBezTo>
                    <a:pt x="27557" y="2927"/>
                    <a:pt x="23492" y="1"/>
                    <a:pt x="194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9"/>
            <p:cNvSpPr/>
            <p:nvPr/>
          </p:nvSpPr>
          <p:spPr>
            <a:xfrm>
              <a:off x="3937824" y="3073522"/>
              <a:ext cx="585992" cy="147299"/>
            </a:xfrm>
            <a:custGeom>
              <a:rect b="b" l="l" r="r" t="t"/>
              <a:pathLst>
                <a:path extrusionOk="0" h="7445" w="29618">
                  <a:moveTo>
                    <a:pt x="19406" y="1"/>
                  </a:moveTo>
                  <a:cubicBezTo>
                    <a:pt x="19397" y="1"/>
                    <a:pt x="19387" y="1"/>
                    <a:pt x="19377" y="1"/>
                  </a:cubicBezTo>
                  <a:cubicBezTo>
                    <a:pt x="15276" y="9"/>
                    <a:pt x="11425" y="2645"/>
                    <a:pt x="9426" y="6234"/>
                  </a:cubicBezTo>
                  <a:cubicBezTo>
                    <a:pt x="8274" y="5208"/>
                    <a:pt x="6733" y="4639"/>
                    <a:pt x="5194" y="4639"/>
                  </a:cubicBezTo>
                  <a:cubicBezTo>
                    <a:pt x="4836" y="4639"/>
                    <a:pt x="4477" y="4670"/>
                    <a:pt x="4124" y="4733"/>
                  </a:cubicBezTo>
                  <a:cubicBezTo>
                    <a:pt x="2463" y="5031"/>
                    <a:pt x="935" y="6042"/>
                    <a:pt x="0" y="7444"/>
                  </a:cubicBezTo>
                  <a:lnTo>
                    <a:pt x="29617" y="7444"/>
                  </a:lnTo>
                  <a:cubicBezTo>
                    <a:pt x="29510" y="7048"/>
                    <a:pt x="29391" y="6652"/>
                    <a:pt x="29270" y="6260"/>
                  </a:cubicBezTo>
                  <a:cubicBezTo>
                    <a:pt x="28949" y="6456"/>
                    <a:pt x="28651" y="6688"/>
                    <a:pt x="28370" y="6937"/>
                  </a:cubicBezTo>
                  <a:cubicBezTo>
                    <a:pt x="27558" y="2926"/>
                    <a:pt x="23497" y="1"/>
                    <a:pt x="194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9"/>
            <p:cNvSpPr/>
            <p:nvPr/>
          </p:nvSpPr>
          <p:spPr>
            <a:xfrm>
              <a:off x="3610659" y="2576266"/>
              <a:ext cx="571727" cy="367032"/>
            </a:xfrm>
            <a:custGeom>
              <a:rect b="b" l="l" r="r" t="t"/>
              <a:pathLst>
                <a:path extrusionOk="0" h="18551" w="28897">
                  <a:moveTo>
                    <a:pt x="11604" y="0"/>
                  </a:moveTo>
                  <a:cubicBezTo>
                    <a:pt x="10820" y="401"/>
                    <a:pt x="10068" y="868"/>
                    <a:pt x="9351" y="1394"/>
                  </a:cubicBezTo>
                  <a:cubicBezTo>
                    <a:pt x="9235" y="1478"/>
                    <a:pt x="9124" y="1572"/>
                    <a:pt x="9003" y="1665"/>
                  </a:cubicBezTo>
                  <a:lnTo>
                    <a:pt x="8999" y="1665"/>
                  </a:lnTo>
                  <a:cubicBezTo>
                    <a:pt x="7842" y="2574"/>
                    <a:pt x="6791" y="3629"/>
                    <a:pt x="5878" y="4773"/>
                  </a:cubicBezTo>
                  <a:cubicBezTo>
                    <a:pt x="5273" y="5516"/>
                    <a:pt x="4739" y="6278"/>
                    <a:pt x="4240" y="7092"/>
                  </a:cubicBezTo>
                  <a:lnTo>
                    <a:pt x="4235" y="7092"/>
                  </a:lnTo>
                  <a:cubicBezTo>
                    <a:pt x="4182" y="7186"/>
                    <a:pt x="4133" y="7267"/>
                    <a:pt x="4079" y="7351"/>
                  </a:cubicBezTo>
                  <a:cubicBezTo>
                    <a:pt x="4071" y="7369"/>
                    <a:pt x="4057" y="7391"/>
                    <a:pt x="4048" y="7413"/>
                  </a:cubicBezTo>
                  <a:lnTo>
                    <a:pt x="4044" y="7413"/>
                  </a:lnTo>
                  <a:lnTo>
                    <a:pt x="4044" y="7417"/>
                  </a:lnTo>
                  <a:cubicBezTo>
                    <a:pt x="2499" y="9938"/>
                    <a:pt x="1324" y="12680"/>
                    <a:pt x="188" y="15423"/>
                  </a:cubicBezTo>
                  <a:cubicBezTo>
                    <a:pt x="188" y="15423"/>
                    <a:pt x="188" y="15427"/>
                    <a:pt x="184" y="15431"/>
                  </a:cubicBezTo>
                  <a:lnTo>
                    <a:pt x="1" y="15868"/>
                  </a:lnTo>
                  <a:cubicBezTo>
                    <a:pt x="64" y="15881"/>
                    <a:pt x="126" y="15885"/>
                    <a:pt x="188" y="15899"/>
                  </a:cubicBezTo>
                  <a:cubicBezTo>
                    <a:pt x="2668" y="16353"/>
                    <a:pt x="5082" y="17106"/>
                    <a:pt x="7517" y="17693"/>
                  </a:cubicBezTo>
                  <a:cubicBezTo>
                    <a:pt x="7637" y="17720"/>
                    <a:pt x="7753" y="17747"/>
                    <a:pt x="7873" y="17774"/>
                  </a:cubicBezTo>
                  <a:cubicBezTo>
                    <a:pt x="9498" y="18152"/>
                    <a:pt x="11132" y="18446"/>
                    <a:pt x="12802" y="18530"/>
                  </a:cubicBezTo>
                  <a:cubicBezTo>
                    <a:pt x="12846" y="18535"/>
                    <a:pt x="12895" y="18535"/>
                    <a:pt x="12948" y="18535"/>
                  </a:cubicBezTo>
                  <a:lnTo>
                    <a:pt x="13193" y="18535"/>
                  </a:lnTo>
                  <a:cubicBezTo>
                    <a:pt x="13348" y="18547"/>
                    <a:pt x="13506" y="18551"/>
                    <a:pt x="13664" y="18551"/>
                  </a:cubicBezTo>
                  <a:cubicBezTo>
                    <a:pt x="13744" y="18551"/>
                    <a:pt x="13823" y="18550"/>
                    <a:pt x="13901" y="18548"/>
                  </a:cubicBezTo>
                  <a:cubicBezTo>
                    <a:pt x="14707" y="18540"/>
                    <a:pt x="15509" y="18464"/>
                    <a:pt x="16296" y="18330"/>
                  </a:cubicBezTo>
                  <a:cubicBezTo>
                    <a:pt x="17503" y="18121"/>
                    <a:pt x="18692" y="17774"/>
                    <a:pt x="19814" y="17297"/>
                  </a:cubicBezTo>
                  <a:cubicBezTo>
                    <a:pt x="20299" y="17101"/>
                    <a:pt x="20767" y="16879"/>
                    <a:pt x="21229" y="16629"/>
                  </a:cubicBezTo>
                  <a:cubicBezTo>
                    <a:pt x="21324" y="16585"/>
                    <a:pt x="21408" y="16540"/>
                    <a:pt x="21488" y="16491"/>
                  </a:cubicBezTo>
                  <a:cubicBezTo>
                    <a:pt x="21528" y="16473"/>
                    <a:pt x="21572" y="16452"/>
                    <a:pt x="21612" y="16420"/>
                  </a:cubicBezTo>
                  <a:cubicBezTo>
                    <a:pt x="21634" y="16411"/>
                    <a:pt x="21653" y="16403"/>
                    <a:pt x="21671" y="16389"/>
                  </a:cubicBezTo>
                  <a:cubicBezTo>
                    <a:pt x="21692" y="16380"/>
                    <a:pt x="21710" y="16366"/>
                    <a:pt x="21733" y="16353"/>
                  </a:cubicBezTo>
                  <a:cubicBezTo>
                    <a:pt x="24217" y="14924"/>
                    <a:pt x="26336" y="12867"/>
                    <a:pt x="27756" y="10365"/>
                  </a:cubicBezTo>
                  <a:cubicBezTo>
                    <a:pt x="28251" y="9492"/>
                    <a:pt x="28607" y="8642"/>
                    <a:pt x="28888" y="7791"/>
                  </a:cubicBezTo>
                  <a:cubicBezTo>
                    <a:pt x="28888" y="7787"/>
                    <a:pt x="28896" y="7787"/>
                    <a:pt x="28896" y="7783"/>
                  </a:cubicBezTo>
                  <a:cubicBezTo>
                    <a:pt x="28767" y="7680"/>
                    <a:pt x="28633" y="7587"/>
                    <a:pt x="28500" y="7497"/>
                  </a:cubicBezTo>
                  <a:cubicBezTo>
                    <a:pt x="27881" y="7053"/>
                    <a:pt x="27244" y="6621"/>
                    <a:pt x="26599" y="6207"/>
                  </a:cubicBezTo>
                  <a:cubicBezTo>
                    <a:pt x="25954" y="5788"/>
                    <a:pt x="25294" y="5392"/>
                    <a:pt x="24626" y="5013"/>
                  </a:cubicBezTo>
                  <a:lnTo>
                    <a:pt x="24626" y="5009"/>
                  </a:lnTo>
                  <a:cubicBezTo>
                    <a:pt x="24533" y="4955"/>
                    <a:pt x="24431" y="4898"/>
                    <a:pt x="24337" y="4848"/>
                  </a:cubicBezTo>
                  <a:cubicBezTo>
                    <a:pt x="24320" y="4836"/>
                    <a:pt x="24306" y="4826"/>
                    <a:pt x="24283" y="4817"/>
                  </a:cubicBezTo>
                  <a:cubicBezTo>
                    <a:pt x="24115" y="4719"/>
                    <a:pt x="23946" y="4626"/>
                    <a:pt x="23767" y="4532"/>
                  </a:cubicBezTo>
                  <a:cubicBezTo>
                    <a:pt x="23625" y="4452"/>
                    <a:pt x="23478" y="4372"/>
                    <a:pt x="23331" y="4297"/>
                  </a:cubicBezTo>
                  <a:lnTo>
                    <a:pt x="23327" y="4297"/>
                  </a:lnTo>
                  <a:cubicBezTo>
                    <a:pt x="19684" y="2360"/>
                    <a:pt x="15749" y="899"/>
                    <a:pt x="116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3604961" y="2661282"/>
              <a:ext cx="475948" cy="233008"/>
            </a:xfrm>
            <a:custGeom>
              <a:rect b="b" l="l" r="r" t="t"/>
              <a:pathLst>
                <a:path extrusionOk="0" h="11777" w="24056">
                  <a:moveTo>
                    <a:pt x="23615" y="0"/>
                  </a:moveTo>
                  <a:cubicBezTo>
                    <a:pt x="23174" y="155"/>
                    <a:pt x="22738" y="307"/>
                    <a:pt x="22306" y="454"/>
                  </a:cubicBezTo>
                  <a:cubicBezTo>
                    <a:pt x="20529" y="1081"/>
                    <a:pt x="18721" y="1718"/>
                    <a:pt x="16918" y="2390"/>
                  </a:cubicBezTo>
                  <a:lnTo>
                    <a:pt x="16910" y="2390"/>
                  </a:lnTo>
                  <a:cubicBezTo>
                    <a:pt x="16798" y="2426"/>
                    <a:pt x="16678" y="2479"/>
                    <a:pt x="16563" y="2524"/>
                  </a:cubicBezTo>
                  <a:lnTo>
                    <a:pt x="16557" y="2524"/>
                  </a:lnTo>
                  <a:cubicBezTo>
                    <a:pt x="15373" y="2970"/>
                    <a:pt x="14202" y="3428"/>
                    <a:pt x="13041" y="3909"/>
                  </a:cubicBezTo>
                  <a:cubicBezTo>
                    <a:pt x="12137" y="4287"/>
                    <a:pt x="11273" y="4661"/>
                    <a:pt x="10440" y="5039"/>
                  </a:cubicBezTo>
                  <a:cubicBezTo>
                    <a:pt x="10289" y="5111"/>
                    <a:pt x="10142" y="5183"/>
                    <a:pt x="10004" y="5253"/>
                  </a:cubicBezTo>
                  <a:cubicBezTo>
                    <a:pt x="6198" y="7043"/>
                    <a:pt x="3112" y="8949"/>
                    <a:pt x="476" y="11126"/>
                  </a:cubicBezTo>
                  <a:cubicBezTo>
                    <a:pt x="476" y="11126"/>
                    <a:pt x="476" y="11130"/>
                    <a:pt x="472" y="11134"/>
                  </a:cubicBezTo>
                  <a:cubicBezTo>
                    <a:pt x="342" y="11237"/>
                    <a:pt x="214" y="11344"/>
                    <a:pt x="85" y="11455"/>
                  </a:cubicBezTo>
                  <a:cubicBezTo>
                    <a:pt x="5" y="11522"/>
                    <a:pt x="0" y="11633"/>
                    <a:pt x="67" y="11713"/>
                  </a:cubicBezTo>
                  <a:cubicBezTo>
                    <a:pt x="80" y="11736"/>
                    <a:pt x="107" y="11744"/>
                    <a:pt x="124" y="11758"/>
                  </a:cubicBezTo>
                  <a:cubicBezTo>
                    <a:pt x="150" y="11770"/>
                    <a:pt x="178" y="11777"/>
                    <a:pt x="205" y="11777"/>
                  </a:cubicBezTo>
                  <a:cubicBezTo>
                    <a:pt x="248" y="11777"/>
                    <a:pt x="290" y="11762"/>
                    <a:pt x="325" y="11732"/>
                  </a:cubicBezTo>
                  <a:cubicBezTo>
                    <a:pt x="369" y="11687"/>
                    <a:pt x="418" y="11647"/>
                    <a:pt x="476" y="11602"/>
                  </a:cubicBezTo>
                  <a:cubicBezTo>
                    <a:pt x="3188" y="9323"/>
                    <a:pt x="6389" y="7341"/>
                    <a:pt x="10382" y="5481"/>
                  </a:cubicBezTo>
                  <a:lnTo>
                    <a:pt x="10387" y="5476"/>
                  </a:lnTo>
                  <a:cubicBezTo>
                    <a:pt x="10525" y="5409"/>
                    <a:pt x="10645" y="5351"/>
                    <a:pt x="10783" y="5289"/>
                  </a:cubicBezTo>
                  <a:cubicBezTo>
                    <a:pt x="11558" y="4937"/>
                    <a:pt x="12355" y="4590"/>
                    <a:pt x="13183" y="4238"/>
                  </a:cubicBezTo>
                  <a:cubicBezTo>
                    <a:pt x="14319" y="3767"/>
                    <a:pt x="15462" y="3321"/>
                    <a:pt x="16629" y="2889"/>
                  </a:cubicBezTo>
                  <a:lnTo>
                    <a:pt x="16629" y="2885"/>
                  </a:lnTo>
                  <a:lnTo>
                    <a:pt x="16633" y="2885"/>
                  </a:lnTo>
                  <a:cubicBezTo>
                    <a:pt x="16762" y="2836"/>
                    <a:pt x="16892" y="2778"/>
                    <a:pt x="17021" y="2742"/>
                  </a:cubicBezTo>
                  <a:cubicBezTo>
                    <a:pt x="18828" y="2066"/>
                    <a:pt x="20644" y="1433"/>
                    <a:pt x="22426" y="806"/>
                  </a:cubicBezTo>
                  <a:cubicBezTo>
                    <a:pt x="22964" y="623"/>
                    <a:pt x="23508" y="432"/>
                    <a:pt x="24055" y="235"/>
                  </a:cubicBezTo>
                  <a:cubicBezTo>
                    <a:pt x="23913" y="155"/>
                    <a:pt x="23766" y="75"/>
                    <a:pt x="23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9"/>
            <p:cNvSpPr/>
            <p:nvPr/>
          </p:nvSpPr>
          <p:spPr>
            <a:xfrm>
              <a:off x="3690571" y="2716660"/>
              <a:ext cx="127930" cy="211264"/>
            </a:xfrm>
            <a:custGeom>
              <a:rect b="b" l="l" r="r" t="t"/>
              <a:pathLst>
                <a:path extrusionOk="0" h="10678" w="6466">
                  <a:moveTo>
                    <a:pt x="196" y="1"/>
                  </a:moveTo>
                  <a:cubicBezTo>
                    <a:pt x="129" y="108"/>
                    <a:pt x="67" y="210"/>
                    <a:pt x="1" y="317"/>
                  </a:cubicBezTo>
                  <a:cubicBezTo>
                    <a:pt x="1919" y="958"/>
                    <a:pt x="3821" y="1675"/>
                    <a:pt x="5677" y="2454"/>
                  </a:cubicBezTo>
                  <a:cubicBezTo>
                    <a:pt x="5811" y="2503"/>
                    <a:pt x="5940" y="2557"/>
                    <a:pt x="6069" y="2614"/>
                  </a:cubicBezTo>
                  <a:cubicBezTo>
                    <a:pt x="6065" y="2637"/>
                    <a:pt x="6060" y="2655"/>
                    <a:pt x="6055" y="2677"/>
                  </a:cubicBezTo>
                  <a:cubicBezTo>
                    <a:pt x="5418" y="5424"/>
                    <a:pt x="4564" y="8074"/>
                    <a:pt x="3482" y="10593"/>
                  </a:cubicBezTo>
                  <a:cubicBezTo>
                    <a:pt x="3598" y="10624"/>
                    <a:pt x="3714" y="10651"/>
                    <a:pt x="3834" y="10678"/>
                  </a:cubicBezTo>
                  <a:cubicBezTo>
                    <a:pt x="4943" y="8091"/>
                    <a:pt x="5819" y="5370"/>
                    <a:pt x="6456" y="2548"/>
                  </a:cubicBezTo>
                  <a:cubicBezTo>
                    <a:pt x="6460" y="2526"/>
                    <a:pt x="6466" y="2508"/>
                    <a:pt x="6456" y="2490"/>
                  </a:cubicBezTo>
                  <a:cubicBezTo>
                    <a:pt x="6452" y="2427"/>
                    <a:pt x="6412" y="2370"/>
                    <a:pt x="6353" y="2339"/>
                  </a:cubicBezTo>
                  <a:cubicBezTo>
                    <a:pt x="6279" y="2308"/>
                    <a:pt x="6198" y="2277"/>
                    <a:pt x="6123" y="2245"/>
                  </a:cubicBezTo>
                  <a:cubicBezTo>
                    <a:pt x="4185" y="1422"/>
                    <a:pt x="2204" y="674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9"/>
            <p:cNvSpPr/>
            <p:nvPr/>
          </p:nvSpPr>
          <p:spPr>
            <a:xfrm>
              <a:off x="3788684" y="2603827"/>
              <a:ext cx="153492" cy="339253"/>
            </a:xfrm>
            <a:custGeom>
              <a:rect b="b" l="l" r="r" t="t"/>
              <a:pathLst>
                <a:path extrusionOk="0" h="17147" w="7758">
                  <a:moveTo>
                    <a:pt x="353" y="1"/>
                  </a:moveTo>
                  <a:cubicBezTo>
                    <a:pt x="237" y="85"/>
                    <a:pt x="122" y="179"/>
                    <a:pt x="1" y="268"/>
                  </a:cubicBezTo>
                  <a:cubicBezTo>
                    <a:pt x="2873" y="1176"/>
                    <a:pt x="5477" y="3001"/>
                    <a:pt x="7271" y="5424"/>
                  </a:cubicBezTo>
                  <a:cubicBezTo>
                    <a:pt x="7308" y="5469"/>
                    <a:pt x="7339" y="5522"/>
                    <a:pt x="7374" y="5566"/>
                  </a:cubicBezTo>
                  <a:cubicBezTo>
                    <a:pt x="7365" y="5637"/>
                    <a:pt x="7357" y="5709"/>
                    <a:pt x="7343" y="5784"/>
                  </a:cubicBezTo>
                  <a:cubicBezTo>
                    <a:pt x="6778" y="9675"/>
                    <a:pt x="5549" y="13598"/>
                    <a:pt x="3804" y="17137"/>
                  </a:cubicBezTo>
                  <a:cubicBezTo>
                    <a:pt x="3932" y="17142"/>
                    <a:pt x="4061" y="17147"/>
                    <a:pt x="4195" y="17147"/>
                  </a:cubicBezTo>
                  <a:cubicBezTo>
                    <a:pt x="5950" y="13549"/>
                    <a:pt x="7178" y="9577"/>
                    <a:pt x="7735" y="5642"/>
                  </a:cubicBezTo>
                  <a:lnTo>
                    <a:pt x="7735" y="5637"/>
                  </a:lnTo>
                  <a:cubicBezTo>
                    <a:pt x="7739" y="5606"/>
                    <a:pt x="7744" y="5575"/>
                    <a:pt x="7748" y="5543"/>
                  </a:cubicBezTo>
                  <a:cubicBezTo>
                    <a:pt x="7758" y="5500"/>
                    <a:pt x="7744" y="5455"/>
                    <a:pt x="7717" y="5415"/>
                  </a:cubicBezTo>
                  <a:cubicBezTo>
                    <a:pt x="7690" y="5375"/>
                    <a:pt x="7663" y="5335"/>
                    <a:pt x="7628" y="5294"/>
                  </a:cubicBezTo>
                  <a:lnTo>
                    <a:pt x="7624" y="5294"/>
                  </a:lnTo>
                  <a:cubicBezTo>
                    <a:pt x="5838" y="2837"/>
                    <a:pt x="3243" y="97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9"/>
            <p:cNvSpPr/>
            <p:nvPr/>
          </p:nvSpPr>
          <p:spPr>
            <a:xfrm>
              <a:off x="4030675" y="2671570"/>
              <a:ext cx="67229" cy="233621"/>
            </a:xfrm>
            <a:custGeom>
              <a:rect b="b" l="l" r="r" t="t"/>
              <a:pathLst>
                <a:path extrusionOk="0" h="11808" w="3398">
                  <a:moveTo>
                    <a:pt x="3054" y="0"/>
                  </a:moveTo>
                  <a:cubicBezTo>
                    <a:pt x="3054" y="23"/>
                    <a:pt x="3050" y="54"/>
                    <a:pt x="3046" y="76"/>
                  </a:cubicBezTo>
                  <a:cubicBezTo>
                    <a:pt x="2881" y="1323"/>
                    <a:pt x="2668" y="2556"/>
                    <a:pt x="2409" y="3776"/>
                  </a:cubicBezTo>
                  <a:lnTo>
                    <a:pt x="2405" y="3785"/>
                  </a:lnTo>
                  <a:cubicBezTo>
                    <a:pt x="2347" y="4092"/>
                    <a:pt x="2280" y="4404"/>
                    <a:pt x="2209" y="4706"/>
                  </a:cubicBezTo>
                  <a:cubicBezTo>
                    <a:pt x="2169" y="4867"/>
                    <a:pt x="2133" y="5027"/>
                    <a:pt x="2093" y="5187"/>
                  </a:cubicBezTo>
                  <a:lnTo>
                    <a:pt x="2093" y="5191"/>
                  </a:lnTo>
                  <a:cubicBezTo>
                    <a:pt x="1550" y="7454"/>
                    <a:pt x="851" y="9667"/>
                    <a:pt x="0" y="11808"/>
                  </a:cubicBezTo>
                  <a:cubicBezTo>
                    <a:pt x="89" y="11768"/>
                    <a:pt x="175" y="11719"/>
                    <a:pt x="259" y="11674"/>
                  </a:cubicBezTo>
                  <a:cubicBezTo>
                    <a:pt x="299" y="11656"/>
                    <a:pt x="343" y="11635"/>
                    <a:pt x="383" y="11603"/>
                  </a:cubicBezTo>
                  <a:cubicBezTo>
                    <a:pt x="405" y="11594"/>
                    <a:pt x="424" y="11586"/>
                    <a:pt x="442" y="11572"/>
                  </a:cubicBezTo>
                  <a:cubicBezTo>
                    <a:pt x="463" y="11559"/>
                    <a:pt x="481" y="11549"/>
                    <a:pt x="504" y="11532"/>
                  </a:cubicBezTo>
                  <a:cubicBezTo>
                    <a:pt x="1328" y="9395"/>
                    <a:pt x="2004" y="7195"/>
                    <a:pt x="2530" y="4943"/>
                  </a:cubicBezTo>
                  <a:lnTo>
                    <a:pt x="2530" y="4938"/>
                  </a:lnTo>
                  <a:cubicBezTo>
                    <a:pt x="2569" y="4778"/>
                    <a:pt x="2606" y="4613"/>
                    <a:pt x="2641" y="4453"/>
                  </a:cubicBezTo>
                  <a:cubicBezTo>
                    <a:pt x="2721" y="4088"/>
                    <a:pt x="2801" y="3722"/>
                    <a:pt x="2873" y="3354"/>
                  </a:cubicBezTo>
                  <a:cubicBezTo>
                    <a:pt x="3081" y="2312"/>
                    <a:pt x="3255" y="1256"/>
                    <a:pt x="3397" y="196"/>
                  </a:cubicBezTo>
                  <a:lnTo>
                    <a:pt x="3397" y="192"/>
                  </a:lnTo>
                  <a:cubicBezTo>
                    <a:pt x="3304" y="138"/>
                    <a:pt x="3202" y="81"/>
                    <a:pt x="3108" y="31"/>
                  </a:cubicBezTo>
                  <a:cubicBezTo>
                    <a:pt x="3091" y="19"/>
                    <a:pt x="3077" y="9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9"/>
            <p:cNvSpPr/>
            <p:nvPr/>
          </p:nvSpPr>
          <p:spPr>
            <a:xfrm>
              <a:off x="3925320" y="2673074"/>
              <a:ext cx="257067" cy="265871"/>
            </a:xfrm>
            <a:custGeom>
              <a:rect b="b" l="l" r="r" t="t"/>
              <a:pathLst>
                <a:path extrusionOk="0" h="13438" w="12993">
                  <a:moveTo>
                    <a:pt x="8722" y="120"/>
                  </a:moveTo>
                  <a:cubicBezTo>
                    <a:pt x="8580" y="1180"/>
                    <a:pt x="8406" y="2236"/>
                    <a:pt x="8198" y="3278"/>
                  </a:cubicBezTo>
                  <a:cubicBezTo>
                    <a:pt x="8126" y="3646"/>
                    <a:pt x="8046" y="4012"/>
                    <a:pt x="7966" y="4377"/>
                  </a:cubicBezTo>
                  <a:cubicBezTo>
                    <a:pt x="7931" y="4537"/>
                    <a:pt x="7894" y="4702"/>
                    <a:pt x="7855" y="4862"/>
                  </a:cubicBezTo>
                  <a:lnTo>
                    <a:pt x="7855" y="4867"/>
                  </a:lnTo>
                  <a:cubicBezTo>
                    <a:pt x="7329" y="7119"/>
                    <a:pt x="6653" y="9319"/>
                    <a:pt x="5829" y="11456"/>
                  </a:cubicBezTo>
                  <a:cubicBezTo>
                    <a:pt x="5806" y="11473"/>
                    <a:pt x="5788" y="11483"/>
                    <a:pt x="5767" y="11496"/>
                  </a:cubicBezTo>
                  <a:cubicBezTo>
                    <a:pt x="5788" y="11487"/>
                    <a:pt x="5806" y="11473"/>
                    <a:pt x="5829" y="11460"/>
                  </a:cubicBezTo>
                  <a:cubicBezTo>
                    <a:pt x="8313" y="10031"/>
                    <a:pt x="10432" y="7974"/>
                    <a:pt x="11852" y="5472"/>
                  </a:cubicBezTo>
                  <a:cubicBezTo>
                    <a:pt x="12347" y="4599"/>
                    <a:pt x="12703" y="3749"/>
                    <a:pt x="12984" y="2898"/>
                  </a:cubicBezTo>
                  <a:cubicBezTo>
                    <a:pt x="12984" y="2894"/>
                    <a:pt x="12992" y="2894"/>
                    <a:pt x="12992" y="2890"/>
                  </a:cubicBezTo>
                  <a:cubicBezTo>
                    <a:pt x="12863" y="2787"/>
                    <a:pt x="12729" y="2694"/>
                    <a:pt x="12596" y="2604"/>
                  </a:cubicBezTo>
                  <a:cubicBezTo>
                    <a:pt x="11977" y="2160"/>
                    <a:pt x="11340" y="1728"/>
                    <a:pt x="10695" y="1314"/>
                  </a:cubicBezTo>
                  <a:cubicBezTo>
                    <a:pt x="10050" y="895"/>
                    <a:pt x="9390" y="499"/>
                    <a:pt x="8722" y="120"/>
                  </a:cubicBezTo>
                  <a:close/>
                  <a:moveTo>
                    <a:pt x="8371" y="0"/>
                  </a:moveTo>
                  <a:lnTo>
                    <a:pt x="8371" y="0"/>
                  </a:lnTo>
                  <a:cubicBezTo>
                    <a:pt x="7027" y="997"/>
                    <a:pt x="5788" y="2115"/>
                    <a:pt x="4693" y="3379"/>
                  </a:cubicBezTo>
                  <a:cubicBezTo>
                    <a:pt x="3117" y="5205"/>
                    <a:pt x="1" y="10111"/>
                    <a:pt x="392" y="13437"/>
                  </a:cubicBezTo>
                  <a:cubicBezTo>
                    <a:pt x="1599" y="13228"/>
                    <a:pt x="2788" y="12881"/>
                    <a:pt x="3910" y="12404"/>
                  </a:cubicBezTo>
                  <a:cubicBezTo>
                    <a:pt x="4395" y="12208"/>
                    <a:pt x="4863" y="11986"/>
                    <a:pt x="5325" y="11736"/>
                  </a:cubicBezTo>
                  <a:cubicBezTo>
                    <a:pt x="5420" y="11692"/>
                    <a:pt x="5504" y="11647"/>
                    <a:pt x="5584" y="11598"/>
                  </a:cubicBezTo>
                  <a:lnTo>
                    <a:pt x="5584" y="11598"/>
                  </a:lnTo>
                  <a:cubicBezTo>
                    <a:pt x="5500" y="11643"/>
                    <a:pt x="5414" y="11692"/>
                    <a:pt x="5325" y="11732"/>
                  </a:cubicBezTo>
                  <a:cubicBezTo>
                    <a:pt x="6176" y="9591"/>
                    <a:pt x="6875" y="7378"/>
                    <a:pt x="7418" y="5115"/>
                  </a:cubicBezTo>
                  <a:lnTo>
                    <a:pt x="7418" y="5111"/>
                  </a:lnTo>
                  <a:cubicBezTo>
                    <a:pt x="7458" y="4951"/>
                    <a:pt x="7494" y="4791"/>
                    <a:pt x="7534" y="4630"/>
                  </a:cubicBezTo>
                  <a:cubicBezTo>
                    <a:pt x="7605" y="4328"/>
                    <a:pt x="7672" y="4016"/>
                    <a:pt x="7730" y="3709"/>
                  </a:cubicBezTo>
                  <a:lnTo>
                    <a:pt x="7734" y="3700"/>
                  </a:lnTo>
                  <a:cubicBezTo>
                    <a:pt x="7993" y="2480"/>
                    <a:pt x="8206" y="1247"/>
                    <a:pt x="8371" y="0"/>
                  </a:cubicBezTo>
                  <a:close/>
                </a:path>
              </a:pathLst>
            </a:custGeom>
            <a:solidFill>
              <a:srgbClr val="609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9"/>
            <p:cNvSpPr/>
            <p:nvPr/>
          </p:nvSpPr>
          <p:spPr>
            <a:xfrm>
              <a:off x="4030675" y="2672184"/>
              <a:ext cx="67229" cy="233008"/>
            </a:xfrm>
            <a:custGeom>
              <a:rect b="b" l="l" r="r" t="t"/>
              <a:pathLst>
                <a:path extrusionOk="0" h="11777" w="3398">
                  <a:moveTo>
                    <a:pt x="3108" y="0"/>
                  </a:moveTo>
                  <a:cubicBezTo>
                    <a:pt x="3086" y="19"/>
                    <a:pt x="3064" y="31"/>
                    <a:pt x="3046" y="45"/>
                  </a:cubicBezTo>
                  <a:cubicBezTo>
                    <a:pt x="2881" y="1292"/>
                    <a:pt x="2668" y="2525"/>
                    <a:pt x="2409" y="3745"/>
                  </a:cubicBezTo>
                  <a:lnTo>
                    <a:pt x="2405" y="3754"/>
                  </a:lnTo>
                  <a:cubicBezTo>
                    <a:pt x="2347" y="4061"/>
                    <a:pt x="2280" y="4373"/>
                    <a:pt x="2209" y="4675"/>
                  </a:cubicBezTo>
                  <a:cubicBezTo>
                    <a:pt x="2169" y="4836"/>
                    <a:pt x="2133" y="4996"/>
                    <a:pt x="2093" y="5156"/>
                  </a:cubicBezTo>
                  <a:lnTo>
                    <a:pt x="2093" y="5160"/>
                  </a:lnTo>
                  <a:cubicBezTo>
                    <a:pt x="1550" y="7423"/>
                    <a:pt x="851" y="9636"/>
                    <a:pt x="0" y="11777"/>
                  </a:cubicBezTo>
                  <a:cubicBezTo>
                    <a:pt x="89" y="11737"/>
                    <a:pt x="175" y="11688"/>
                    <a:pt x="259" y="11643"/>
                  </a:cubicBezTo>
                  <a:cubicBezTo>
                    <a:pt x="299" y="11625"/>
                    <a:pt x="343" y="11604"/>
                    <a:pt x="383" y="11572"/>
                  </a:cubicBezTo>
                  <a:cubicBezTo>
                    <a:pt x="405" y="11563"/>
                    <a:pt x="424" y="11555"/>
                    <a:pt x="442" y="11541"/>
                  </a:cubicBezTo>
                  <a:cubicBezTo>
                    <a:pt x="463" y="11528"/>
                    <a:pt x="481" y="11518"/>
                    <a:pt x="504" y="11501"/>
                  </a:cubicBezTo>
                  <a:cubicBezTo>
                    <a:pt x="1328" y="9364"/>
                    <a:pt x="2004" y="7164"/>
                    <a:pt x="2530" y="4912"/>
                  </a:cubicBezTo>
                  <a:lnTo>
                    <a:pt x="2530" y="4907"/>
                  </a:lnTo>
                  <a:cubicBezTo>
                    <a:pt x="2569" y="4747"/>
                    <a:pt x="2606" y="4582"/>
                    <a:pt x="2641" y="4422"/>
                  </a:cubicBezTo>
                  <a:cubicBezTo>
                    <a:pt x="2721" y="4057"/>
                    <a:pt x="2801" y="3691"/>
                    <a:pt x="2873" y="3323"/>
                  </a:cubicBezTo>
                  <a:cubicBezTo>
                    <a:pt x="3081" y="2281"/>
                    <a:pt x="3255" y="1225"/>
                    <a:pt x="3397" y="165"/>
                  </a:cubicBezTo>
                  <a:lnTo>
                    <a:pt x="3397" y="161"/>
                  </a:lnTo>
                  <a:cubicBezTo>
                    <a:pt x="3304" y="107"/>
                    <a:pt x="3202" y="50"/>
                    <a:pt x="3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9"/>
            <p:cNvSpPr/>
            <p:nvPr/>
          </p:nvSpPr>
          <p:spPr>
            <a:xfrm>
              <a:off x="4001433" y="2699052"/>
              <a:ext cx="381791" cy="548183"/>
            </a:xfrm>
            <a:custGeom>
              <a:rect b="b" l="l" r="r" t="t"/>
              <a:pathLst>
                <a:path extrusionOk="0" h="27707" w="19297">
                  <a:moveTo>
                    <a:pt x="6848" y="1"/>
                  </a:moveTo>
                  <a:cubicBezTo>
                    <a:pt x="5980" y="615"/>
                    <a:pt x="5130" y="1252"/>
                    <a:pt x="4355" y="1959"/>
                  </a:cubicBezTo>
                  <a:lnTo>
                    <a:pt x="4351" y="1965"/>
                  </a:lnTo>
                  <a:cubicBezTo>
                    <a:pt x="4190" y="2102"/>
                    <a:pt x="4043" y="2240"/>
                    <a:pt x="3887" y="2387"/>
                  </a:cubicBezTo>
                  <a:lnTo>
                    <a:pt x="3883" y="2396"/>
                  </a:lnTo>
                  <a:cubicBezTo>
                    <a:pt x="3353" y="2908"/>
                    <a:pt x="2868" y="3455"/>
                    <a:pt x="2427" y="4061"/>
                  </a:cubicBezTo>
                  <a:cubicBezTo>
                    <a:pt x="2413" y="4079"/>
                    <a:pt x="2405" y="4092"/>
                    <a:pt x="2395" y="4119"/>
                  </a:cubicBezTo>
                  <a:cubicBezTo>
                    <a:pt x="2200" y="4369"/>
                    <a:pt x="2031" y="4640"/>
                    <a:pt x="1875" y="4907"/>
                  </a:cubicBezTo>
                  <a:cubicBezTo>
                    <a:pt x="766" y="6763"/>
                    <a:pt x="201" y="8896"/>
                    <a:pt x="63" y="11091"/>
                  </a:cubicBezTo>
                  <a:cubicBezTo>
                    <a:pt x="54" y="11163"/>
                    <a:pt x="50" y="11225"/>
                    <a:pt x="50" y="11300"/>
                  </a:cubicBezTo>
                  <a:cubicBezTo>
                    <a:pt x="45" y="11448"/>
                    <a:pt x="40" y="11590"/>
                    <a:pt x="36" y="11742"/>
                  </a:cubicBezTo>
                  <a:cubicBezTo>
                    <a:pt x="1" y="13211"/>
                    <a:pt x="147" y="14697"/>
                    <a:pt x="455" y="16136"/>
                  </a:cubicBezTo>
                  <a:cubicBezTo>
                    <a:pt x="655" y="17062"/>
                    <a:pt x="909" y="17970"/>
                    <a:pt x="1216" y="18869"/>
                  </a:cubicBezTo>
                  <a:lnTo>
                    <a:pt x="1216" y="18874"/>
                  </a:lnTo>
                  <a:cubicBezTo>
                    <a:pt x="1230" y="18932"/>
                    <a:pt x="1247" y="18990"/>
                    <a:pt x="1273" y="19052"/>
                  </a:cubicBezTo>
                  <a:cubicBezTo>
                    <a:pt x="1291" y="19105"/>
                    <a:pt x="1314" y="19168"/>
                    <a:pt x="1332" y="19226"/>
                  </a:cubicBezTo>
                  <a:cubicBezTo>
                    <a:pt x="2307" y="22008"/>
                    <a:pt x="3683" y="24662"/>
                    <a:pt x="5085" y="27289"/>
                  </a:cubicBezTo>
                  <a:lnTo>
                    <a:pt x="5085" y="27293"/>
                  </a:lnTo>
                  <a:cubicBezTo>
                    <a:pt x="5152" y="27435"/>
                    <a:pt x="5232" y="27569"/>
                    <a:pt x="5303" y="27707"/>
                  </a:cubicBezTo>
                  <a:cubicBezTo>
                    <a:pt x="5356" y="27667"/>
                    <a:pt x="5397" y="27627"/>
                    <a:pt x="5450" y="27591"/>
                  </a:cubicBezTo>
                  <a:cubicBezTo>
                    <a:pt x="5446" y="27587"/>
                    <a:pt x="5446" y="27587"/>
                    <a:pt x="5450" y="27587"/>
                  </a:cubicBezTo>
                  <a:cubicBezTo>
                    <a:pt x="7374" y="25962"/>
                    <a:pt x="9480" y="24564"/>
                    <a:pt x="11483" y="23059"/>
                  </a:cubicBezTo>
                  <a:cubicBezTo>
                    <a:pt x="11580" y="22983"/>
                    <a:pt x="11675" y="22912"/>
                    <a:pt x="11777" y="22841"/>
                  </a:cubicBezTo>
                  <a:cubicBezTo>
                    <a:pt x="13095" y="21813"/>
                    <a:pt x="14363" y="20749"/>
                    <a:pt x="15481" y="19510"/>
                  </a:cubicBezTo>
                  <a:lnTo>
                    <a:pt x="15481" y="19506"/>
                  </a:lnTo>
                  <a:cubicBezTo>
                    <a:pt x="15570" y="19413"/>
                    <a:pt x="15655" y="19310"/>
                    <a:pt x="15739" y="19212"/>
                  </a:cubicBezTo>
                  <a:cubicBezTo>
                    <a:pt x="15900" y="19029"/>
                    <a:pt x="16046" y="18852"/>
                    <a:pt x="16193" y="18669"/>
                  </a:cubicBezTo>
                  <a:cubicBezTo>
                    <a:pt x="17720" y="16768"/>
                    <a:pt x="18766" y="14510"/>
                    <a:pt x="19292" y="12137"/>
                  </a:cubicBezTo>
                  <a:lnTo>
                    <a:pt x="19296" y="12133"/>
                  </a:lnTo>
                  <a:cubicBezTo>
                    <a:pt x="18972" y="11545"/>
                    <a:pt x="18637" y="10962"/>
                    <a:pt x="18286" y="10392"/>
                  </a:cubicBezTo>
                  <a:cubicBezTo>
                    <a:pt x="16202" y="7739"/>
                    <a:pt x="13838" y="5325"/>
                    <a:pt x="11233" y="3193"/>
                  </a:cubicBezTo>
                  <a:cubicBezTo>
                    <a:pt x="11140" y="3113"/>
                    <a:pt x="11042" y="3033"/>
                    <a:pt x="10939" y="2957"/>
                  </a:cubicBezTo>
                  <a:cubicBezTo>
                    <a:pt x="10356" y="2481"/>
                    <a:pt x="9760" y="2022"/>
                    <a:pt x="9154" y="1581"/>
                  </a:cubicBezTo>
                  <a:cubicBezTo>
                    <a:pt x="9154" y="1577"/>
                    <a:pt x="9150" y="1577"/>
                    <a:pt x="9145" y="1577"/>
                  </a:cubicBezTo>
                  <a:cubicBezTo>
                    <a:pt x="9016" y="1474"/>
                    <a:pt x="8882" y="1381"/>
                    <a:pt x="8749" y="1291"/>
                  </a:cubicBezTo>
                  <a:cubicBezTo>
                    <a:pt x="8130" y="847"/>
                    <a:pt x="7493" y="415"/>
                    <a:pt x="68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9"/>
            <p:cNvSpPr/>
            <p:nvPr/>
          </p:nvSpPr>
          <p:spPr>
            <a:xfrm>
              <a:off x="4101762" y="2757556"/>
              <a:ext cx="121935" cy="494902"/>
            </a:xfrm>
            <a:custGeom>
              <a:rect b="b" l="l" r="r" t="t"/>
              <a:pathLst>
                <a:path extrusionOk="0" h="25014" w="6163">
                  <a:moveTo>
                    <a:pt x="5868" y="0"/>
                  </a:moveTo>
                  <a:cubicBezTo>
                    <a:pt x="5784" y="231"/>
                    <a:pt x="5704" y="463"/>
                    <a:pt x="5619" y="691"/>
                  </a:cubicBezTo>
                  <a:cubicBezTo>
                    <a:pt x="4970" y="2454"/>
                    <a:pt x="4306" y="4256"/>
                    <a:pt x="3687" y="6077"/>
                  </a:cubicBezTo>
                  <a:lnTo>
                    <a:pt x="3682" y="6081"/>
                  </a:lnTo>
                  <a:cubicBezTo>
                    <a:pt x="3643" y="6202"/>
                    <a:pt x="3598" y="6313"/>
                    <a:pt x="3558" y="6434"/>
                  </a:cubicBezTo>
                  <a:lnTo>
                    <a:pt x="3558" y="6438"/>
                  </a:lnTo>
                  <a:cubicBezTo>
                    <a:pt x="3148" y="7636"/>
                    <a:pt x="2757" y="8838"/>
                    <a:pt x="2400" y="10035"/>
                  </a:cubicBezTo>
                  <a:cubicBezTo>
                    <a:pt x="2120" y="10966"/>
                    <a:pt x="1861" y="11874"/>
                    <a:pt x="1635" y="12760"/>
                  </a:cubicBezTo>
                  <a:cubicBezTo>
                    <a:pt x="1590" y="12916"/>
                    <a:pt x="1555" y="13072"/>
                    <a:pt x="1510" y="13232"/>
                  </a:cubicBezTo>
                  <a:cubicBezTo>
                    <a:pt x="482" y="17311"/>
                    <a:pt x="1" y="20907"/>
                    <a:pt x="14" y="24332"/>
                  </a:cubicBezTo>
                  <a:lnTo>
                    <a:pt x="14" y="24336"/>
                  </a:lnTo>
                  <a:cubicBezTo>
                    <a:pt x="10" y="24505"/>
                    <a:pt x="10" y="24670"/>
                    <a:pt x="14" y="24830"/>
                  </a:cubicBezTo>
                  <a:cubicBezTo>
                    <a:pt x="14" y="24934"/>
                    <a:pt x="94" y="25013"/>
                    <a:pt x="189" y="25013"/>
                  </a:cubicBezTo>
                  <a:cubicBezTo>
                    <a:pt x="192" y="25013"/>
                    <a:pt x="194" y="25013"/>
                    <a:pt x="197" y="25013"/>
                  </a:cubicBezTo>
                  <a:cubicBezTo>
                    <a:pt x="202" y="25014"/>
                    <a:pt x="208" y="25014"/>
                    <a:pt x="213" y="25014"/>
                  </a:cubicBezTo>
                  <a:cubicBezTo>
                    <a:pt x="236" y="25014"/>
                    <a:pt x="254" y="25008"/>
                    <a:pt x="272" y="25004"/>
                  </a:cubicBezTo>
                  <a:cubicBezTo>
                    <a:pt x="334" y="24968"/>
                    <a:pt x="379" y="24902"/>
                    <a:pt x="379" y="24830"/>
                  </a:cubicBezTo>
                  <a:lnTo>
                    <a:pt x="379" y="24634"/>
                  </a:lnTo>
                  <a:cubicBezTo>
                    <a:pt x="375" y="24630"/>
                    <a:pt x="375" y="24630"/>
                    <a:pt x="379" y="24630"/>
                  </a:cubicBezTo>
                  <a:cubicBezTo>
                    <a:pt x="330" y="21082"/>
                    <a:pt x="829" y="17354"/>
                    <a:pt x="1929" y="13086"/>
                  </a:cubicBezTo>
                  <a:cubicBezTo>
                    <a:pt x="1964" y="12938"/>
                    <a:pt x="1995" y="12796"/>
                    <a:pt x="2040" y="12658"/>
                  </a:cubicBezTo>
                  <a:cubicBezTo>
                    <a:pt x="2253" y="11839"/>
                    <a:pt x="2490" y="11002"/>
                    <a:pt x="2747" y="10142"/>
                  </a:cubicBezTo>
                  <a:cubicBezTo>
                    <a:pt x="3104" y="8966"/>
                    <a:pt x="3482" y="7791"/>
                    <a:pt x="3887" y="6621"/>
                  </a:cubicBezTo>
                  <a:lnTo>
                    <a:pt x="3887" y="6616"/>
                  </a:lnTo>
                  <a:cubicBezTo>
                    <a:pt x="3932" y="6482"/>
                    <a:pt x="3976" y="6354"/>
                    <a:pt x="4021" y="6220"/>
                  </a:cubicBezTo>
                  <a:lnTo>
                    <a:pt x="4021" y="6215"/>
                  </a:lnTo>
                  <a:cubicBezTo>
                    <a:pt x="4644" y="4390"/>
                    <a:pt x="5303" y="2582"/>
                    <a:pt x="5953" y="810"/>
                  </a:cubicBezTo>
                  <a:cubicBezTo>
                    <a:pt x="6024" y="619"/>
                    <a:pt x="6092" y="432"/>
                    <a:pt x="6162" y="236"/>
                  </a:cubicBezTo>
                  <a:cubicBezTo>
                    <a:pt x="6069" y="156"/>
                    <a:pt x="5971" y="76"/>
                    <a:pt x="5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9"/>
            <p:cNvSpPr/>
            <p:nvPr/>
          </p:nvSpPr>
          <p:spPr>
            <a:xfrm>
              <a:off x="4025392" y="3007322"/>
              <a:ext cx="208949" cy="147873"/>
            </a:xfrm>
            <a:custGeom>
              <a:rect b="b" l="l" r="r" t="t"/>
              <a:pathLst>
                <a:path extrusionOk="0" h="7474" w="10561">
                  <a:moveTo>
                    <a:pt x="5790" y="0"/>
                  </a:moveTo>
                  <a:cubicBezTo>
                    <a:pt x="5765" y="0"/>
                    <a:pt x="5740" y="6"/>
                    <a:pt x="5717" y="16"/>
                  </a:cubicBezTo>
                  <a:cubicBezTo>
                    <a:pt x="5641" y="56"/>
                    <a:pt x="5571" y="96"/>
                    <a:pt x="5495" y="136"/>
                  </a:cubicBezTo>
                  <a:cubicBezTo>
                    <a:pt x="3629" y="1111"/>
                    <a:pt x="1794" y="2166"/>
                    <a:pt x="0" y="3293"/>
                  </a:cubicBezTo>
                  <a:cubicBezTo>
                    <a:pt x="41" y="3413"/>
                    <a:pt x="80" y="3524"/>
                    <a:pt x="121" y="3645"/>
                  </a:cubicBezTo>
                  <a:cubicBezTo>
                    <a:pt x="1835" y="2567"/>
                    <a:pt x="3594" y="1552"/>
                    <a:pt x="5374" y="612"/>
                  </a:cubicBezTo>
                  <a:cubicBezTo>
                    <a:pt x="5499" y="542"/>
                    <a:pt x="5619" y="474"/>
                    <a:pt x="5748" y="412"/>
                  </a:cubicBezTo>
                  <a:cubicBezTo>
                    <a:pt x="5762" y="425"/>
                    <a:pt x="5775" y="443"/>
                    <a:pt x="5789" y="462"/>
                  </a:cubicBezTo>
                  <a:cubicBezTo>
                    <a:pt x="7507" y="2696"/>
                    <a:pt x="9011" y="5038"/>
                    <a:pt x="10272" y="7473"/>
                  </a:cubicBezTo>
                  <a:cubicBezTo>
                    <a:pt x="10369" y="7402"/>
                    <a:pt x="10464" y="7331"/>
                    <a:pt x="10561" y="7255"/>
                  </a:cubicBezTo>
                  <a:cubicBezTo>
                    <a:pt x="9266" y="4757"/>
                    <a:pt x="7716" y="2353"/>
                    <a:pt x="5939" y="69"/>
                  </a:cubicBezTo>
                  <a:cubicBezTo>
                    <a:pt x="5926" y="51"/>
                    <a:pt x="5918" y="39"/>
                    <a:pt x="5895" y="34"/>
                  </a:cubicBezTo>
                  <a:cubicBezTo>
                    <a:pt x="5866" y="12"/>
                    <a:pt x="5828" y="0"/>
                    <a:pt x="5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9"/>
            <p:cNvSpPr/>
            <p:nvPr/>
          </p:nvSpPr>
          <p:spPr>
            <a:xfrm>
              <a:off x="4002046" y="2877394"/>
              <a:ext cx="310803" cy="207584"/>
            </a:xfrm>
            <a:custGeom>
              <a:rect b="b" l="l" r="r" t="t"/>
              <a:pathLst>
                <a:path extrusionOk="0" h="10492" w="15709">
                  <a:moveTo>
                    <a:pt x="7908" y="1"/>
                  </a:moveTo>
                  <a:cubicBezTo>
                    <a:pt x="5142" y="1"/>
                    <a:pt x="2370" y="815"/>
                    <a:pt x="19" y="2286"/>
                  </a:cubicBezTo>
                  <a:cubicBezTo>
                    <a:pt x="9" y="2434"/>
                    <a:pt x="9" y="2576"/>
                    <a:pt x="1" y="2728"/>
                  </a:cubicBezTo>
                  <a:cubicBezTo>
                    <a:pt x="2333" y="1209"/>
                    <a:pt x="5129" y="364"/>
                    <a:pt x="7912" y="364"/>
                  </a:cubicBezTo>
                  <a:cubicBezTo>
                    <a:pt x="8141" y="364"/>
                    <a:pt x="8370" y="370"/>
                    <a:pt x="8598" y="381"/>
                  </a:cubicBezTo>
                  <a:cubicBezTo>
                    <a:pt x="8656" y="381"/>
                    <a:pt x="8718" y="390"/>
                    <a:pt x="8776" y="390"/>
                  </a:cubicBezTo>
                  <a:cubicBezTo>
                    <a:pt x="8820" y="443"/>
                    <a:pt x="8874" y="492"/>
                    <a:pt x="8923" y="550"/>
                  </a:cubicBezTo>
                  <a:cubicBezTo>
                    <a:pt x="11572" y="3458"/>
                    <a:pt x="13824" y="6899"/>
                    <a:pt x="15450" y="10492"/>
                  </a:cubicBezTo>
                  <a:cubicBezTo>
                    <a:pt x="15539" y="10395"/>
                    <a:pt x="15624" y="10296"/>
                    <a:pt x="15708" y="10194"/>
                  </a:cubicBezTo>
                  <a:cubicBezTo>
                    <a:pt x="14043" y="6556"/>
                    <a:pt x="11750" y="3088"/>
                    <a:pt x="9061" y="163"/>
                  </a:cubicBezTo>
                  <a:lnTo>
                    <a:pt x="9057" y="158"/>
                  </a:lnTo>
                  <a:cubicBezTo>
                    <a:pt x="9034" y="131"/>
                    <a:pt x="9016" y="114"/>
                    <a:pt x="8995" y="87"/>
                  </a:cubicBezTo>
                  <a:cubicBezTo>
                    <a:pt x="8968" y="56"/>
                    <a:pt x="8923" y="34"/>
                    <a:pt x="8874" y="30"/>
                  </a:cubicBezTo>
                  <a:cubicBezTo>
                    <a:pt x="8825" y="30"/>
                    <a:pt x="8776" y="20"/>
                    <a:pt x="8727" y="20"/>
                  </a:cubicBezTo>
                  <a:lnTo>
                    <a:pt x="8722" y="24"/>
                  </a:lnTo>
                  <a:cubicBezTo>
                    <a:pt x="8451" y="8"/>
                    <a:pt x="8180" y="1"/>
                    <a:pt x="79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9"/>
            <p:cNvSpPr/>
            <p:nvPr/>
          </p:nvSpPr>
          <p:spPr>
            <a:xfrm>
              <a:off x="4038510" y="2724594"/>
              <a:ext cx="144035" cy="71562"/>
            </a:xfrm>
            <a:custGeom>
              <a:rect b="b" l="l" r="r" t="t"/>
              <a:pathLst>
                <a:path extrusionOk="0" h="3617" w="7280">
                  <a:moveTo>
                    <a:pt x="6875" y="0"/>
                  </a:moveTo>
                  <a:cubicBezTo>
                    <a:pt x="5535" y="277"/>
                    <a:pt x="4150" y="785"/>
                    <a:pt x="2739" y="1510"/>
                  </a:cubicBezTo>
                  <a:cubicBezTo>
                    <a:pt x="2570" y="1599"/>
                    <a:pt x="2405" y="1683"/>
                    <a:pt x="2245" y="1773"/>
                  </a:cubicBezTo>
                  <a:cubicBezTo>
                    <a:pt x="2097" y="1853"/>
                    <a:pt x="1955" y="1933"/>
                    <a:pt x="1813" y="2026"/>
                  </a:cubicBezTo>
                  <a:cubicBezTo>
                    <a:pt x="1372" y="2276"/>
                    <a:pt x="940" y="2548"/>
                    <a:pt x="521" y="2828"/>
                  </a:cubicBezTo>
                  <a:cubicBezTo>
                    <a:pt x="326" y="3078"/>
                    <a:pt x="157" y="3349"/>
                    <a:pt x="1" y="3616"/>
                  </a:cubicBezTo>
                  <a:cubicBezTo>
                    <a:pt x="548" y="3224"/>
                    <a:pt x="1114" y="2854"/>
                    <a:pt x="1697" y="2511"/>
                  </a:cubicBezTo>
                  <a:lnTo>
                    <a:pt x="1697" y="2507"/>
                  </a:lnTo>
                  <a:cubicBezTo>
                    <a:pt x="1836" y="2423"/>
                    <a:pt x="1986" y="2343"/>
                    <a:pt x="2134" y="2263"/>
                  </a:cubicBezTo>
                  <a:lnTo>
                    <a:pt x="2134" y="2258"/>
                  </a:lnTo>
                  <a:cubicBezTo>
                    <a:pt x="2391" y="2111"/>
                    <a:pt x="2650" y="1964"/>
                    <a:pt x="2913" y="1827"/>
                  </a:cubicBezTo>
                  <a:cubicBezTo>
                    <a:pt x="4400" y="1056"/>
                    <a:pt x="5855" y="540"/>
                    <a:pt x="7263" y="294"/>
                  </a:cubicBezTo>
                  <a:cubicBezTo>
                    <a:pt x="7271" y="294"/>
                    <a:pt x="7276" y="294"/>
                    <a:pt x="7280" y="290"/>
                  </a:cubicBezTo>
                  <a:cubicBezTo>
                    <a:pt x="7280" y="286"/>
                    <a:pt x="7276" y="286"/>
                    <a:pt x="7271" y="286"/>
                  </a:cubicBezTo>
                  <a:cubicBezTo>
                    <a:pt x="7142" y="183"/>
                    <a:pt x="7008" y="90"/>
                    <a:pt x="6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9"/>
            <p:cNvSpPr/>
            <p:nvPr/>
          </p:nvSpPr>
          <p:spPr>
            <a:xfrm>
              <a:off x="3092628" y="2689535"/>
              <a:ext cx="1465178" cy="805329"/>
            </a:xfrm>
            <a:custGeom>
              <a:rect b="b" l="l" r="r" t="t"/>
              <a:pathLst>
                <a:path extrusionOk="0" h="40704" w="74055">
                  <a:moveTo>
                    <a:pt x="3843" y="1"/>
                  </a:moveTo>
                  <a:cubicBezTo>
                    <a:pt x="2511" y="811"/>
                    <a:pt x="1233" y="1692"/>
                    <a:pt x="0" y="2637"/>
                  </a:cubicBezTo>
                  <a:cubicBezTo>
                    <a:pt x="6523" y="5726"/>
                    <a:pt x="13024" y="8874"/>
                    <a:pt x="19493" y="12080"/>
                  </a:cubicBezTo>
                  <a:cubicBezTo>
                    <a:pt x="13772" y="13888"/>
                    <a:pt x="7975" y="15455"/>
                    <a:pt x="2125" y="16764"/>
                  </a:cubicBezTo>
                  <a:cubicBezTo>
                    <a:pt x="2338" y="17685"/>
                    <a:pt x="2667" y="17957"/>
                    <a:pt x="2881" y="18883"/>
                  </a:cubicBezTo>
                  <a:cubicBezTo>
                    <a:pt x="10263" y="16711"/>
                    <a:pt x="17943" y="15597"/>
                    <a:pt x="25641" y="15156"/>
                  </a:cubicBezTo>
                  <a:cubicBezTo>
                    <a:pt x="41945" y="23336"/>
                    <a:pt x="58085" y="31848"/>
                    <a:pt x="74037" y="40704"/>
                  </a:cubicBezTo>
                  <a:cubicBezTo>
                    <a:pt x="74050" y="40254"/>
                    <a:pt x="74054" y="39804"/>
                    <a:pt x="74054" y="39346"/>
                  </a:cubicBezTo>
                  <a:cubicBezTo>
                    <a:pt x="74054" y="36212"/>
                    <a:pt x="73743" y="33152"/>
                    <a:pt x="73142" y="30196"/>
                  </a:cubicBezTo>
                  <a:cubicBezTo>
                    <a:pt x="50164" y="19707"/>
                    <a:pt x="28152" y="6319"/>
                    <a:pt x="38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9"/>
            <p:cNvSpPr/>
            <p:nvPr/>
          </p:nvSpPr>
          <p:spPr>
            <a:xfrm>
              <a:off x="3132990" y="3523453"/>
              <a:ext cx="1354956" cy="857146"/>
            </a:xfrm>
            <a:custGeom>
              <a:rect b="b" l="l" r="r" t="t"/>
              <a:pathLst>
                <a:path extrusionOk="0" h="43323" w="68484">
                  <a:moveTo>
                    <a:pt x="63945" y="0"/>
                  </a:moveTo>
                  <a:cubicBezTo>
                    <a:pt x="63327" y="0"/>
                    <a:pt x="62934" y="255"/>
                    <a:pt x="62331" y="456"/>
                  </a:cubicBezTo>
                  <a:cubicBezTo>
                    <a:pt x="59183" y="7023"/>
                    <a:pt x="56040" y="13585"/>
                    <a:pt x="52897" y="20148"/>
                  </a:cubicBezTo>
                  <a:cubicBezTo>
                    <a:pt x="51730" y="22579"/>
                    <a:pt x="50444" y="25130"/>
                    <a:pt x="48570" y="26995"/>
                  </a:cubicBezTo>
                  <a:cubicBezTo>
                    <a:pt x="43249" y="28844"/>
                    <a:pt x="37880" y="30548"/>
                    <a:pt x="32470" y="32111"/>
                  </a:cubicBezTo>
                  <a:cubicBezTo>
                    <a:pt x="31423" y="32415"/>
                    <a:pt x="30343" y="32716"/>
                    <a:pt x="29253" y="32716"/>
                  </a:cubicBezTo>
                  <a:cubicBezTo>
                    <a:pt x="29147" y="32716"/>
                    <a:pt x="29041" y="32713"/>
                    <a:pt x="28935" y="32708"/>
                  </a:cubicBezTo>
                  <a:cubicBezTo>
                    <a:pt x="27355" y="32619"/>
                    <a:pt x="25903" y="31867"/>
                    <a:pt x="24376" y="31466"/>
                  </a:cubicBezTo>
                  <a:cubicBezTo>
                    <a:pt x="23334" y="31193"/>
                    <a:pt x="22270" y="31086"/>
                    <a:pt x="21198" y="31086"/>
                  </a:cubicBezTo>
                  <a:cubicBezTo>
                    <a:pt x="19528" y="31086"/>
                    <a:pt x="17839" y="31345"/>
                    <a:pt x="16189" y="31635"/>
                  </a:cubicBezTo>
                  <a:cubicBezTo>
                    <a:pt x="12310" y="32307"/>
                    <a:pt x="8459" y="33139"/>
                    <a:pt x="4648" y="34111"/>
                  </a:cubicBezTo>
                  <a:cubicBezTo>
                    <a:pt x="3089" y="34507"/>
                    <a:pt x="1540" y="34929"/>
                    <a:pt x="0" y="35379"/>
                  </a:cubicBezTo>
                  <a:cubicBezTo>
                    <a:pt x="7382" y="40392"/>
                    <a:pt x="16290" y="43322"/>
                    <a:pt x="25886" y="43322"/>
                  </a:cubicBezTo>
                  <a:cubicBezTo>
                    <a:pt x="45083" y="43322"/>
                    <a:pt x="61543" y="31595"/>
                    <a:pt x="68484" y="14916"/>
                  </a:cubicBezTo>
                  <a:lnTo>
                    <a:pt x="68484" y="14916"/>
                  </a:lnTo>
                  <a:cubicBezTo>
                    <a:pt x="65377" y="17721"/>
                    <a:pt x="62291" y="20544"/>
                    <a:pt x="58694" y="22663"/>
                  </a:cubicBezTo>
                  <a:cubicBezTo>
                    <a:pt x="60341" y="15059"/>
                    <a:pt x="62073" y="7557"/>
                    <a:pt x="64023" y="2"/>
                  </a:cubicBezTo>
                  <a:cubicBezTo>
                    <a:pt x="63996" y="1"/>
                    <a:pt x="63971" y="0"/>
                    <a:pt x="63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9"/>
            <p:cNvSpPr/>
            <p:nvPr/>
          </p:nvSpPr>
          <p:spPr>
            <a:xfrm>
              <a:off x="3709505" y="3762535"/>
              <a:ext cx="375262" cy="417562"/>
            </a:xfrm>
            <a:custGeom>
              <a:rect b="b" l="l" r="r" t="t"/>
              <a:pathLst>
                <a:path extrusionOk="0" h="21105" w="18967">
                  <a:moveTo>
                    <a:pt x="232" y="1"/>
                  </a:moveTo>
                  <a:cubicBezTo>
                    <a:pt x="103" y="1"/>
                    <a:pt x="0" y="107"/>
                    <a:pt x="0" y="241"/>
                  </a:cubicBezTo>
                  <a:cubicBezTo>
                    <a:pt x="59" y="2939"/>
                    <a:pt x="205" y="5674"/>
                    <a:pt x="442" y="8372"/>
                  </a:cubicBezTo>
                  <a:cubicBezTo>
                    <a:pt x="446" y="8429"/>
                    <a:pt x="473" y="8487"/>
                    <a:pt x="517" y="8527"/>
                  </a:cubicBezTo>
                  <a:cubicBezTo>
                    <a:pt x="3522" y="11247"/>
                    <a:pt x="7013" y="14056"/>
                    <a:pt x="11452" y="17338"/>
                  </a:cubicBezTo>
                  <a:cubicBezTo>
                    <a:pt x="10352" y="18505"/>
                    <a:pt x="9181" y="19635"/>
                    <a:pt x="7970" y="20691"/>
                  </a:cubicBezTo>
                  <a:cubicBezTo>
                    <a:pt x="7872" y="20775"/>
                    <a:pt x="7859" y="20922"/>
                    <a:pt x="7948" y="21024"/>
                  </a:cubicBezTo>
                  <a:cubicBezTo>
                    <a:pt x="7993" y="21078"/>
                    <a:pt x="8059" y="21104"/>
                    <a:pt x="8126" y="21104"/>
                  </a:cubicBezTo>
                  <a:cubicBezTo>
                    <a:pt x="8180" y="21104"/>
                    <a:pt x="8238" y="21087"/>
                    <a:pt x="8281" y="21047"/>
                  </a:cubicBezTo>
                  <a:cubicBezTo>
                    <a:pt x="9502" y="19987"/>
                    <a:pt x="10677" y="18852"/>
                    <a:pt x="11781" y="17676"/>
                  </a:cubicBezTo>
                  <a:cubicBezTo>
                    <a:pt x="13255" y="18656"/>
                    <a:pt x="14778" y="19604"/>
                    <a:pt x="16309" y="20481"/>
                  </a:cubicBezTo>
                  <a:cubicBezTo>
                    <a:pt x="16345" y="20504"/>
                    <a:pt x="16385" y="20512"/>
                    <a:pt x="16425" y="20512"/>
                  </a:cubicBezTo>
                  <a:cubicBezTo>
                    <a:pt x="16509" y="20512"/>
                    <a:pt x="16589" y="20468"/>
                    <a:pt x="16634" y="20393"/>
                  </a:cubicBezTo>
                  <a:cubicBezTo>
                    <a:pt x="16696" y="20281"/>
                    <a:pt x="16661" y="20134"/>
                    <a:pt x="16546" y="20072"/>
                  </a:cubicBezTo>
                  <a:cubicBezTo>
                    <a:pt x="15174" y="19284"/>
                    <a:pt x="13807" y="18443"/>
                    <a:pt x="12481" y="17570"/>
                  </a:cubicBezTo>
                  <a:cubicBezTo>
                    <a:pt x="12823" y="17547"/>
                    <a:pt x="13166" y="17525"/>
                    <a:pt x="13509" y="17502"/>
                  </a:cubicBezTo>
                  <a:cubicBezTo>
                    <a:pt x="15232" y="17391"/>
                    <a:pt x="17012" y="17272"/>
                    <a:pt x="18736" y="17227"/>
                  </a:cubicBezTo>
                  <a:cubicBezTo>
                    <a:pt x="18865" y="17227"/>
                    <a:pt x="18967" y="17115"/>
                    <a:pt x="18967" y="16986"/>
                  </a:cubicBezTo>
                  <a:cubicBezTo>
                    <a:pt x="18963" y="16857"/>
                    <a:pt x="18856" y="16754"/>
                    <a:pt x="18726" y="16754"/>
                  </a:cubicBezTo>
                  <a:lnTo>
                    <a:pt x="18722" y="16754"/>
                  </a:lnTo>
                  <a:cubicBezTo>
                    <a:pt x="16990" y="16799"/>
                    <a:pt x="15206" y="16915"/>
                    <a:pt x="13478" y="17031"/>
                  </a:cubicBezTo>
                  <a:cubicBezTo>
                    <a:pt x="12993" y="17062"/>
                    <a:pt x="12512" y="17093"/>
                    <a:pt x="12031" y="17124"/>
                  </a:cubicBezTo>
                  <a:cubicBezTo>
                    <a:pt x="12021" y="17111"/>
                    <a:pt x="12017" y="17102"/>
                    <a:pt x="12008" y="17093"/>
                  </a:cubicBezTo>
                  <a:cubicBezTo>
                    <a:pt x="11964" y="17049"/>
                    <a:pt x="11909" y="17030"/>
                    <a:pt x="11853" y="17030"/>
                  </a:cubicBezTo>
                  <a:cubicBezTo>
                    <a:pt x="11847" y="17030"/>
                    <a:pt x="11840" y="17031"/>
                    <a:pt x="11834" y="17031"/>
                  </a:cubicBezTo>
                  <a:cubicBezTo>
                    <a:pt x="7391" y="13750"/>
                    <a:pt x="3906" y="10949"/>
                    <a:pt x="904" y="8238"/>
                  </a:cubicBezTo>
                  <a:cubicBezTo>
                    <a:pt x="678" y="5579"/>
                    <a:pt x="535" y="2886"/>
                    <a:pt x="477" y="233"/>
                  </a:cubicBezTo>
                  <a:cubicBezTo>
                    <a:pt x="473" y="99"/>
                    <a:pt x="361" y="10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9"/>
            <p:cNvSpPr/>
            <p:nvPr/>
          </p:nvSpPr>
          <p:spPr>
            <a:xfrm>
              <a:off x="3799447" y="3997205"/>
              <a:ext cx="285319" cy="182893"/>
            </a:xfrm>
            <a:custGeom>
              <a:rect b="b" l="l" r="r" t="t"/>
              <a:pathLst>
                <a:path extrusionOk="0" h="9244" w="14421">
                  <a:moveTo>
                    <a:pt x="593" y="0"/>
                  </a:moveTo>
                  <a:cubicBezTo>
                    <a:pt x="396" y="45"/>
                    <a:pt x="196" y="85"/>
                    <a:pt x="1" y="130"/>
                  </a:cubicBezTo>
                  <a:cubicBezTo>
                    <a:pt x="2040" y="1800"/>
                    <a:pt x="4310" y="3558"/>
                    <a:pt x="6906" y="5477"/>
                  </a:cubicBezTo>
                  <a:cubicBezTo>
                    <a:pt x="5806" y="6644"/>
                    <a:pt x="4635" y="7774"/>
                    <a:pt x="3424" y="8830"/>
                  </a:cubicBezTo>
                  <a:cubicBezTo>
                    <a:pt x="3371" y="8874"/>
                    <a:pt x="3344" y="8941"/>
                    <a:pt x="3344" y="9007"/>
                  </a:cubicBezTo>
                  <a:cubicBezTo>
                    <a:pt x="3344" y="9061"/>
                    <a:pt x="3361" y="9119"/>
                    <a:pt x="3402" y="9163"/>
                  </a:cubicBezTo>
                  <a:cubicBezTo>
                    <a:pt x="3447" y="9217"/>
                    <a:pt x="3513" y="9243"/>
                    <a:pt x="3580" y="9243"/>
                  </a:cubicBezTo>
                  <a:cubicBezTo>
                    <a:pt x="3634" y="9243"/>
                    <a:pt x="3692" y="9226"/>
                    <a:pt x="3735" y="9186"/>
                  </a:cubicBezTo>
                  <a:cubicBezTo>
                    <a:pt x="4956" y="8126"/>
                    <a:pt x="6131" y="6991"/>
                    <a:pt x="7235" y="5815"/>
                  </a:cubicBezTo>
                  <a:cubicBezTo>
                    <a:pt x="8709" y="6795"/>
                    <a:pt x="10232" y="7743"/>
                    <a:pt x="11763" y="8620"/>
                  </a:cubicBezTo>
                  <a:cubicBezTo>
                    <a:pt x="11799" y="8643"/>
                    <a:pt x="11839" y="8651"/>
                    <a:pt x="11879" y="8651"/>
                  </a:cubicBezTo>
                  <a:cubicBezTo>
                    <a:pt x="11963" y="8651"/>
                    <a:pt x="12043" y="8607"/>
                    <a:pt x="12088" y="8532"/>
                  </a:cubicBezTo>
                  <a:cubicBezTo>
                    <a:pt x="12111" y="8495"/>
                    <a:pt x="12119" y="8456"/>
                    <a:pt x="12119" y="8415"/>
                  </a:cubicBezTo>
                  <a:cubicBezTo>
                    <a:pt x="12119" y="8331"/>
                    <a:pt x="12075" y="8251"/>
                    <a:pt x="12000" y="8211"/>
                  </a:cubicBezTo>
                  <a:cubicBezTo>
                    <a:pt x="10628" y="7423"/>
                    <a:pt x="9261" y="6582"/>
                    <a:pt x="7935" y="5709"/>
                  </a:cubicBezTo>
                  <a:cubicBezTo>
                    <a:pt x="8277" y="5686"/>
                    <a:pt x="8620" y="5664"/>
                    <a:pt x="8963" y="5641"/>
                  </a:cubicBezTo>
                  <a:cubicBezTo>
                    <a:pt x="10686" y="5530"/>
                    <a:pt x="12466" y="5411"/>
                    <a:pt x="14190" y="5366"/>
                  </a:cubicBezTo>
                  <a:cubicBezTo>
                    <a:pt x="14319" y="5366"/>
                    <a:pt x="14421" y="5259"/>
                    <a:pt x="14421" y="5129"/>
                  </a:cubicBezTo>
                  <a:lnTo>
                    <a:pt x="14421" y="5125"/>
                  </a:lnTo>
                  <a:cubicBezTo>
                    <a:pt x="14417" y="4996"/>
                    <a:pt x="14310" y="4893"/>
                    <a:pt x="14180" y="4893"/>
                  </a:cubicBezTo>
                  <a:lnTo>
                    <a:pt x="14176" y="4893"/>
                  </a:lnTo>
                  <a:cubicBezTo>
                    <a:pt x="12444" y="4938"/>
                    <a:pt x="10660" y="5054"/>
                    <a:pt x="8932" y="5170"/>
                  </a:cubicBezTo>
                  <a:cubicBezTo>
                    <a:pt x="8447" y="5201"/>
                    <a:pt x="7966" y="5232"/>
                    <a:pt x="7485" y="5263"/>
                  </a:cubicBezTo>
                  <a:cubicBezTo>
                    <a:pt x="7475" y="5250"/>
                    <a:pt x="7471" y="5241"/>
                    <a:pt x="7462" y="5232"/>
                  </a:cubicBezTo>
                  <a:cubicBezTo>
                    <a:pt x="7418" y="5187"/>
                    <a:pt x="7360" y="5166"/>
                    <a:pt x="7302" y="5166"/>
                  </a:cubicBezTo>
                  <a:cubicBezTo>
                    <a:pt x="7298" y="5166"/>
                    <a:pt x="7294" y="5166"/>
                    <a:pt x="7288" y="5170"/>
                  </a:cubicBezTo>
                  <a:cubicBezTo>
                    <a:pt x="4777" y="3317"/>
                    <a:pt x="2578" y="1617"/>
                    <a:pt x="593" y="0"/>
                  </a:cubicBezTo>
                  <a:close/>
                </a:path>
              </a:pathLst>
            </a:custGeom>
            <a:solidFill>
              <a:srgbClr val="3049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9"/>
            <p:cNvSpPr/>
            <p:nvPr/>
          </p:nvSpPr>
          <p:spPr>
            <a:xfrm>
              <a:off x="2691863" y="2956257"/>
              <a:ext cx="1541430" cy="1266774"/>
            </a:xfrm>
            <a:custGeom>
              <a:rect b="b" l="l" r="r" t="t"/>
              <a:pathLst>
                <a:path extrusionOk="0" h="64027" w="77909">
                  <a:moveTo>
                    <a:pt x="61728" y="0"/>
                  </a:moveTo>
                  <a:cubicBezTo>
                    <a:pt x="53615" y="0"/>
                    <a:pt x="50034" y="7287"/>
                    <a:pt x="47255" y="9925"/>
                  </a:cubicBezTo>
                  <a:cubicBezTo>
                    <a:pt x="44312" y="12717"/>
                    <a:pt x="17252" y="36194"/>
                    <a:pt x="15105" y="38059"/>
                  </a:cubicBezTo>
                  <a:cubicBezTo>
                    <a:pt x="15016" y="38139"/>
                    <a:pt x="14967" y="38175"/>
                    <a:pt x="14967" y="38175"/>
                  </a:cubicBezTo>
                  <a:cubicBezTo>
                    <a:pt x="14967" y="38175"/>
                    <a:pt x="7380" y="45117"/>
                    <a:pt x="5929" y="48183"/>
                  </a:cubicBezTo>
                  <a:cubicBezTo>
                    <a:pt x="5462" y="49171"/>
                    <a:pt x="5897" y="49505"/>
                    <a:pt x="6703" y="49505"/>
                  </a:cubicBezTo>
                  <a:cubicBezTo>
                    <a:pt x="7264" y="49505"/>
                    <a:pt x="8003" y="49343"/>
                    <a:pt x="8743" y="49128"/>
                  </a:cubicBezTo>
                  <a:cubicBezTo>
                    <a:pt x="8752" y="49128"/>
                    <a:pt x="8757" y="49118"/>
                    <a:pt x="8761" y="49118"/>
                  </a:cubicBezTo>
                  <a:cubicBezTo>
                    <a:pt x="10128" y="48713"/>
                    <a:pt x="11490" y="48130"/>
                    <a:pt x="11708" y="48041"/>
                  </a:cubicBezTo>
                  <a:lnTo>
                    <a:pt x="11708" y="48041"/>
                  </a:lnTo>
                  <a:cubicBezTo>
                    <a:pt x="11383" y="48232"/>
                    <a:pt x="8770" y="49831"/>
                    <a:pt x="6139" y="51848"/>
                  </a:cubicBezTo>
                  <a:cubicBezTo>
                    <a:pt x="3712" y="53704"/>
                    <a:pt x="1277" y="55917"/>
                    <a:pt x="599" y="57707"/>
                  </a:cubicBezTo>
                  <a:cubicBezTo>
                    <a:pt x="1" y="59310"/>
                    <a:pt x="866" y="59780"/>
                    <a:pt x="2087" y="59780"/>
                  </a:cubicBezTo>
                  <a:cubicBezTo>
                    <a:pt x="3761" y="59780"/>
                    <a:pt x="6103" y="58896"/>
                    <a:pt x="6250" y="58842"/>
                  </a:cubicBezTo>
                  <a:lnTo>
                    <a:pt x="6250" y="58842"/>
                  </a:lnTo>
                  <a:cubicBezTo>
                    <a:pt x="6108" y="59012"/>
                    <a:pt x="2621" y="63210"/>
                    <a:pt x="6575" y="64003"/>
                  </a:cubicBezTo>
                  <a:cubicBezTo>
                    <a:pt x="6652" y="64019"/>
                    <a:pt x="6732" y="64026"/>
                    <a:pt x="6817" y="64026"/>
                  </a:cubicBezTo>
                  <a:cubicBezTo>
                    <a:pt x="8423" y="64026"/>
                    <a:pt x="11322" y="61261"/>
                    <a:pt x="14322" y="57783"/>
                  </a:cubicBezTo>
                  <a:cubicBezTo>
                    <a:pt x="19415" y="51906"/>
                    <a:pt x="24816" y="43985"/>
                    <a:pt x="24816" y="43985"/>
                  </a:cubicBezTo>
                  <a:cubicBezTo>
                    <a:pt x="29283" y="48922"/>
                    <a:pt x="37171" y="53601"/>
                    <a:pt x="47859" y="53601"/>
                  </a:cubicBezTo>
                  <a:cubicBezTo>
                    <a:pt x="51852" y="53601"/>
                    <a:pt x="56235" y="52948"/>
                    <a:pt x="60977" y="51411"/>
                  </a:cubicBezTo>
                  <a:cubicBezTo>
                    <a:pt x="61649" y="51193"/>
                    <a:pt x="62291" y="50949"/>
                    <a:pt x="62891" y="50677"/>
                  </a:cubicBezTo>
                  <a:cubicBezTo>
                    <a:pt x="77908" y="43954"/>
                    <a:pt x="71791" y="21870"/>
                    <a:pt x="71791" y="21870"/>
                  </a:cubicBezTo>
                  <a:cubicBezTo>
                    <a:pt x="71791" y="21870"/>
                    <a:pt x="73568" y="17187"/>
                    <a:pt x="74213" y="13638"/>
                  </a:cubicBezTo>
                  <a:cubicBezTo>
                    <a:pt x="74645" y="11252"/>
                    <a:pt x="74569" y="6831"/>
                    <a:pt x="71444" y="3647"/>
                  </a:cubicBezTo>
                  <a:cubicBezTo>
                    <a:pt x="69917" y="2085"/>
                    <a:pt x="67656" y="825"/>
                    <a:pt x="64365" y="242"/>
                  </a:cubicBezTo>
                  <a:cubicBezTo>
                    <a:pt x="63436" y="77"/>
                    <a:pt x="62558" y="0"/>
                    <a:pt x="61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9"/>
            <p:cNvSpPr/>
            <p:nvPr/>
          </p:nvSpPr>
          <p:spPr>
            <a:xfrm>
              <a:off x="3644768" y="2993571"/>
              <a:ext cx="588525" cy="965350"/>
            </a:xfrm>
            <a:custGeom>
              <a:rect b="b" l="l" r="r" t="t"/>
              <a:pathLst>
                <a:path extrusionOk="0" h="48792" w="29746">
                  <a:moveTo>
                    <a:pt x="16597" y="1"/>
                  </a:moveTo>
                  <a:cubicBezTo>
                    <a:pt x="15607" y="1"/>
                    <a:pt x="14615" y="90"/>
                    <a:pt x="13651" y="253"/>
                  </a:cubicBezTo>
                  <a:cubicBezTo>
                    <a:pt x="12034" y="524"/>
                    <a:pt x="10378" y="1013"/>
                    <a:pt x="9194" y="2154"/>
                  </a:cubicBezTo>
                  <a:cubicBezTo>
                    <a:pt x="8014" y="3294"/>
                    <a:pt x="7462" y="5217"/>
                    <a:pt x="8308" y="6623"/>
                  </a:cubicBezTo>
                  <a:cubicBezTo>
                    <a:pt x="5049" y="6788"/>
                    <a:pt x="1942" y="9299"/>
                    <a:pt x="691" y="12340"/>
                  </a:cubicBezTo>
                  <a:cubicBezTo>
                    <a:pt x="650" y="12443"/>
                    <a:pt x="606" y="12554"/>
                    <a:pt x="570" y="12656"/>
                  </a:cubicBezTo>
                  <a:cubicBezTo>
                    <a:pt x="547" y="12714"/>
                    <a:pt x="526" y="12777"/>
                    <a:pt x="508" y="12835"/>
                  </a:cubicBezTo>
                  <a:cubicBezTo>
                    <a:pt x="152" y="13889"/>
                    <a:pt x="0" y="15042"/>
                    <a:pt x="280" y="16125"/>
                  </a:cubicBezTo>
                  <a:cubicBezTo>
                    <a:pt x="481" y="16926"/>
                    <a:pt x="948" y="17678"/>
                    <a:pt x="1599" y="18177"/>
                  </a:cubicBezTo>
                  <a:cubicBezTo>
                    <a:pt x="1821" y="18351"/>
                    <a:pt x="2066" y="18488"/>
                    <a:pt x="2337" y="18595"/>
                  </a:cubicBezTo>
                  <a:cubicBezTo>
                    <a:pt x="1532" y="19437"/>
                    <a:pt x="1007" y="20452"/>
                    <a:pt x="806" y="21601"/>
                  </a:cubicBezTo>
                  <a:cubicBezTo>
                    <a:pt x="611" y="22754"/>
                    <a:pt x="989" y="24050"/>
                    <a:pt x="1946" y="24722"/>
                  </a:cubicBezTo>
                  <a:cubicBezTo>
                    <a:pt x="2540" y="25133"/>
                    <a:pt x="3271" y="25263"/>
                    <a:pt x="3999" y="25263"/>
                  </a:cubicBezTo>
                  <a:cubicBezTo>
                    <a:pt x="4209" y="25263"/>
                    <a:pt x="4419" y="25252"/>
                    <a:pt x="4626" y="25234"/>
                  </a:cubicBezTo>
                  <a:lnTo>
                    <a:pt x="4626" y="25234"/>
                  </a:lnTo>
                  <a:cubicBezTo>
                    <a:pt x="2636" y="26436"/>
                    <a:pt x="1550" y="28596"/>
                    <a:pt x="1020" y="30857"/>
                  </a:cubicBezTo>
                  <a:cubicBezTo>
                    <a:pt x="815" y="31730"/>
                    <a:pt x="654" y="32634"/>
                    <a:pt x="802" y="33520"/>
                  </a:cubicBezTo>
                  <a:cubicBezTo>
                    <a:pt x="948" y="34401"/>
                    <a:pt x="1461" y="35274"/>
                    <a:pt x="2280" y="35634"/>
                  </a:cubicBezTo>
                  <a:cubicBezTo>
                    <a:pt x="2632" y="35788"/>
                    <a:pt x="3012" y="35839"/>
                    <a:pt x="3399" y="35839"/>
                  </a:cubicBezTo>
                  <a:cubicBezTo>
                    <a:pt x="3764" y="35839"/>
                    <a:pt x="4136" y="35793"/>
                    <a:pt x="4497" y="35745"/>
                  </a:cubicBezTo>
                  <a:lnTo>
                    <a:pt x="4497" y="35745"/>
                  </a:lnTo>
                  <a:cubicBezTo>
                    <a:pt x="3384" y="37241"/>
                    <a:pt x="2707" y="39063"/>
                    <a:pt x="2774" y="40933"/>
                  </a:cubicBezTo>
                  <a:cubicBezTo>
                    <a:pt x="2810" y="41943"/>
                    <a:pt x="2961" y="42990"/>
                    <a:pt x="3531" y="43823"/>
                  </a:cubicBezTo>
                  <a:cubicBezTo>
                    <a:pt x="4218" y="44823"/>
                    <a:pt x="5449" y="45370"/>
                    <a:pt x="6668" y="45370"/>
                  </a:cubicBezTo>
                  <a:cubicBezTo>
                    <a:pt x="6816" y="45370"/>
                    <a:pt x="6964" y="45362"/>
                    <a:pt x="7110" y="45345"/>
                  </a:cubicBezTo>
                  <a:cubicBezTo>
                    <a:pt x="8464" y="45189"/>
                    <a:pt x="9697" y="44415"/>
                    <a:pt x="10579" y="43377"/>
                  </a:cubicBezTo>
                  <a:cubicBezTo>
                    <a:pt x="10610" y="45826"/>
                    <a:pt x="12435" y="47918"/>
                    <a:pt x="14728" y="48791"/>
                  </a:cubicBezTo>
                  <a:cubicBezTo>
                    <a:pt x="29745" y="42068"/>
                    <a:pt x="23628" y="19984"/>
                    <a:pt x="23628" y="19984"/>
                  </a:cubicBezTo>
                  <a:cubicBezTo>
                    <a:pt x="23628" y="19984"/>
                    <a:pt x="24269" y="18301"/>
                    <a:pt x="24920" y="16191"/>
                  </a:cubicBezTo>
                  <a:cubicBezTo>
                    <a:pt x="25356" y="14781"/>
                    <a:pt x="25797" y="13172"/>
                    <a:pt x="26050" y="11752"/>
                  </a:cubicBezTo>
                  <a:cubicBezTo>
                    <a:pt x="26180" y="11049"/>
                    <a:pt x="26260" y="10168"/>
                    <a:pt x="26233" y="9192"/>
                  </a:cubicBezTo>
                  <a:cubicBezTo>
                    <a:pt x="26219" y="8711"/>
                    <a:pt x="26184" y="8213"/>
                    <a:pt x="26108" y="7701"/>
                  </a:cubicBezTo>
                  <a:cubicBezTo>
                    <a:pt x="25828" y="5719"/>
                    <a:pt x="25035" y="3543"/>
                    <a:pt x="23281" y="1761"/>
                  </a:cubicBezTo>
                  <a:cubicBezTo>
                    <a:pt x="21333" y="514"/>
                    <a:pt x="18971" y="1"/>
                    <a:pt x="165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9"/>
            <p:cNvSpPr/>
            <p:nvPr/>
          </p:nvSpPr>
          <p:spPr>
            <a:xfrm>
              <a:off x="3628644" y="2988585"/>
              <a:ext cx="535679" cy="412695"/>
            </a:xfrm>
            <a:custGeom>
              <a:rect b="b" l="l" r="r" t="t"/>
              <a:pathLst>
                <a:path extrusionOk="0" h="20859" w="27075">
                  <a:moveTo>
                    <a:pt x="17099" y="1"/>
                  </a:moveTo>
                  <a:cubicBezTo>
                    <a:pt x="16323" y="1"/>
                    <a:pt x="15540" y="66"/>
                    <a:pt x="14760" y="197"/>
                  </a:cubicBezTo>
                  <a:cubicBezTo>
                    <a:pt x="13139" y="468"/>
                    <a:pt x="11193" y="1265"/>
                    <a:pt x="10009" y="2406"/>
                  </a:cubicBezTo>
                  <a:cubicBezTo>
                    <a:pt x="8829" y="3546"/>
                    <a:pt x="8277" y="5469"/>
                    <a:pt x="9123" y="6875"/>
                  </a:cubicBezTo>
                  <a:cubicBezTo>
                    <a:pt x="9093" y="6825"/>
                    <a:pt x="9013" y="6804"/>
                    <a:pt x="8898" y="6804"/>
                  </a:cubicBezTo>
                  <a:cubicBezTo>
                    <a:pt x="8291" y="6804"/>
                    <a:pt x="6714" y="7406"/>
                    <a:pt x="6479" y="7508"/>
                  </a:cubicBezTo>
                  <a:cubicBezTo>
                    <a:pt x="5663" y="7864"/>
                    <a:pt x="4911" y="8349"/>
                    <a:pt x="4235" y="8924"/>
                  </a:cubicBezTo>
                  <a:cubicBezTo>
                    <a:pt x="2254" y="10625"/>
                    <a:pt x="0" y="13804"/>
                    <a:pt x="882" y="16560"/>
                  </a:cubicBezTo>
                  <a:cubicBezTo>
                    <a:pt x="1132" y="17347"/>
                    <a:pt x="1697" y="18019"/>
                    <a:pt x="2414" y="18429"/>
                  </a:cubicBezTo>
                  <a:cubicBezTo>
                    <a:pt x="2663" y="18572"/>
                    <a:pt x="2939" y="18683"/>
                    <a:pt x="3224" y="18754"/>
                  </a:cubicBezTo>
                  <a:cubicBezTo>
                    <a:pt x="3479" y="18819"/>
                    <a:pt x="3741" y="18850"/>
                    <a:pt x="4003" y="18850"/>
                  </a:cubicBezTo>
                  <a:cubicBezTo>
                    <a:pt x="4856" y="18850"/>
                    <a:pt x="5709" y="18517"/>
                    <a:pt x="6323" y="17918"/>
                  </a:cubicBezTo>
                  <a:cubicBezTo>
                    <a:pt x="6643" y="18888"/>
                    <a:pt x="7352" y="19574"/>
                    <a:pt x="8250" y="20063"/>
                  </a:cubicBezTo>
                  <a:cubicBezTo>
                    <a:pt x="9146" y="20557"/>
                    <a:pt x="10169" y="20776"/>
                    <a:pt x="11189" y="20838"/>
                  </a:cubicBezTo>
                  <a:cubicBezTo>
                    <a:pt x="11391" y="20851"/>
                    <a:pt x="11594" y="20858"/>
                    <a:pt x="11797" y="20858"/>
                  </a:cubicBezTo>
                  <a:cubicBezTo>
                    <a:pt x="12690" y="20858"/>
                    <a:pt x="13582" y="20720"/>
                    <a:pt x="14394" y="20357"/>
                  </a:cubicBezTo>
                  <a:cubicBezTo>
                    <a:pt x="15392" y="19907"/>
                    <a:pt x="16247" y="19083"/>
                    <a:pt x="16568" y="18037"/>
                  </a:cubicBezTo>
                  <a:cubicBezTo>
                    <a:pt x="17240" y="18746"/>
                    <a:pt x="18027" y="19262"/>
                    <a:pt x="18923" y="19640"/>
                  </a:cubicBezTo>
                  <a:cubicBezTo>
                    <a:pt x="19469" y="19875"/>
                    <a:pt x="20062" y="20008"/>
                    <a:pt x="20648" y="20008"/>
                  </a:cubicBezTo>
                  <a:cubicBezTo>
                    <a:pt x="21032" y="20008"/>
                    <a:pt x="21414" y="19951"/>
                    <a:pt x="21777" y="19827"/>
                  </a:cubicBezTo>
                  <a:cubicBezTo>
                    <a:pt x="23401" y="19275"/>
                    <a:pt x="24350" y="17561"/>
                    <a:pt x="24683" y="15887"/>
                  </a:cubicBezTo>
                  <a:cubicBezTo>
                    <a:pt x="25009" y="16110"/>
                    <a:pt x="25365" y="16315"/>
                    <a:pt x="25735" y="16443"/>
                  </a:cubicBezTo>
                  <a:cubicBezTo>
                    <a:pt x="26171" y="15033"/>
                    <a:pt x="26612" y="13424"/>
                    <a:pt x="26865" y="12004"/>
                  </a:cubicBezTo>
                  <a:cubicBezTo>
                    <a:pt x="26995" y="11301"/>
                    <a:pt x="27075" y="10420"/>
                    <a:pt x="27048" y="9444"/>
                  </a:cubicBezTo>
                  <a:cubicBezTo>
                    <a:pt x="27034" y="8963"/>
                    <a:pt x="26999" y="8465"/>
                    <a:pt x="26923" y="7953"/>
                  </a:cubicBezTo>
                  <a:cubicBezTo>
                    <a:pt x="26643" y="5971"/>
                    <a:pt x="25850" y="3795"/>
                    <a:pt x="24096" y="2013"/>
                  </a:cubicBezTo>
                  <a:cubicBezTo>
                    <a:pt x="21994" y="668"/>
                    <a:pt x="19577" y="1"/>
                    <a:pt x="170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9"/>
            <p:cNvSpPr/>
            <p:nvPr/>
          </p:nvSpPr>
          <p:spPr>
            <a:xfrm>
              <a:off x="3866301" y="3096671"/>
              <a:ext cx="92673" cy="92713"/>
            </a:xfrm>
            <a:custGeom>
              <a:rect b="b" l="l" r="r" t="t"/>
              <a:pathLst>
                <a:path extrusionOk="0" h="4686" w="4684">
                  <a:moveTo>
                    <a:pt x="2343" y="1"/>
                  </a:moveTo>
                  <a:cubicBezTo>
                    <a:pt x="1051" y="1"/>
                    <a:pt x="1" y="1052"/>
                    <a:pt x="1" y="2343"/>
                  </a:cubicBezTo>
                  <a:cubicBezTo>
                    <a:pt x="1" y="3634"/>
                    <a:pt x="1051" y="4685"/>
                    <a:pt x="2343" y="4685"/>
                  </a:cubicBezTo>
                  <a:cubicBezTo>
                    <a:pt x="3634" y="4685"/>
                    <a:pt x="4684" y="3634"/>
                    <a:pt x="4684" y="2343"/>
                  </a:cubicBezTo>
                  <a:cubicBezTo>
                    <a:pt x="4684" y="1052"/>
                    <a:pt x="3634" y="1"/>
                    <a:pt x="2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9"/>
            <p:cNvSpPr/>
            <p:nvPr/>
          </p:nvSpPr>
          <p:spPr>
            <a:xfrm>
              <a:off x="4016410" y="3071584"/>
              <a:ext cx="232118" cy="91011"/>
            </a:xfrm>
            <a:custGeom>
              <a:rect b="b" l="l" r="r" t="t"/>
              <a:pathLst>
                <a:path extrusionOk="0" h="4600" w="11732">
                  <a:moveTo>
                    <a:pt x="6175" y="0"/>
                  </a:moveTo>
                  <a:cubicBezTo>
                    <a:pt x="5232" y="1764"/>
                    <a:pt x="3736" y="2881"/>
                    <a:pt x="1959" y="3794"/>
                  </a:cubicBezTo>
                  <a:cubicBezTo>
                    <a:pt x="1332" y="4119"/>
                    <a:pt x="682" y="4404"/>
                    <a:pt x="0" y="4599"/>
                  </a:cubicBezTo>
                  <a:cubicBezTo>
                    <a:pt x="3407" y="4026"/>
                    <a:pt x="6821" y="3251"/>
                    <a:pt x="10094" y="2137"/>
                  </a:cubicBezTo>
                  <a:cubicBezTo>
                    <a:pt x="10614" y="1959"/>
                    <a:pt x="11091" y="1692"/>
                    <a:pt x="11478" y="1328"/>
                  </a:cubicBezTo>
                  <a:cubicBezTo>
                    <a:pt x="11732" y="1082"/>
                    <a:pt x="11581" y="650"/>
                    <a:pt x="11228" y="606"/>
                  </a:cubicBezTo>
                  <a:cubicBezTo>
                    <a:pt x="9604" y="419"/>
                    <a:pt x="7770" y="307"/>
                    <a:pt x="6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9"/>
            <p:cNvSpPr/>
            <p:nvPr/>
          </p:nvSpPr>
          <p:spPr>
            <a:xfrm>
              <a:off x="2799909" y="3708285"/>
              <a:ext cx="315907" cy="227429"/>
            </a:xfrm>
            <a:custGeom>
              <a:rect b="b" l="l" r="r" t="t"/>
              <a:pathLst>
                <a:path extrusionOk="0" h="11495" w="15967">
                  <a:moveTo>
                    <a:pt x="14297" y="1"/>
                  </a:moveTo>
                  <a:lnTo>
                    <a:pt x="14297" y="1"/>
                  </a:lnTo>
                  <a:cubicBezTo>
                    <a:pt x="13620" y="343"/>
                    <a:pt x="12890" y="583"/>
                    <a:pt x="12142" y="726"/>
                  </a:cubicBezTo>
                  <a:cubicBezTo>
                    <a:pt x="11885" y="774"/>
                    <a:pt x="11612" y="804"/>
                    <a:pt x="11342" y="804"/>
                  </a:cubicBezTo>
                  <a:cubicBezTo>
                    <a:pt x="10688" y="804"/>
                    <a:pt x="10050" y="629"/>
                    <a:pt x="9684" y="112"/>
                  </a:cubicBezTo>
                  <a:cubicBezTo>
                    <a:pt x="9671" y="89"/>
                    <a:pt x="9653" y="71"/>
                    <a:pt x="9644" y="49"/>
                  </a:cubicBezTo>
                  <a:cubicBezTo>
                    <a:pt x="9555" y="129"/>
                    <a:pt x="9506" y="165"/>
                    <a:pt x="9506" y="165"/>
                  </a:cubicBezTo>
                  <a:cubicBezTo>
                    <a:pt x="9506" y="165"/>
                    <a:pt x="1919" y="7107"/>
                    <a:pt x="468" y="10173"/>
                  </a:cubicBezTo>
                  <a:cubicBezTo>
                    <a:pt x="1" y="11161"/>
                    <a:pt x="436" y="11495"/>
                    <a:pt x="1242" y="11495"/>
                  </a:cubicBezTo>
                  <a:cubicBezTo>
                    <a:pt x="1803" y="11495"/>
                    <a:pt x="2542" y="11333"/>
                    <a:pt x="3282" y="11118"/>
                  </a:cubicBezTo>
                  <a:cubicBezTo>
                    <a:pt x="3291" y="11118"/>
                    <a:pt x="3296" y="11108"/>
                    <a:pt x="3300" y="11108"/>
                  </a:cubicBezTo>
                  <a:cubicBezTo>
                    <a:pt x="6278" y="10343"/>
                    <a:pt x="6746" y="9586"/>
                    <a:pt x="8308" y="8527"/>
                  </a:cubicBezTo>
                  <a:cubicBezTo>
                    <a:pt x="10811" y="6839"/>
                    <a:pt x="13318" y="4982"/>
                    <a:pt x="15966" y="3540"/>
                  </a:cubicBezTo>
                  <a:cubicBezTo>
                    <a:pt x="15223" y="3402"/>
                    <a:pt x="14555" y="2886"/>
                    <a:pt x="14226" y="2196"/>
                  </a:cubicBezTo>
                  <a:cubicBezTo>
                    <a:pt x="13905" y="1510"/>
                    <a:pt x="13932" y="663"/>
                    <a:pt x="142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9"/>
            <p:cNvSpPr/>
            <p:nvPr/>
          </p:nvSpPr>
          <p:spPr>
            <a:xfrm>
              <a:off x="2915038" y="3485644"/>
              <a:ext cx="652133" cy="423063"/>
            </a:xfrm>
            <a:custGeom>
              <a:rect b="b" l="l" r="r" t="t"/>
              <a:pathLst>
                <a:path extrusionOk="0" h="21383" w="32961">
                  <a:moveTo>
                    <a:pt x="32829" y="0"/>
                  </a:moveTo>
                  <a:cubicBezTo>
                    <a:pt x="32806" y="0"/>
                    <a:pt x="32783" y="7"/>
                    <a:pt x="32761" y="20"/>
                  </a:cubicBezTo>
                  <a:lnTo>
                    <a:pt x="72" y="21164"/>
                  </a:lnTo>
                  <a:cubicBezTo>
                    <a:pt x="19" y="21200"/>
                    <a:pt x="1" y="21276"/>
                    <a:pt x="37" y="21329"/>
                  </a:cubicBezTo>
                  <a:cubicBezTo>
                    <a:pt x="58" y="21364"/>
                    <a:pt x="99" y="21382"/>
                    <a:pt x="138" y="21382"/>
                  </a:cubicBezTo>
                  <a:cubicBezTo>
                    <a:pt x="161" y="21382"/>
                    <a:pt x="183" y="21378"/>
                    <a:pt x="201" y="21364"/>
                  </a:cubicBezTo>
                  <a:lnTo>
                    <a:pt x="32889" y="216"/>
                  </a:lnTo>
                  <a:cubicBezTo>
                    <a:pt x="32948" y="180"/>
                    <a:pt x="32961" y="109"/>
                    <a:pt x="32925" y="51"/>
                  </a:cubicBezTo>
                  <a:cubicBezTo>
                    <a:pt x="32903" y="18"/>
                    <a:pt x="32867" y="0"/>
                    <a:pt x="328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9"/>
            <p:cNvSpPr/>
            <p:nvPr/>
          </p:nvSpPr>
          <p:spPr>
            <a:xfrm>
              <a:off x="2691863" y="3982069"/>
              <a:ext cx="283361" cy="240962"/>
            </a:xfrm>
            <a:custGeom>
              <a:rect b="b" l="l" r="r" t="t"/>
              <a:pathLst>
                <a:path extrusionOk="0" h="12179" w="14322">
                  <a:moveTo>
                    <a:pt x="6139" y="0"/>
                  </a:moveTo>
                  <a:cubicBezTo>
                    <a:pt x="3712" y="1856"/>
                    <a:pt x="1277" y="4069"/>
                    <a:pt x="599" y="5859"/>
                  </a:cubicBezTo>
                  <a:cubicBezTo>
                    <a:pt x="1" y="7462"/>
                    <a:pt x="866" y="7932"/>
                    <a:pt x="2087" y="7932"/>
                  </a:cubicBezTo>
                  <a:cubicBezTo>
                    <a:pt x="3761" y="7932"/>
                    <a:pt x="6103" y="7048"/>
                    <a:pt x="6250" y="6994"/>
                  </a:cubicBezTo>
                  <a:lnTo>
                    <a:pt x="6250" y="6994"/>
                  </a:lnTo>
                  <a:cubicBezTo>
                    <a:pt x="6108" y="7164"/>
                    <a:pt x="2621" y="11362"/>
                    <a:pt x="6575" y="12155"/>
                  </a:cubicBezTo>
                  <a:cubicBezTo>
                    <a:pt x="6652" y="12171"/>
                    <a:pt x="6732" y="12178"/>
                    <a:pt x="6817" y="12178"/>
                  </a:cubicBezTo>
                  <a:cubicBezTo>
                    <a:pt x="8423" y="12178"/>
                    <a:pt x="11322" y="9413"/>
                    <a:pt x="14322" y="5935"/>
                  </a:cubicBezTo>
                  <a:cubicBezTo>
                    <a:pt x="13779" y="5904"/>
                    <a:pt x="13288" y="5471"/>
                    <a:pt x="13058" y="4964"/>
                  </a:cubicBezTo>
                  <a:cubicBezTo>
                    <a:pt x="12790" y="4376"/>
                    <a:pt x="12803" y="3708"/>
                    <a:pt x="12830" y="3063"/>
                  </a:cubicBezTo>
                  <a:lnTo>
                    <a:pt x="12830" y="3063"/>
                  </a:lnTo>
                  <a:cubicBezTo>
                    <a:pt x="12482" y="3304"/>
                    <a:pt x="12060" y="3421"/>
                    <a:pt x="11636" y="3421"/>
                  </a:cubicBezTo>
                  <a:cubicBezTo>
                    <a:pt x="11096" y="3421"/>
                    <a:pt x="10553" y="3230"/>
                    <a:pt x="10159" y="2859"/>
                  </a:cubicBezTo>
                  <a:cubicBezTo>
                    <a:pt x="9460" y="2195"/>
                    <a:pt x="9304" y="1028"/>
                    <a:pt x="9803" y="204"/>
                  </a:cubicBezTo>
                  <a:lnTo>
                    <a:pt x="9803" y="204"/>
                  </a:lnTo>
                  <a:cubicBezTo>
                    <a:pt x="9208" y="512"/>
                    <a:pt x="8509" y="820"/>
                    <a:pt x="7818" y="820"/>
                  </a:cubicBezTo>
                  <a:cubicBezTo>
                    <a:pt x="7568" y="820"/>
                    <a:pt x="7320" y="780"/>
                    <a:pt x="7078" y="685"/>
                  </a:cubicBezTo>
                  <a:cubicBezTo>
                    <a:pt x="6713" y="543"/>
                    <a:pt x="6433" y="268"/>
                    <a:pt x="6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9"/>
            <p:cNvSpPr/>
            <p:nvPr/>
          </p:nvSpPr>
          <p:spPr>
            <a:xfrm>
              <a:off x="3437501" y="3889654"/>
              <a:ext cx="241891" cy="349383"/>
            </a:xfrm>
            <a:custGeom>
              <a:rect b="b" l="l" r="r" t="t"/>
              <a:pathLst>
                <a:path extrusionOk="0" h="17659" w="12226">
                  <a:moveTo>
                    <a:pt x="247" y="0"/>
                  </a:moveTo>
                  <a:cubicBezTo>
                    <a:pt x="242" y="0"/>
                    <a:pt x="237" y="0"/>
                    <a:pt x="231" y="1"/>
                  </a:cubicBezTo>
                  <a:cubicBezTo>
                    <a:pt x="103" y="5"/>
                    <a:pt x="0" y="112"/>
                    <a:pt x="0" y="245"/>
                  </a:cubicBezTo>
                  <a:cubicBezTo>
                    <a:pt x="58" y="2948"/>
                    <a:pt x="210" y="5681"/>
                    <a:pt x="441" y="8371"/>
                  </a:cubicBezTo>
                  <a:cubicBezTo>
                    <a:pt x="445" y="8433"/>
                    <a:pt x="472" y="8486"/>
                    <a:pt x="517" y="8527"/>
                  </a:cubicBezTo>
                  <a:cubicBezTo>
                    <a:pt x="3602" y="11323"/>
                    <a:pt x="7195" y="14208"/>
                    <a:pt x="11816" y="17609"/>
                  </a:cubicBezTo>
                  <a:cubicBezTo>
                    <a:pt x="11861" y="17640"/>
                    <a:pt x="11910" y="17658"/>
                    <a:pt x="11958" y="17658"/>
                  </a:cubicBezTo>
                  <a:cubicBezTo>
                    <a:pt x="12030" y="17658"/>
                    <a:pt x="12102" y="17622"/>
                    <a:pt x="12151" y="17560"/>
                  </a:cubicBezTo>
                  <a:cubicBezTo>
                    <a:pt x="12226" y="17453"/>
                    <a:pt x="12204" y="17307"/>
                    <a:pt x="12097" y="17227"/>
                  </a:cubicBezTo>
                  <a:cubicBezTo>
                    <a:pt x="7524" y="13861"/>
                    <a:pt x="3963" y="11003"/>
                    <a:pt x="904" y="8237"/>
                  </a:cubicBezTo>
                  <a:cubicBezTo>
                    <a:pt x="677" y="5588"/>
                    <a:pt x="535" y="2894"/>
                    <a:pt x="477" y="232"/>
                  </a:cubicBezTo>
                  <a:cubicBezTo>
                    <a:pt x="472" y="109"/>
                    <a:pt x="373" y="0"/>
                    <a:pt x="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9"/>
            <p:cNvSpPr/>
            <p:nvPr/>
          </p:nvSpPr>
          <p:spPr>
            <a:xfrm>
              <a:off x="3592971" y="4226553"/>
              <a:ext cx="84146" cy="80743"/>
            </a:xfrm>
            <a:custGeom>
              <a:rect b="b" l="l" r="r" t="t"/>
              <a:pathLst>
                <a:path extrusionOk="0" h="4081" w="4253">
                  <a:moveTo>
                    <a:pt x="3988" y="1"/>
                  </a:moveTo>
                  <a:cubicBezTo>
                    <a:pt x="3925" y="1"/>
                    <a:pt x="3863" y="27"/>
                    <a:pt x="3816" y="78"/>
                  </a:cubicBezTo>
                  <a:cubicBezTo>
                    <a:pt x="2649" y="1334"/>
                    <a:pt x="1408" y="2540"/>
                    <a:pt x="112" y="3662"/>
                  </a:cubicBezTo>
                  <a:cubicBezTo>
                    <a:pt x="13" y="3752"/>
                    <a:pt x="0" y="3898"/>
                    <a:pt x="89" y="3996"/>
                  </a:cubicBezTo>
                  <a:cubicBezTo>
                    <a:pt x="134" y="4050"/>
                    <a:pt x="200" y="4081"/>
                    <a:pt x="268" y="4081"/>
                  </a:cubicBezTo>
                  <a:cubicBezTo>
                    <a:pt x="321" y="4081"/>
                    <a:pt x="379" y="4058"/>
                    <a:pt x="424" y="4023"/>
                  </a:cubicBezTo>
                  <a:cubicBezTo>
                    <a:pt x="1728" y="2887"/>
                    <a:pt x="2988" y="1668"/>
                    <a:pt x="4163" y="399"/>
                  </a:cubicBezTo>
                  <a:cubicBezTo>
                    <a:pt x="4252" y="306"/>
                    <a:pt x="4248" y="154"/>
                    <a:pt x="4150" y="65"/>
                  </a:cubicBezTo>
                  <a:cubicBezTo>
                    <a:pt x="4103" y="22"/>
                    <a:pt x="4045" y="1"/>
                    <a:pt x="3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9"/>
            <p:cNvSpPr/>
            <p:nvPr/>
          </p:nvSpPr>
          <p:spPr>
            <a:xfrm>
              <a:off x="3665107" y="4221132"/>
              <a:ext cx="147655" cy="74451"/>
            </a:xfrm>
            <a:custGeom>
              <a:rect b="b" l="l" r="r" t="t"/>
              <a:pathLst>
                <a:path extrusionOk="0" h="3763" w="7463">
                  <a:moveTo>
                    <a:pt x="7218" y="0"/>
                  </a:moveTo>
                  <a:cubicBezTo>
                    <a:pt x="5482" y="45"/>
                    <a:pt x="3692" y="165"/>
                    <a:pt x="1964" y="280"/>
                  </a:cubicBezTo>
                  <a:cubicBezTo>
                    <a:pt x="1385" y="317"/>
                    <a:pt x="811" y="356"/>
                    <a:pt x="241" y="393"/>
                  </a:cubicBezTo>
                  <a:cubicBezTo>
                    <a:pt x="139" y="397"/>
                    <a:pt x="54" y="467"/>
                    <a:pt x="27" y="566"/>
                  </a:cubicBezTo>
                  <a:cubicBezTo>
                    <a:pt x="0" y="664"/>
                    <a:pt x="41" y="767"/>
                    <a:pt x="125" y="824"/>
                  </a:cubicBezTo>
                  <a:cubicBezTo>
                    <a:pt x="1644" y="1844"/>
                    <a:pt x="3220" y="2818"/>
                    <a:pt x="4804" y="3732"/>
                  </a:cubicBezTo>
                  <a:cubicBezTo>
                    <a:pt x="4841" y="3749"/>
                    <a:pt x="4880" y="3763"/>
                    <a:pt x="4921" y="3763"/>
                  </a:cubicBezTo>
                  <a:cubicBezTo>
                    <a:pt x="5005" y="3763"/>
                    <a:pt x="5085" y="3718"/>
                    <a:pt x="5129" y="3642"/>
                  </a:cubicBezTo>
                  <a:cubicBezTo>
                    <a:pt x="5192" y="3527"/>
                    <a:pt x="5156" y="3385"/>
                    <a:pt x="5041" y="3317"/>
                  </a:cubicBezTo>
                  <a:cubicBezTo>
                    <a:pt x="3670" y="2530"/>
                    <a:pt x="2303" y="1692"/>
                    <a:pt x="976" y="820"/>
                  </a:cubicBezTo>
                  <a:cubicBezTo>
                    <a:pt x="1315" y="798"/>
                    <a:pt x="1652" y="775"/>
                    <a:pt x="1995" y="753"/>
                  </a:cubicBezTo>
                  <a:cubicBezTo>
                    <a:pt x="3719" y="637"/>
                    <a:pt x="5503" y="521"/>
                    <a:pt x="7231" y="477"/>
                  </a:cubicBezTo>
                  <a:cubicBezTo>
                    <a:pt x="7360" y="473"/>
                    <a:pt x="7463" y="366"/>
                    <a:pt x="7463" y="232"/>
                  </a:cubicBezTo>
                  <a:cubicBezTo>
                    <a:pt x="7459" y="103"/>
                    <a:pt x="7365" y="0"/>
                    <a:pt x="7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9"/>
            <p:cNvSpPr/>
            <p:nvPr/>
          </p:nvSpPr>
          <p:spPr>
            <a:xfrm>
              <a:off x="3437501" y="3889654"/>
              <a:ext cx="234076" cy="343131"/>
            </a:xfrm>
            <a:custGeom>
              <a:rect b="b" l="l" r="r" t="t"/>
              <a:pathLst>
                <a:path extrusionOk="0" h="17343" w="11831">
                  <a:moveTo>
                    <a:pt x="231" y="1"/>
                  </a:moveTo>
                  <a:cubicBezTo>
                    <a:pt x="103" y="5"/>
                    <a:pt x="0" y="112"/>
                    <a:pt x="0" y="241"/>
                  </a:cubicBezTo>
                  <a:lnTo>
                    <a:pt x="0" y="245"/>
                  </a:lnTo>
                  <a:cubicBezTo>
                    <a:pt x="58" y="2948"/>
                    <a:pt x="210" y="5681"/>
                    <a:pt x="441" y="8371"/>
                  </a:cubicBezTo>
                  <a:cubicBezTo>
                    <a:pt x="445" y="8433"/>
                    <a:pt x="472" y="8486"/>
                    <a:pt x="517" y="8527"/>
                  </a:cubicBezTo>
                  <a:cubicBezTo>
                    <a:pt x="3522" y="11247"/>
                    <a:pt x="7004" y="14056"/>
                    <a:pt x="11451" y="17342"/>
                  </a:cubicBezTo>
                  <a:cubicBezTo>
                    <a:pt x="11527" y="17262"/>
                    <a:pt x="11598" y="17186"/>
                    <a:pt x="11674" y="17106"/>
                  </a:cubicBezTo>
                  <a:cubicBezTo>
                    <a:pt x="11714" y="17061"/>
                    <a:pt x="11771" y="17034"/>
                    <a:pt x="11830" y="17030"/>
                  </a:cubicBezTo>
                  <a:cubicBezTo>
                    <a:pt x="7382" y="13749"/>
                    <a:pt x="3905" y="10949"/>
                    <a:pt x="904" y="8237"/>
                  </a:cubicBezTo>
                  <a:cubicBezTo>
                    <a:pt x="677" y="5588"/>
                    <a:pt x="535" y="2894"/>
                    <a:pt x="477" y="232"/>
                  </a:cubicBezTo>
                  <a:cubicBezTo>
                    <a:pt x="472" y="108"/>
                    <a:pt x="374" y="1"/>
                    <a:pt x="249" y="1"/>
                  </a:cubicBezTo>
                  <a:close/>
                </a:path>
              </a:pathLst>
            </a:custGeom>
            <a:solidFill>
              <a:srgbClr val="395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9"/>
            <p:cNvSpPr/>
            <p:nvPr/>
          </p:nvSpPr>
          <p:spPr>
            <a:xfrm>
              <a:off x="3593585" y="4226592"/>
              <a:ext cx="82108" cy="80703"/>
            </a:xfrm>
            <a:custGeom>
              <a:rect b="b" l="l" r="r" t="t"/>
              <a:pathLst>
                <a:path extrusionOk="0" h="4079" w="4150">
                  <a:moveTo>
                    <a:pt x="3941" y="0"/>
                  </a:moveTo>
                  <a:cubicBezTo>
                    <a:pt x="3882" y="4"/>
                    <a:pt x="3825" y="31"/>
                    <a:pt x="3785" y="76"/>
                  </a:cubicBezTo>
                  <a:cubicBezTo>
                    <a:pt x="3709" y="156"/>
                    <a:pt x="3638" y="232"/>
                    <a:pt x="3562" y="312"/>
                  </a:cubicBezTo>
                  <a:cubicBezTo>
                    <a:pt x="2462" y="1483"/>
                    <a:pt x="1291" y="2610"/>
                    <a:pt x="81" y="3660"/>
                  </a:cubicBezTo>
                  <a:cubicBezTo>
                    <a:pt x="27" y="3709"/>
                    <a:pt x="0" y="3776"/>
                    <a:pt x="0" y="3843"/>
                  </a:cubicBezTo>
                  <a:cubicBezTo>
                    <a:pt x="0" y="3896"/>
                    <a:pt x="19" y="3950"/>
                    <a:pt x="58" y="3994"/>
                  </a:cubicBezTo>
                  <a:cubicBezTo>
                    <a:pt x="103" y="4048"/>
                    <a:pt x="169" y="4079"/>
                    <a:pt x="237" y="4079"/>
                  </a:cubicBezTo>
                  <a:cubicBezTo>
                    <a:pt x="290" y="4079"/>
                    <a:pt x="348" y="4056"/>
                    <a:pt x="393" y="4021"/>
                  </a:cubicBezTo>
                  <a:cubicBezTo>
                    <a:pt x="1612" y="2961"/>
                    <a:pt x="2787" y="1831"/>
                    <a:pt x="3896" y="651"/>
                  </a:cubicBezTo>
                  <a:cubicBezTo>
                    <a:pt x="3843" y="619"/>
                    <a:pt x="3789" y="584"/>
                    <a:pt x="3740" y="548"/>
                  </a:cubicBezTo>
                  <a:cubicBezTo>
                    <a:pt x="3674" y="503"/>
                    <a:pt x="3633" y="428"/>
                    <a:pt x="3633" y="352"/>
                  </a:cubicBezTo>
                  <a:cubicBezTo>
                    <a:pt x="3633" y="330"/>
                    <a:pt x="3638" y="308"/>
                    <a:pt x="3642" y="290"/>
                  </a:cubicBezTo>
                  <a:cubicBezTo>
                    <a:pt x="3669" y="191"/>
                    <a:pt x="3754" y="121"/>
                    <a:pt x="3856" y="117"/>
                  </a:cubicBezTo>
                  <a:cubicBezTo>
                    <a:pt x="3954" y="107"/>
                    <a:pt x="4052" y="103"/>
                    <a:pt x="4150" y="98"/>
                  </a:cubicBezTo>
                  <a:cubicBezTo>
                    <a:pt x="4141" y="85"/>
                    <a:pt x="4128" y="76"/>
                    <a:pt x="4119" y="63"/>
                  </a:cubicBezTo>
                  <a:cubicBezTo>
                    <a:pt x="4075" y="23"/>
                    <a:pt x="4016" y="0"/>
                    <a:pt x="3958" y="0"/>
                  </a:cubicBezTo>
                  <a:close/>
                </a:path>
              </a:pathLst>
            </a:custGeom>
            <a:solidFill>
              <a:srgbClr val="395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9"/>
            <p:cNvSpPr/>
            <p:nvPr/>
          </p:nvSpPr>
          <p:spPr>
            <a:xfrm>
              <a:off x="3665463" y="4221132"/>
              <a:ext cx="147299" cy="74451"/>
            </a:xfrm>
            <a:custGeom>
              <a:rect b="b" l="l" r="r" t="t"/>
              <a:pathLst>
                <a:path extrusionOk="0" h="3763" w="7445">
                  <a:moveTo>
                    <a:pt x="7200" y="0"/>
                  </a:moveTo>
                  <a:cubicBezTo>
                    <a:pt x="5464" y="45"/>
                    <a:pt x="3674" y="165"/>
                    <a:pt x="1946" y="280"/>
                  </a:cubicBezTo>
                  <a:cubicBezTo>
                    <a:pt x="1465" y="312"/>
                    <a:pt x="989" y="343"/>
                    <a:pt x="517" y="374"/>
                  </a:cubicBezTo>
                  <a:cubicBezTo>
                    <a:pt x="419" y="379"/>
                    <a:pt x="321" y="383"/>
                    <a:pt x="223" y="393"/>
                  </a:cubicBezTo>
                  <a:cubicBezTo>
                    <a:pt x="121" y="397"/>
                    <a:pt x="36" y="467"/>
                    <a:pt x="9" y="566"/>
                  </a:cubicBezTo>
                  <a:cubicBezTo>
                    <a:pt x="5" y="584"/>
                    <a:pt x="0" y="606"/>
                    <a:pt x="0" y="628"/>
                  </a:cubicBezTo>
                  <a:cubicBezTo>
                    <a:pt x="0" y="704"/>
                    <a:pt x="41" y="779"/>
                    <a:pt x="107" y="824"/>
                  </a:cubicBezTo>
                  <a:cubicBezTo>
                    <a:pt x="1626" y="1844"/>
                    <a:pt x="3202" y="2818"/>
                    <a:pt x="4786" y="3732"/>
                  </a:cubicBezTo>
                  <a:cubicBezTo>
                    <a:pt x="4823" y="3749"/>
                    <a:pt x="4862" y="3763"/>
                    <a:pt x="4903" y="3763"/>
                  </a:cubicBezTo>
                  <a:cubicBezTo>
                    <a:pt x="4987" y="3763"/>
                    <a:pt x="5067" y="3718"/>
                    <a:pt x="5111" y="3642"/>
                  </a:cubicBezTo>
                  <a:cubicBezTo>
                    <a:pt x="5134" y="3607"/>
                    <a:pt x="5143" y="3562"/>
                    <a:pt x="5143" y="3522"/>
                  </a:cubicBezTo>
                  <a:cubicBezTo>
                    <a:pt x="5143" y="3442"/>
                    <a:pt x="5098" y="3362"/>
                    <a:pt x="5023" y="3317"/>
                  </a:cubicBezTo>
                  <a:cubicBezTo>
                    <a:pt x="3652" y="2530"/>
                    <a:pt x="2285" y="1692"/>
                    <a:pt x="958" y="820"/>
                  </a:cubicBezTo>
                  <a:cubicBezTo>
                    <a:pt x="1297" y="798"/>
                    <a:pt x="1634" y="775"/>
                    <a:pt x="1977" y="753"/>
                  </a:cubicBezTo>
                  <a:cubicBezTo>
                    <a:pt x="3701" y="637"/>
                    <a:pt x="5485" y="521"/>
                    <a:pt x="7213" y="477"/>
                  </a:cubicBezTo>
                  <a:cubicBezTo>
                    <a:pt x="7342" y="473"/>
                    <a:pt x="7445" y="370"/>
                    <a:pt x="7445" y="241"/>
                  </a:cubicBezTo>
                  <a:lnTo>
                    <a:pt x="7445" y="232"/>
                  </a:lnTo>
                  <a:cubicBezTo>
                    <a:pt x="7441" y="103"/>
                    <a:pt x="7347" y="0"/>
                    <a:pt x="7205" y="0"/>
                  </a:cubicBezTo>
                  <a:close/>
                </a:path>
              </a:pathLst>
            </a:custGeom>
            <a:solidFill>
              <a:srgbClr val="395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9"/>
            <p:cNvSpPr/>
            <p:nvPr/>
          </p:nvSpPr>
          <p:spPr>
            <a:xfrm>
              <a:off x="2732522" y="2967020"/>
              <a:ext cx="297843" cy="552595"/>
            </a:xfrm>
            <a:custGeom>
              <a:rect b="b" l="l" r="r" t="t"/>
              <a:pathLst>
                <a:path extrusionOk="0" h="27930" w="15054">
                  <a:moveTo>
                    <a:pt x="13162" y="0"/>
                  </a:moveTo>
                  <a:cubicBezTo>
                    <a:pt x="13109" y="27"/>
                    <a:pt x="13050" y="58"/>
                    <a:pt x="12996" y="89"/>
                  </a:cubicBezTo>
                  <a:cubicBezTo>
                    <a:pt x="9373" y="2062"/>
                    <a:pt x="5874" y="4604"/>
                    <a:pt x="3420" y="7863"/>
                  </a:cubicBezTo>
                  <a:cubicBezTo>
                    <a:pt x="1216" y="13250"/>
                    <a:pt x="1" y="19145"/>
                    <a:pt x="1" y="25321"/>
                  </a:cubicBezTo>
                  <a:cubicBezTo>
                    <a:pt x="1" y="25520"/>
                    <a:pt x="1" y="25721"/>
                    <a:pt x="5" y="25921"/>
                  </a:cubicBezTo>
                  <a:cubicBezTo>
                    <a:pt x="5" y="26060"/>
                    <a:pt x="9" y="26194"/>
                    <a:pt x="9" y="26331"/>
                  </a:cubicBezTo>
                  <a:cubicBezTo>
                    <a:pt x="23" y="26870"/>
                    <a:pt x="46" y="27400"/>
                    <a:pt x="77" y="27930"/>
                  </a:cubicBezTo>
                  <a:cubicBezTo>
                    <a:pt x="1990" y="25900"/>
                    <a:pt x="3950" y="23936"/>
                    <a:pt x="6154" y="21946"/>
                  </a:cubicBezTo>
                  <a:cubicBezTo>
                    <a:pt x="7966" y="20307"/>
                    <a:pt x="9836" y="18696"/>
                    <a:pt x="11403" y="16808"/>
                  </a:cubicBezTo>
                  <a:cubicBezTo>
                    <a:pt x="12970" y="14920"/>
                    <a:pt x="14235" y="12712"/>
                    <a:pt x="14653" y="10294"/>
                  </a:cubicBezTo>
                  <a:cubicBezTo>
                    <a:pt x="15053" y="7957"/>
                    <a:pt x="14644" y="5565"/>
                    <a:pt x="14231" y="3228"/>
                  </a:cubicBezTo>
                  <a:cubicBezTo>
                    <a:pt x="14034" y="2115"/>
                    <a:pt x="13442" y="1278"/>
                    <a:pt x="13197" y="192"/>
                  </a:cubicBezTo>
                  <a:cubicBezTo>
                    <a:pt x="13183" y="130"/>
                    <a:pt x="13171" y="62"/>
                    <a:pt x="13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9"/>
            <p:cNvSpPr/>
            <p:nvPr/>
          </p:nvSpPr>
          <p:spPr>
            <a:xfrm>
              <a:off x="2735707" y="3318144"/>
              <a:ext cx="490035" cy="300396"/>
            </a:xfrm>
            <a:custGeom>
              <a:rect b="b" l="l" r="r" t="t"/>
              <a:pathLst>
                <a:path extrusionOk="0" h="15183" w="24768">
                  <a:moveTo>
                    <a:pt x="17891" y="1"/>
                  </a:moveTo>
                  <a:cubicBezTo>
                    <a:pt x="17117" y="1"/>
                    <a:pt x="16343" y="57"/>
                    <a:pt x="15574" y="187"/>
                  </a:cubicBezTo>
                  <a:cubicBezTo>
                    <a:pt x="11335" y="899"/>
                    <a:pt x="7774" y="3727"/>
                    <a:pt x="4706" y="6737"/>
                  </a:cubicBezTo>
                  <a:cubicBezTo>
                    <a:pt x="3126" y="8281"/>
                    <a:pt x="1607" y="9920"/>
                    <a:pt x="0" y="11439"/>
                  </a:cubicBezTo>
                  <a:cubicBezTo>
                    <a:pt x="31" y="11786"/>
                    <a:pt x="62" y="12128"/>
                    <a:pt x="103" y="12471"/>
                  </a:cubicBezTo>
                  <a:cubicBezTo>
                    <a:pt x="107" y="12551"/>
                    <a:pt x="116" y="12631"/>
                    <a:pt x="125" y="12707"/>
                  </a:cubicBezTo>
                  <a:cubicBezTo>
                    <a:pt x="200" y="13393"/>
                    <a:pt x="290" y="14074"/>
                    <a:pt x="397" y="14751"/>
                  </a:cubicBezTo>
                  <a:cubicBezTo>
                    <a:pt x="6461" y="14523"/>
                    <a:pt x="12769" y="15183"/>
                    <a:pt x="18307" y="13058"/>
                  </a:cubicBezTo>
                  <a:cubicBezTo>
                    <a:pt x="19136" y="12738"/>
                    <a:pt x="19955" y="12355"/>
                    <a:pt x="20623" y="11772"/>
                  </a:cubicBezTo>
                  <a:cubicBezTo>
                    <a:pt x="21500" y="11015"/>
                    <a:pt x="22070" y="9960"/>
                    <a:pt x="22520" y="8887"/>
                  </a:cubicBezTo>
                  <a:cubicBezTo>
                    <a:pt x="23156" y="7391"/>
                    <a:pt x="23588" y="5811"/>
                    <a:pt x="24020" y="4243"/>
                  </a:cubicBezTo>
                  <a:cubicBezTo>
                    <a:pt x="24291" y="3255"/>
                    <a:pt x="24474" y="2190"/>
                    <a:pt x="24741" y="1198"/>
                  </a:cubicBezTo>
                  <a:cubicBezTo>
                    <a:pt x="24750" y="1158"/>
                    <a:pt x="24759" y="1127"/>
                    <a:pt x="24768" y="1086"/>
                  </a:cubicBezTo>
                  <a:cubicBezTo>
                    <a:pt x="24688" y="1068"/>
                    <a:pt x="24608" y="1047"/>
                    <a:pt x="24527" y="1029"/>
                  </a:cubicBezTo>
                  <a:cubicBezTo>
                    <a:pt x="22357" y="471"/>
                    <a:pt x="20120" y="1"/>
                    <a:pt x="17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9"/>
            <p:cNvSpPr/>
            <p:nvPr/>
          </p:nvSpPr>
          <p:spPr>
            <a:xfrm>
              <a:off x="2732620" y="2962548"/>
              <a:ext cx="264802" cy="525450"/>
            </a:xfrm>
            <a:custGeom>
              <a:rect b="b" l="l" r="r" t="t"/>
              <a:pathLst>
                <a:path extrusionOk="0" h="26558" w="13384">
                  <a:moveTo>
                    <a:pt x="13258" y="1"/>
                  </a:moveTo>
                  <a:cubicBezTo>
                    <a:pt x="13221" y="1"/>
                    <a:pt x="13186" y="19"/>
                    <a:pt x="13166" y="53"/>
                  </a:cubicBezTo>
                  <a:cubicBezTo>
                    <a:pt x="13108" y="142"/>
                    <a:pt x="13045" y="226"/>
                    <a:pt x="12991" y="315"/>
                  </a:cubicBezTo>
                  <a:cubicBezTo>
                    <a:pt x="10347" y="4336"/>
                    <a:pt x="8299" y="8988"/>
                    <a:pt x="6318" y="13485"/>
                  </a:cubicBezTo>
                  <a:cubicBezTo>
                    <a:pt x="5351" y="15675"/>
                    <a:pt x="4354" y="17942"/>
                    <a:pt x="3313" y="20066"/>
                  </a:cubicBezTo>
                  <a:cubicBezTo>
                    <a:pt x="2298" y="22136"/>
                    <a:pt x="1198" y="24162"/>
                    <a:pt x="0" y="26147"/>
                  </a:cubicBezTo>
                  <a:cubicBezTo>
                    <a:pt x="0" y="26286"/>
                    <a:pt x="4" y="26420"/>
                    <a:pt x="4" y="26557"/>
                  </a:cubicBezTo>
                  <a:cubicBezTo>
                    <a:pt x="1274" y="24478"/>
                    <a:pt x="2449" y="22341"/>
                    <a:pt x="3508" y="20163"/>
                  </a:cubicBezTo>
                  <a:cubicBezTo>
                    <a:pt x="4555" y="18036"/>
                    <a:pt x="5552" y="15769"/>
                    <a:pt x="6523" y="13575"/>
                  </a:cubicBezTo>
                  <a:cubicBezTo>
                    <a:pt x="8504" y="9073"/>
                    <a:pt x="10552" y="4429"/>
                    <a:pt x="13192" y="418"/>
                  </a:cubicBezTo>
                  <a:cubicBezTo>
                    <a:pt x="13246" y="338"/>
                    <a:pt x="13299" y="253"/>
                    <a:pt x="13348" y="173"/>
                  </a:cubicBezTo>
                  <a:cubicBezTo>
                    <a:pt x="13384" y="124"/>
                    <a:pt x="13371" y="58"/>
                    <a:pt x="13317" y="17"/>
                  </a:cubicBezTo>
                  <a:cubicBezTo>
                    <a:pt x="13299" y="6"/>
                    <a:pt x="13278" y="1"/>
                    <a:pt x="13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9"/>
            <p:cNvSpPr/>
            <p:nvPr/>
          </p:nvSpPr>
          <p:spPr>
            <a:xfrm>
              <a:off x="2737725" y="3336900"/>
              <a:ext cx="491717" cy="232652"/>
            </a:xfrm>
            <a:custGeom>
              <a:rect b="b" l="l" r="r" t="t"/>
              <a:pathLst>
                <a:path extrusionOk="0" h="11759" w="24853">
                  <a:moveTo>
                    <a:pt x="24730" y="1"/>
                  </a:moveTo>
                  <a:cubicBezTo>
                    <a:pt x="24720" y="1"/>
                    <a:pt x="24711" y="2"/>
                    <a:pt x="24701" y="5"/>
                  </a:cubicBezTo>
                  <a:cubicBezTo>
                    <a:pt x="24608" y="27"/>
                    <a:pt x="24514" y="50"/>
                    <a:pt x="24425" y="81"/>
                  </a:cubicBezTo>
                  <a:cubicBezTo>
                    <a:pt x="19310" y="1429"/>
                    <a:pt x="14186" y="3981"/>
                    <a:pt x="9373" y="6478"/>
                  </a:cubicBezTo>
                  <a:cubicBezTo>
                    <a:pt x="6238" y="8108"/>
                    <a:pt x="3099" y="9796"/>
                    <a:pt x="1" y="11523"/>
                  </a:cubicBezTo>
                  <a:cubicBezTo>
                    <a:pt x="5" y="11603"/>
                    <a:pt x="14" y="11683"/>
                    <a:pt x="23" y="11759"/>
                  </a:cubicBezTo>
                  <a:cubicBezTo>
                    <a:pt x="3153" y="10018"/>
                    <a:pt x="6314" y="8317"/>
                    <a:pt x="9480" y="6675"/>
                  </a:cubicBezTo>
                  <a:cubicBezTo>
                    <a:pt x="14323" y="4159"/>
                    <a:pt x="19488" y="1585"/>
                    <a:pt x="24639" y="250"/>
                  </a:cubicBezTo>
                  <a:cubicBezTo>
                    <a:pt x="24674" y="237"/>
                    <a:pt x="24719" y="227"/>
                    <a:pt x="24755" y="214"/>
                  </a:cubicBezTo>
                  <a:cubicBezTo>
                    <a:pt x="24813" y="200"/>
                    <a:pt x="24853" y="138"/>
                    <a:pt x="24830" y="85"/>
                  </a:cubicBezTo>
                  <a:cubicBezTo>
                    <a:pt x="24820" y="37"/>
                    <a:pt x="24778" y="1"/>
                    <a:pt x="24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9"/>
            <p:cNvSpPr/>
            <p:nvPr/>
          </p:nvSpPr>
          <p:spPr>
            <a:xfrm>
              <a:off x="3964078" y="3433530"/>
              <a:ext cx="333259" cy="550557"/>
            </a:xfrm>
            <a:custGeom>
              <a:rect b="b" l="l" r="r" t="t"/>
              <a:pathLst>
                <a:path extrusionOk="0" h="27827" w="16844">
                  <a:moveTo>
                    <a:pt x="219" y="1"/>
                  </a:moveTo>
                  <a:cubicBezTo>
                    <a:pt x="1" y="5046"/>
                    <a:pt x="726" y="10419"/>
                    <a:pt x="3901" y="14346"/>
                  </a:cubicBezTo>
                  <a:cubicBezTo>
                    <a:pt x="6590" y="17676"/>
                    <a:pt x="10708" y="19560"/>
                    <a:pt x="13633" y="22689"/>
                  </a:cubicBezTo>
                  <a:cubicBezTo>
                    <a:pt x="15018" y="24177"/>
                    <a:pt x="16113" y="25930"/>
                    <a:pt x="16844" y="27827"/>
                  </a:cubicBezTo>
                  <a:cubicBezTo>
                    <a:pt x="15455" y="23357"/>
                    <a:pt x="14239" y="19404"/>
                    <a:pt x="13322" y="14817"/>
                  </a:cubicBezTo>
                  <a:cubicBezTo>
                    <a:pt x="12907" y="12752"/>
                    <a:pt x="12538" y="10668"/>
                    <a:pt x="11835" y="8683"/>
                  </a:cubicBezTo>
                  <a:cubicBezTo>
                    <a:pt x="11132" y="6696"/>
                    <a:pt x="10067" y="4791"/>
                    <a:pt x="8464" y="3425"/>
                  </a:cubicBezTo>
                  <a:cubicBezTo>
                    <a:pt x="6919" y="2102"/>
                    <a:pt x="4974" y="1354"/>
                    <a:pt x="3068" y="632"/>
                  </a:cubicBezTo>
                  <a:cubicBezTo>
                    <a:pt x="2107" y="268"/>
                    <a:pt x="1180" y="365"/>
                    <a:pt x="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9"/>
            <p:cNvSpPr/>
            <p:nvPr/>
          </p:nvSpPr>
          <p:spPr>
            <a:xfrm>
              <a:off x="4225874" y="3425616"/>
              <a:ext cx="242188" cy="556275"/>
            </a:xfrm>
            <a:custGeom>
              <a:rect b="b" l="l" r="r" t="t"/>
              <a:pathLst>
                <a:path extrusionOk="0" h="28116" w="12241">
                  <a:moveTo>
                    <a:pt x="6047" y="0"/>
                  </a:moveTo>
                  <a:cubicBezTo>
                    <a:pt x="4155" y="1874"/>
                    <a:pt x="2307" y="3900"/>
                    <a:pt x="1341" y="6381"/>
                  </a:cubicBezTo>
                  <a:cubicBezTo>
                    <a:pt x="0" y="9821"/>
                    <a:pt x="522" y="13690"/>
                    <a:pt x="1395" y="17274"/>
                  </a:cubicBezTo>
                  <a:cubicBezTo>
                    <a:pt x="2267" y="20864"/>
                    <a:pt x="3483" y="24425"/>
                    <a:pt x="3473" y="28116"/>
                  </a:cubicBezTo>
                  <a:cubicBezTo>
                    <a:pt x="5766" y="21928"/>
                    <a:pt x="10909" y="16526"/>
                    <a:pt x="12035" y="10026"/>
                  </a:cubicBezTo>
                  <a:cubicBezTo>
                    <a:pt x="12165" y="9274"/>
                    <a:pt x="12240" y="8499"/>
                    <a:pt x="12107" y="7751"/>
                  </a:cubicBezTo>
                  <a:cubicBezTo>
                    <a:pt x="11928" y="6767"/>
                    <a:pt x="11403" y="5886"/>
                    <a:pt x="10811" y="5084"/>
                  </a:cubicBezTo>
                  <a:cubicBezTo>
                    <a:pt x="9983" y="3958"/>
                    <a:pt x="9012" y="2947"/>
                    <a:pt x="8041" y="1936"/>
                  </a:cubicBezTo>
                  <a:cubicBezTo>
                    <a:pt x="7410" y="1282"/>
                    <a:pt x="6679" y="654"/>
                    <a:pt x="6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9"/>
            <p:cNvSpPr/>
            <p:nvPr/>
          </p:nvSpPr>
          <p:spPr>
            <a:xfrm>
              <a:off x="3965404" y="3429217"/>
              <a:ext cx="329836" cy="548460"/>
            </a:xfrm>
            <a:custGeom>
              <a:rect b="b" l="l" r="r" t="t"/>
              <a:pathLst>
                <a:path extrusionOk="0" h="27721" w="16671">
                  <a:moveTo>
                    <a:pt x="110" y="0"/>
                  </a:moveTo>
                  <a:cubicBezTo>
                    <a:pt x="96" y="0"/>
                    <a:pt x="81" y="3"/>
                    <a:pt x="67" y="10"/>
                  </a:cubicBezTo>
                  <a:cubicBezTo>
                    <a:pt x="22" y="32"/>
                    <a:pt x="1" y="90"/>
                    <a:pt x="22" y="135"/>
                  </a:cubicBezTo>
                  <a:cubicBezTo>
                    <a:pt x="1839" y="3936"/>
                    <a:pt x="4426" y="7574"/>
                    <a:pt x="6924" y="11087"/>
                  </a:cubicBezTo>
                  <a:cubicBezTo>
                    <a:pt x="8112" y="12765"/>
                    <a:pt x="9345" y="14497"/>
                    <a:pt x="10454" y="16194"/>
                  </a:cubicBezTo>
                  <a:cubicBezTo>
                    <a:pt x="12814" y="19809"/>
                    <a:pt x="14840" y="23669"/>
                    <a:pt x="16483" y="27662"/>
                  </a:cubicBezTo>
                  <a:cubicBezTo>
                    <a:pt x="16499" y="27699"/>
                    <a:pt x="16532" y="27720"/>
                    <a:pt x="16568" y="27720"/>
                  </a:cubicBezTo>
                  <a:cubicBezTo>
                    <a:pt x="16581" y="27720"/>
                    <a:pt x="16594" y="27717"/>
                    <a:pt x="16607" y="27712"/>
                  </a:cubicBezTo>
                  <a:cubicBezTo>
                    <a:pt x="16630" y="27707"/>
                    <a:pt x="16643" y="27689"/>
                    <a:pt x="16652" y="27676"/>
                  </a:cubicBezTo>
                  <a:cubicBezTo>
                    <a:pt x="16670" y="27650"/>
                    <a:pt x="16670" y="27617"/>
                    <a:pt x="16661" y="27591"/>
                  </a:cubicBezTo>
                  <a:cubicBezTo>
                    <a:pt x="15014" y="23584"/>
                    <a:pt x="12978" y="19716"/>
                    <a:pt x="10615" y="16091"/>
                  </a:cubicBezTo>
                  <a:cubicBezTo>
                    <a:pt x="9501" y="14390"/>
                    <a:pt x="8268" y="12654"/>
                    <a:pt x="7080" y="10980"/>
                  </a:cubicBezTo>
                  <a:cubicBezTo>
                    <a:pt x="4582" y="7471"/>
                    <a:pt x="2004" y="3842"/>
                    <a:pt x="196" y="54"/>
                  </a:cubicBezTo>
                  <a:cubicBezTo>
                    <a:pt x="180" y="19"/>
                    <a:pt x="146" y="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9"/>
            <p:cNvSpPr/>
            <p:nvPr/>
          </p:nvSpPr>
          <p:spPr>
            <a:xfrm>
              <a:off x="4294844" y="3422550"/>
              <a:ext cx="52885" cy="555919"/>
            </a:xfrm>
            <a:custGeom>
              <a:rect b="b" l="l" r="r" t="t"/>
              <a:pathLst>
                <a:path extrusionOk="0" h="28098" w="2673">
                  <a:moveTo>
                    <a:pt x="2567" y="0"/>
                  </a:moveTo>
                  <a:cubicBezTo>
                    <a:pt x="2526" y="0"/>
                    <a:pt x="2487" y="26"/>
                    <a:pt x="2477" y="71"/>
                  </a:cubicBezTo>
                  <a:cubicBezTo>
                    <a:pt x="1172" y="4496"/>
                    <a:pt x="794" y="9487"/>
                    <a:pt x="513" y="14215"/>
                  </a:cubicBezTo>
                  <a:cubicBezTo>
                    <a:pt x="246" y="18783"/>
                    <a:pt x="77" y="23423"/>
                    <a:pt x="5" y="27999"/>
                  </a:cubicBezTo>
                  <a:cubicBezTo>
                    <a:pt x="1" y="28053"/>
                    <a:pt x="46" y="28098"/>
                    <a:pt x="99" y="28098"/>
                  </a:cubicBezTo>
                  <a:cubicBezTo>
                    <a:pt x="130" y="28098"/>
                    <a:pt x="161" y="28080"/>
                    <a:pt x="179" y="28049"/>
                  </a:cubicBezTo>
                  <a:cubicBezTo>
                    <a:pt x="188" y="28035"/>
                    <a:pt x="192" y="28022"/>
                    <a:pt x="192" y="28004"/>
                  </a:cubicBezTo>
                  <a:cubicBezTo>
                    <a:pt x="264" y="23427"/>
                    <a:pt x="437" y="18792"/>
                    <a:pt x="704" y="14229"/>
                  </a:cubicBezTo>
                  <a:cubicBezTo>
                    <a:pt x="981" y="9509"/>
                    <a:pt x="1359" y="4532"/>
                    <a:pt x="2654" y="124"/>
                  </a:cubicBezTo>
                  <a:cubicBezTo>
                    <a:pt x="2672" y="71"/>
                    <a:pt x="2641" y="22"/>
                    <a:pt x="2592" y="4"/>
                  </a:cubicBezTo>
                  <a:cubicBezTo>
                    <a:pt x="2584" y="1"/>
                    <a:pt x="2576" y="0"/>
                    <a:pt x="2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6" name="Google Shape;1326;p39"/>
          <p:cNvGrpSpPr/>
          <p:nvPr/>
        </p:nvGrpSpPr>
        <p:grpSpPr>
          <a:xfrm>
            <a:off x="5744656" y="2686389"/>
            <a:ext cx="448034" cy="447956"/>
            <a:chOff x="10333025" y="2667100"/>
            <a:chExt cx="191100" cy="191075"/>
          </a:xfrm>
        </p:grpSpPr>
        <p:sp>
          <p:nvSpPr>
            <p:cNvPr id="1327" name="Google Shape;1327;p39"/>
            <p:cNvSpPr/>
            <p:nvPr/>
          </p:nvSpPr>
          <p:spPr>
            <a:xfrm>
              <a:off x="10423075" y="2667100"/>
              <a:ext cx="11050" cy="191075"/>
            </a:xfrm>
            <a:custGeom>
              <a:rect b="b" l="l" r="r" t="t"/>
              <a:pathLst>
                <a:path extrusionOk="0" h="7643" w="442">
                  <a:moveTo>
                    <a:pt x="218" y="0"/>
                  </a:moveTo>
                  <a:cubicBezTo>
                    <a:pt x="100" y="0"/>
                    <a:pt x="0" y="98"/>
                    <a:pt x="0" y="224"/>
                  </a:cubicBezTo>
                  <a:lnTo>
                    <a:pt x="0" y="7425"/>
                  </a:lnTo>
                  <a:cubicBezTo>
                    <a:pt x="0" y="7543"/>
                    <a:pt x="100" y="7643"/>
                    <a:pt x="218" y="7643"/>
                  </a:cubicBezTo>
                  <a:cubicBezTo>
                    <a:pt x="342" y="7643"/>
                    <a:pt x="441" y="7543"/>
                    <a:pt x="441" y="7425"/>
                  </a:cubicBezTo>
                  <a:lnTo>
                    <a:pt x="441" y="224"/>
                  </a:lnTo>
                  <a:cubicBezTo>
                    <a:pt x="441" y="98"/>
                    <a:pt x="342" y="0"/>
                    <a:pt x="2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9"/>
            <p:cNvSpPr/>
            <p:nvPr/>
          </p:nvSpPr>
          <p:spPr>
            <a:xfrm>
              <a:off x="10333025" y="2757100"/>
              <a:ext cx="191100" cy="11050"/>
            </a:xfrm>
            <a:custGeom>
              <a:rect b="b" l="l" r="r" t="t"/>
              <a:pathLst>
                <a:path extrusionOk="0" h="442" w="7644">
                  <a:moveTo>
                    <a:pt x="218" y="0"/>
                  </a:moveTo>
                  <a:cubicBezTo>
                    <a:pt x="101" y="0"/>
                    <a:pt x="1" y="100"/>
                    <a:pt x="1" y="224"/>
                  </a:cubicBezTo>
                  <a:cubicBezTo>
                    <a:pt x="1" y="341"/>
                    <a:pt x="101" y="441"/>
                    <a:pt x="218" y="441"/>
                  </a:cubicBezTo>
                  <a:lnTo>
                    <a:pt x="7420" y="441"/>
                  </a:lnTo>
                  <a:cubicBezTo>
                    <a:pt x="7545" y="441"/>
                    <a:pt x="7643" y="341"/>
                    <a:pt x="7643" y="224"/>
                  </a:cubicBezTo>
                  <a:cubicBezTo>
                    <a:pt x="7643" y="100"/>
                    <a:pt x="7545" y="0"/>
                    <a:pt x="7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9"/>
            <p:cNvSpPr/>
            <p:nvPr/>
          </p:nvSpPr>
          <p:spPr>
            <a:xfrm>
              <a:off x="10379450" y="2709800"/>
              <a:ext cx="102325" cy="113000"/>
            </a:xfrm>
            <a:custGeom>
              <a:rect b="b" l="l" r="r" t="t"/>
              <a:pathLst>
                <a:path extrusionOk="0" h="4520" w="4093">
                  <a:moveTo>
                    <a:pt x="245" y="1"/>
                  </a:moveTo>
                  <a:cubicBezTo>
                    <a:pt x="194" y="1"/>
                    <a:pt x="142" y="18"/>
                    <a:pt x="100" y="55"/>
                  </a:cubicBezTo>
                  <a:cubicBezTo>
                    <a:pt x="12" y="135"/>
                    <a:pt x="0" y="278"/>
                    <a:pt x="81" y="365"/>
                  </a:cubicBezTo>
                  <a:lnTo>
                    <a:pt x="3682" y="4445"/>
                  </a:lnTo>
                  <a:cubicBezTo>
                    <a:pt x="3726" y="4494"/>
                    <a:pt x="3788" y="4519"/>
                    <a:pt x="3849" y="4519"/>
                  </a:cubicBezTo>
                  <a:cubicBezTo>
                    <a:pt x="3900" y="4519"/>
                    <a:pt x="3955" y="4500"/>
                    <a:pt x="3992" y="4463"/>
                  </a:cubicBezTo>
                  <a:cubicBezTo>
                    <a:pt x="4086" y="4382"/>
                    <a:pt x="4092" y="4245"/>
                    <a:pt x="4012" y="4153"/>
                  </a:cubicBezTo>
                  <a:lnTo>
                    <a:pt x="410" y="73"/>
                  </a:lnTo>
                  <a:cubicBezTo>
                    <a:pt x="366" y="26"/>
                    <a:pt x="306" y="1"/>
                    <a:pt x="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9"/>
            <p:cNvSpPr/>
            <p:nvPr/>
          </p:nvSpPr>
          <p:spPr>
            <a:xfrm>
              <a:off x="10373550" y="2715800"/>
              <a:ext cx="114250" cy="101075"/>
            </a:xfrm>
            <a:custGeom>
              <a:rect b="b" l="l" r="r" t="t"/>
              <a:pathLst>
                <a:path extrusionOk="0" h="4043" w="4570">
                  <a:moveTo>
                    <a:pt x="4324" y="0"/>
                  </a:moveTo>
                  <a:cubicBezTo>
                    <a:pt x="4271" y="0"/>
                    <a:pt x="4219" y="19"/>
                    <a:pt x="4179" y="56"/>
                  </a:cubicBezTo>
                  <a:lnTo>
                    <a:pt x="99" y="3658"/>
                  </a:lnTo>
                  <a:cubicBezTo>
                    <a:pt x="7" y="3738"/>
                    <a:pt x="1" y="3875"/>
                    <a:pt x="81" y="3968"/>
                  </a:cubicBezTo>
                  <a:cubicBezTo>
                    <a:pt x="125" y="4018"/>
                    <a:pt x="181" y="4042"/>
                    <a:pt x="242" y="4042"/>
                  </a:cubicBezTo>
                  <a:cubicBezTo>
                    <a:pt x="299" y="4042"/>
                    <a:pt x="348" y="4024"/>
                    <a:pt x="391" y="3987"/>
                  </a:cubicBezTo>
                  <a:lnTo>
                    <a:pt x="4471" y="386"/>
                  </a:lnTo>
                  <a:cubicBezTo>
                    <a:pt x="4558" y="305"/>
                    <a:pt x="4570" y="168"/>
                    <a:pt x="4489" y="76"/>
                  </a:cubicBezTo>
                  <a:cubicBezTo>
                    <a:pt x="4446" y="25"/>
                    <a:pt x="4385" y="0"/>
                    <a:pt x="4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40"/>
          <p:cNvSpPr txBox="1"/>
          <p:nvPr>
            <p:ph type="title"/>
          </p:nvPr>
        </p:nvSpPr>
        <p:spPr>
          <a:xfrm>
            <a:off x="715100" y="2363647"/>
            <a:ext cx="4360200" cy="5670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Arial Black"/>
                <a:ea typeface="Arial Black"/>
                <a:cs typeface="Arial Black"/>
                <a:sym typeface="Arial Black"/>
              </a:rPr>
              <a:t>Помощь людям</a:t>
            </a:r>
            <a:endParaRPr sz="37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36" name="Google Shape;1336;p40"/>
          <p:cNvSpPr txBox="1"/>
          <p:nvPr>
            <p:ph idx="2" type="title"/>
          </p:nvPr>
        </p:nvSpPr>
        <p:spPr>
          <a:xfrm>
            <a:off x="715100" y="1530258"/>
            <a:ext cx="2462400" cy="7263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1337" name="Google Shape;1337;p40"/>
          <p:cNvSpPr txBox="1"/>
          <p:nvPr>
            <p:ph idx="1" type="subTitle"/>
          </p:nvPr>
        </p:nvSpPr>
        <p:spPr>
          <a:xfrm>
            <a:off x="715100" y="3075325"/>
            <a:ext cx="4627500" cy="530400"/>
          </a:xfrm>
          <a:prstGeom prst="rect">
            <a:avLst/>
          </a:prstGeom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Получается 2 в 1?</a:t>
            </a:r>
            <a:endParaRPr/>
          </a:p>
        </p:txBody>
      </p:sp>
      <p:grpSp>
        <p:nvGrpSpPr>
          <p:cNvPr id="1338" name="Google Shape;1338;p40"/>
          <p:cNvGrpSpPr/>
          <p:nvPr/>
        </p:nvGrpSpPr>
        <p:grpSpPr>
          <a:xfrm>
            <a:off x="5075297" y="731988"/>
            <a:ext cx="1848880" cy="1971214"/>
            <a:chOff x="4380800" y="535000"/>
            <a:chExt cx="1670775" cy="1781325"/>
          </a:xfrm>
        </p:grpSpPr>
        <p:sp>
          <p:nvSpPr>
            <p:cNvPr id="1339" name="Google Shape;1339;p40"/>
            <p:cNvSpPr/>
            <p:nvPr/>
          </p:nvSpPr>
          <p:spPr>
            <a:xfrm>
              <a:off x="4380800" y="535000"/>
              <a:ext cx="1670775" cy="1781325"/>
            </a:xfrm>
            <a:custGeom>
              <a:rect b="b" l="l" r="r" t="t"/>
              <a:pathLst>
                <a:path extrusionOk="0" h="71253" w="66831">
                  <a:moveTo>
                    <a:pt x="35854" y="1"/>
                  </a:moveTo>
                  <a:cubicBezTo>
                    <a:pt x="34402" y="1"/>
                    <a:pt x="33893" y="1236"/>
                    <a:pt x="33558" y="2056"/>
                  </a:cubicBezTo>
                  <a:cubicBezTo>
                    <a:pt x="33403" y="2428"/>
                    <a:pt x="33217" y="2883"/>
                    <a:pt x="32962" y="3410"/>
                  </a:cubicBezTo>
                  <a:cubicBezTo>
                    <a:pt x="32956" y="3428"/>
                    <a:pt x="32925" y="3497"/>
                    <a:pt x="32919" y="3509"/>
                  </a:cubicBezTo>
                  <a:cubicBezTo>
                    <a:pt x="32762" y="3826"/>
                    <a:pt x="32602" y="4130"/>
                    <a:pt x="32441" y="4428"/>
                  </a:cubicBezTo>
                  <a:cubicBezTo>
                    <a:pt x="25045" y="4646"/>
                    <a:pt x="17893" y="7328"/>
                    <a:pt x="12170" y="12047"/>
                  </a:cubicBezTo>
                  <a:cubicBezTo>
                    <a:pt x="11182" y="12537"/>
                    <a:pt x="10313" y="13331"/>
                    <a:pt x="9686" y="14312"/>
                  </a:cubicBezTo>
                  <a:cubicBezTo>
                    <a:pt x="4600" y="19441"/>
                    <a:pt x="1273" y="26171"/>
                    <a:pt x="304" y="33292"/>
                  </a:cubicBezTo>
                  <a:cubicBezTo>
                    <a:pt x="100" y="34788"/>
                    <a:pt x="0" y="36316"/>
                    <a:pt x="0" y="37831"/>
                  </a:cubicBezTo>
                  <a:cubicBezTo>
                    <a:pt x="0" y="39370"/>
                    <a:pt x="100" y="40904"/>
                    <a:pt x="310" y="42419"/>
                  </a:cubicBezTo>
                  <a:lnTo>
                    <a:pt x="384" y="42921"/>
                  </a:lnTo>
                  <a:cubicBezTo>
                    <a:pt x="441" y="43313"/>
                    <a:pt x="510" y="43698"/>
                    <a:pt x="584" y="44089"/>
                  </a:cubicBezTo>
                  <a:cubicBezTo>
                    <a:pt x="602" y="44188"/>
                    <a:pt x="621" y="44282"/>
                    <a:pt x="645" y="44381"/>
                  </a:cubicBezTo>
                  <a:lnTo>
                    <a:pt x="671" y="44511"/>
                  </a:lnTo>
                  <a:cubicBezTo>
                    <a:pt x="720" y="44760"/>
                    <a:pt x="770" y="45001"/>
                    <a:pt x="826" y="45244"/>
                  </a:cubicBezTo>
                  <a:cubicBezTo>
                    <a:pt x="857" y="45380"/>
                    <a:pt x="888" y="45511"/>
                    <a:pt x="919" y="45641"/>
                  </a:cubicBezTo>
                  <a:lnTo>
                    <a:pt x="943" y="45734"/>
                  </a:lnTo>
                  <a:cubicBezTo>
                    <a:pt x="994" y="45952"/>
                    <a:pt x="1049" y="46176"/>
                    <a:pt x="1112" y="46393"/>
                  </a:cubicBezTo>
                  <a:cubicBezTo>
                    <a:pt x="1155" y="46560"/>
                    <a:pt x="1198" y="46728"/>
                    <a:pt x="1247" y="46895"/>
                  </a:cubicBezTo>
                  <a:cubicBezTo>
                    <a:pt x="1304" y="47107"/>
                    <a:pt x="1366" y="47317"/>
                    <a:pt x="1433" y="47529"/>
                  </a:cubicBezTo>
                  <a:cubicBezTo>
                    <a:pt x="1484" y="47697"/>
                    <a:pt x="1533" y="47858"/>
                    <a:pt x="1583" y="48025"/>
                  </a:cubicBezTo>
                  <a:cubicBezTo>
                    <a:pt x="1651" y="48236"/>
                    <a:pt x="1726" y="48448"/>
                    <a:pt x="1794" y="48658"/>
                  </a:cubicBezTo>
                  <a:lnTo>
                    <a:pt x="1825" y="48740"/>
                  </a:lnTo>
                  <a:cubicBezTo>
                    <a:pt x="1869" y="48870"/>
                    <a:pt x="1912" y="49007"/>
                    <a:pt x="1962" y="49136"/>
                  </a:cubicBezTo>
                  <a:cubicBezTo>
                    <a:pt x="2043" y="49354"/>
                    <a:pt x="2123" y="49571"/>
                    <a:pt x="2204" y="49789"/>
                  </a:cubicBezTo>
                  <a:lnTo>
                    <a:pt x="2253" y="49913"/>
                  </a:lnTo>
                  <a:cubicBezTo>
                    <a:pt x="2290" y="50018"/>
                    <a:pt x="2335" y="50124"/>
                    <a:pt x="2372" y="50223"/>
                  </a:cubicBezTo>
                  <a:cubicBezTo>
                    <a:pt x="2484" y="50497"/>
                    <a:pt x="2596" y="50769"/>
                    <a:pt x="2713" y="51042"/>
                  </a:cubicBezTo>
                  <a:cubicBezTo>
                    <a:pt x="2713" y="51042"/>
                    <a:pt x="2794" y="51236"/>
                    <a:pt x="2819" y="51291"/>
                  </a:cubicBezTo>
                  <a:cubicBezTo>
                    <a:pt x="2974" y="51638"/>
                    <a:pt x="3135" y="51987"/>
                    <a:pt x="3304" y="52334"/>
                  </a:cubicBezTo>
                  <a:lnTo>
                    <a:pt x="3470" y="52669"/>
                  </a:lnTo>
                  <a:cubicBezTo>
                    <a:pt x="3582" y="52899"/>
                    <a:pt x="3700" y="53136"/>
                    <a:pt x="3825" y="53365"/>
                  </a:cubicBezTo>
                  <a:cubicBezTo>
                    <a:pt x="3874" y="53463"/>
                    <a:pt x="3929" y="53563"/>
                    <a:pt x="3980" y="53663"/>
                  </a:cubicBezTo>
                  <a:lnTo>
                    <a:pt x="4035" y="53756"/>
                  </a:lnTo>
                  <a:cubicBezTo>
                    <a:pt x="4147" y="53967"/>
                    <a:pt x="4265" y="54171"/>
                    <a:pt x="4376" y="54383"/>
                  </a:cubicBezTo>
                  <a:cubicBezTo>
                    <a:pt x="4451" y="54501"/>
                    <a:pt x="4519" y="54626"/>
                    <a:pt x="4594" y="54743"/>
                  </a:cubicBezTo>
                  <a:lnTo>
                    <a:pt x="4613" y="54781"/>
                  </a:lnTo>
                  <a:cubicBezTo>
                    <a:pt x="4731" y="54985"/>
                    <a:pt x="4855" y="55185"/>
                    <a:pt x="4972" y="55383"/>
                  </a:cubicBezTo>
                  <a:cubicBezTo>
                    <a:pt x="5054" y="55512"/>
                    <a:pt x="5135" y="55643"/>
                    <a:pt x="5221" y="55767"/>
                  </a:cubicBezTo>
                  <a:cubicBezTo>
                    <a:pt x="5345" y="55973"/>
                    <a:pt x="5476" y="56171"/>
                    <a:pt x="5613" y="56369"/>
                  </a:cubicBezTo>
                  <a:cubicBezTo>
                    <a:pt x="5613" y="56369"/>
                    <a:pt x="5786" y="56630"/>
                    <a:pt x="5855" y="56730"/>
                  </a:cubicBezTo>
                  <a:cubicBezTo>
                    <a:pt x="5998" y="56941"/>
                    <a:pt x="6147" y="57151"/>
                    <a:pt x="6296" y="57357"/>
                  </a:cubicBezTo>
                  <a:cubicBezTo>
                    <a:pt x="6296" y="57357"/>
                    <a:pt x="6470" y="57592"/>
                    <a:pt x="6519" y="57667"/>
                  </a:cubicBezTo>
                  <a:cubicBezTo>
                    <a:pt x="6711" y="57922"/>
                    <a:pt x="6904" y="58177"/>
                    <a:pt x="7096" y="58425"/>
                  </a:cubicBezTo>
                  <a:lnTo>
                    <a:pt x="7215" y="58574"/>
                  </a:lnTo>
                  <a:cubicBezTo>
                    <a:pt x="7456" y="58878"/>
                    <a:pt x="7705" y="59176"/>
                    <a:pt x="7953" y="59474"/>
                  </a:cubicBezTo>
                  <a:lnTo>
                    <a:pt x="8096" y="59635"/>
                  </a:lnTo>
                  <a:cubicBezTo>
                    <a:pt x="8295" y="59871"/>
                    <a:pt x="8505" y="60108"/>
                    <a:pt x="8711" y="60331"/>
                  </a:cubicBezTo>
                  <a:lnTo>
                    <a:pt x="8772" y="60406"/>
                  </a:lnTo>
                  <a:lnTo>
                    <a:pt x="8884" y="60518"/>
                  </a:lnTo>
                  <a:lnTo>
                    <a:pt x="8903" y="60541"/>
                  </a:lnTo>
                  <a:cubicBezTo>
                    <a:pt x="9152" y="60810"/>
                    <a:pt x="9405" y="61076"/>
                    <a:pt x="9666" y="61337"/>
                  </a:cubicBezTo>
                  <a:lnTo>
                    <a:pt x="9934" y="61604"/>
                  </a:lnTo>
                  <a:cubicBezTo>
                    <a:pt x="10276" y="61939"/>
                    <a:pt x="10586" y="62237"/>
                    <a:pt x="10890" y="62516"/>
                  </a:cubicBezTo>
                  <a:lnTo>
                    <a:pt x="11045" y="62659"/>
                  </a:lnTo>
                  <a:cubicBezTo>
                    <a:pt x="11331" y="62914"/>
                    <a:pt x="11623" y="63168"/>
                    <a:pt x="11921" y="63417"/>
                  </a:cubicBezTo>
                  <a:cubicBezTo>
                    <a:pt x="12021" y="63498"/>
                    <a:pt x="12113" y="63578"/>
                    <a:pt x="12213" y="63659"/>
                  </a:cubicBezTo>
                  <a:cubicBezTo>
                    <a:pt x="12566" y="63951"/>
                    <a:pt x="12889" y="64205"/>
                    <a:pt x="13199" y="64441"/>
                  </a:cubicBezTo>
                  <a:cubicBezTo>
                    <a:pt x="13225" y="64460"/>
                    <a:pt x="13274" y="64498"/>
                    <a:pt x="13274" y="64503"/>
                  </a:cubicBezTo>
                  <a:cubicBezTo>
                    <a:pt x="14262" y="65243"/>
                    <a:pt x="15311" y="65943"/>
                    <a:pt x="16397" y="66590"/>
                  </a:cubicBezTo>
                  <a:lnTo>
                    <a:pt x="16608" y="66719"/>
                  </a:lnTo>
                  <a:cubicBezTo>
                    <a:pt x="17067" y="66980"/>
                    <a:pt x="17489" y="67217"/>
                    <a:pt x="17912" y="67440"/>
                  </a:cubicBezTo>
                  <a:cubicBezTo>
                    <a:pt x="17924" y="67446"/>
                    <a:pt x="18018" y="67496"/>
                    <a:pt x="18042" y="67507"/>
                  </a:cubicBezTo>
                  <a:cubicBezTo>
                    <a:pt x="18397" y="67688"/>
                    <a:pt x="18763" y="67868"/>
                    <a:pt x="19160" y="68054"/>
                  </a:cubicBezTo>
                  <a:cubicBezTo>
                    <a:pt x="19253" y="68104"/>
                    <a:pt x="19352" y="68148"/>
                    <a:pt x="19452" y="68197"/>
                  </a:cubicBezTo>
                  <a:cubicBezTo>
                    <a:pt x="19942" y="68421"/>
                    <a:pt x="20358" y="68601"/>
                    <a:pt x="20749" y="68762"/>
                  </a:cubicBezTo>
                  <a:cubicBezTo>
                    <a:pt x="21755" y="69178"/>
                    <a:pt x="22755" y="69532"/>
                    <a:pt x="23724" y="69817"/>
                  </a:cubicBezTo>
                  <a:cubicBezTo>
                    <a:pt x="23779" y="69836"/>
                    <a:pt x="23847" y="69854"/>
                    <a:pt x="23922" y="69880"/>
                  </a:cubicBezTo>
                  <a:cubicBezTo>
                    <a:pt x="23934" y="69880"/>
                    <a:pt x="23947" y="69886"/>
                    <a:pt x="23959" y="69886"/>
                  </a:cubicBezTo>
                  <a:cubicBezTo>
                    <a:pt x="24375" y="70011"/>
                    <a:pt x="24816" y="70134"/>
                    <a:pt x="25349" y="70264"/>
                  </a:cubicBezTo>
                  <a:cubicBezTo>
                    <a:pt x="25592" y="70327"/>
                    <a:pt x="25834" y="70383"/>
                    <a:pt x="26076" y="70438"/>
                  </a:cubicBezTo>
                  <a:lnTo>
                    <a:pt x="26392" y="70507"/>
                  </a:lnTo>
                  <a:cubicBezTo>
                    <a:pt x="26641" y="70562"/>
                    <a:pt x="26896" y="70613"/>
                    <a:pt x="27151" y="70662"/>
                  </a:cubicBezTo>
                  <a:lnTo>
                    <a:pt x="27467" y="70719"/>
                  </a:lnTo>
                  <a:cubicBezTo>
                    <a:pt x="27808" y="70780"/>
                    <a:pt x="28157" y="70842"/>
                    <a:pt x="28510" y="70891"/>
                  </a:cubicBezTo>
                  <a:cubicBezTo>
                    <a:pt x="28870" y="70948"/>
                    <a:pt x="29237" y="70991"/>
                    <a:pt x="29596" y="71034"/>
                  </a:cubicBezTo>
                  <a:cubicBezTo>
                    <a:pt x="29696" y="71040"/>
                    <a:pt x="30125" y="71084"/>
                    <a:pt x="30125" y="71084"/>
                  </a:cubicBezTo>
                  <a:cubicBezTo>
                    <a:pt x="30237" y="71097"/>
                    <a:pt x="30341" y="71109"/>
                    <a:pt x="30453" y="71121"/>
                  </a:cubicBezTo>
                  <a:cubicBezTo>
                    <a:pt x="30509" y="71121"/>
                    <a:pt x="30658" y="71134"/>
                    <a:pt x="30658" y="71134"/>
                  </a:cubicBezTo>
                  <a:cubicBezTo>
                    <a:pt x="30937" y="71158"/>
                    <a:pt x="31223" y="71178"/>
                    <a:pt x="31509" y="71189"/>
                  </a:cubicBezTo>
                  <a:lnTo>
                    <a:pt x="31633" y="71195"/>
                  </a:lnTo>
                  <a:cubicBezTo>
                    <a:pt x="31739" y="71203"/>
                    <a:pt x="31845" y="71209"/>
                    <a:pt x="31943" y="71215"/>
                  </a:cubicBezTo>
                  <a:cubicBezTo>
                    <a:pt x="32341" y="71233"/>
                    <a:pt x="32739" y="71240"/>
                    <a:pt x="33135" y="71246"/>
                  </a:cubicBezTo>
                  <a:cubicBezTo>
                    <a:pt x="33229" y="71252"/>
                    <a:pt x="33321" y="71252"/>
                    <a:pt x="33415" y="71252"/>
                  </a:cubicBezTo>
                  <a:cubicBezTo>
                    <a:pt x="33750" y="71252"/>
                    <a:pt x="34092" y="71246"/>
                    <a:pt x="34427" y="71233"/>
                  </a:cubicBezTo>
                  <a:lnTo>
                    <a:pt x="34558" y="71227"/>
                  </a:lnTo>
                  <a:lnTo>
                    <a:pt x="34731" y="71227"/>
                  </a:lnTo>
                  <a:cubicBezTo>
                    <a:pt x="34787" y="71221"/>
                    <a:pt x="35086" y="71209"/>
                    <a:pt x="35086" y="71209"/>
                  </a:cubicBezTo>
                  <a:cubicBezTo>
                    <a:pt x="35203" y="71203"/>
                    <a:pt x="35321" y="71195"/>
                    <a:pt x="35439" y="71189"/>
                  </a:cubicBezTo>
                  <a:cubicBezTo>
                    <a:pt x="35513" y="71184"/>
                    <a:pt x="36450" y="71115"/>
                    <a:pt x="36450" y="71115"/>
                  </a:cubicBezTo>
                  <a:lnTo>
                    <a:pt x="36693" y="71091"/>
                  </a:lnTo>
                  <a:cubicBezTo>
                    <a:pt x="36948" y="71066"/>
                    <a:pt x="37203" y="71034"/>
                    <a:pt x="37450" y="71009"/>
                  </a:cubicBezTo>
                  <a:cubicBezTo>
                    <a:pt x="37464" y="71003"/>
                    <a:pt x="37613" y="70985"/>
                    <a:pt x="37613" y="70985"/>
                  </a:cubicBezTo>
                  <a:cubicBezTo>
                    <a:pt x="38854" y="70830"/>
                    <a:pt x="40095" y="70599"/>
                    <a:pt x="41330" y="70301"/>
                  </a:cubicBezTo>
                  <a:cubicBezTo>
                    <a:pt x="41344" y="70301"/>
                    <a:pt x="41473" y="70264"/>
                    <a:pt x="41473" y="70264"/>
                  </a:cubicBezTo>
                  <a:cubicBezTo>
                    <a:pt x="41766" y="70197"/>
                    <a:pt x="42052" y="70123"/>
                    <a:pt x="42336" y="70041"/>
                  </a:cubicBezTo>
                  <a:cubicBezTo>
                    <a:pt x="42418" y="70017"/>
                    <a:pt x="42660" y="69948"/>
                    <a:pt x="42660" y="69948"/>
                  </a:cubicBezTo>
                  <a:cubicBezTo>
                    <a:pt x="42883" y="69886"/>
                    <a:pt x="43107" y="69817"/>
                    <a:pt x="43330" y="69750"/>
                  </a:cubicBezTo>
                  <a:lnTo>
                    <a:pt x="43677" y="69638"/>
                  </a:lnTo>
                  <a:cubicBezTo>
                    <a:pt x="43895" y="69570"/>
                    <a:pt x="44112" y="69495"/>
                    <a:pt x="44330" y="69421"/>
                  </a:cubicBezTo>
                  <a:cubicBezTo>
                    <a:pt x="44442" y="69383"/>
                    <a:pt x="44553" y="69340"/>
                    <a:pt x="44665" y="69303"/>
                  </a:cubicBezTo>
                  <a:cubicBezTo>
                    <a:pt x="44883" y="69229"/>
                    <a:pt x="45093" y="69147"/>
                    <a:pt x="45310" y="69066"/>
                  </a:cubicBezTo>
                  <a:cubicBezTo>
                    <a:pt x="45310" y="69066"/>
                    <a:pt x="45485" y="68998"/>
                    <a:pt x="45540" y="68974"/>
                  </a:cubicBezTo>
                  <a:cubicBezTo>
                    <a:pt x="45577" y="68960"/>
                    <a:pt x="45608" y="68948"/>
                    <a:pt x="45614" y="68942"/>
                  </a:cubicBezTo>
                  <a:cubicBezTo>
                    <a:pt x="46038" y="68781"/>
                    <a:pt x="46471" y="68595"/>
                    <a:pt x="46906" y="68402"/>
                  </a:cubicBezTo>
                  <a:lnTo>
                    <a:pt x="47081" y="68327"/>
                  </a:lnTo>
                  <a:cubicBezTo>
                    <a:pt x="47559" y="68111"/>
                    <a:pt x="47975" y="67917"/>
                    <a:pt x="48359" y="67725"/>
                  </a:cubicBezTo>
                  <a:cubicBezTo>
                    <a:pt x="48557" y="67627"/>
                    <a:pt x="48757" y="67527"/>
                    <a:pt x="48949" y="67421"/>
                  </a:cubicBezTo>
                  <a:cubicBezTo>
                    <a:pt x="55090" y="64192"/>
                    <a:pt x="60187" y="59008"/>
                    <a:pt x="63297" y="52812"/>
                  </a:cubicBezTo>
                  <a:cubicBezTo>
                    <a:pt x="65644" y="48144"/>
                    <a:pt x="66830" y="43101"/>
                    <a:pt x="66830" y="37831"/>
                  </a:cubicBezTo>
                  <a:cubicBezTo>
                    <a:pt x="66830" y="30381"/>
                    <a:pt x="64346" y="23172"/>
                    <a:pt x="59801" y="17329"/>
                  </a:cubicBezTo>
                  <a:cubicBezTo>
                    <a:pt x="60076" y="17094"/>
                    <a:pt x="60336" y="16839"/>
                    <a:pt x="60590" y="16572"/>
                  </a:cubicBezTo>
                  <a:cubicBezTo>
                    <a:pt x="60627" y="16535"/>
                    <a:pt x="60664" y="16498"/>
                    <a:pt x="60696" y="16460"/>
                  </a:cubicBezTo>
                  <a:cubicBezTo>
                    <a:pt x="61000" y="16131"/>
                    <a:pt x="61292" y="15772"/>
                    <a:pt x="61578" y="15374"/>
                  </a:cubicBezTo>
                  <a:cubicBezTo>
                    <a:pt x="61578" y="15374"/>
                    <a:pt x="61640" y="15288"/>
                    <a:pt x="61646" y="15280"/>
                  </a:cubicBezTo>
                  <a:cubicBezTo>
                    <a:pt x="61993" y="14784"/>
                    <a:pt x="62311" y="14268"/>
                    <a:pt x="62589" y="13735"/>
                  </a:cubicBezTo>
                  <a:cubicBezTo>
                    <a:pt x="62595" y="13723"/>
                    <a:pt x="62609" y="13710"/>
                    <a:pt x="62615" y="13698"/>
                  </a:cubicBezTo>
                  <a:lnTo>
                    <a:pt x="62615" y="13698"/>
                  </a:lnTo>
                  <a:lnTo>
                    <a:pt x="62601" y="13716"/>
                  </a:lnTo>
                  <a:cubicBezTo>
                    <a:pt x="62615" y="13692"/>
                    <a:pt x="62633" y="13666"/>
                    <a:pt x="62646" y="13635"/>
                  </a:cubicBezTo>
                  <a:cubicBezTo>
                    <a:pt x="62987" y="12959"/>
                    <a:pt x="63291" y="12245"/>
                    <a:pt x="63540" y="11500"/>
                  </a:cubicBezTo>
                  <a:lnTo>
                    <a:pt x="63595" y="11332"/>
                  </a:lnTo>
                  <a:cubicBezTo>
                    <a:pt x="63764" y="10835"/>
                    <a:pt x="63899" y="10333"/>
                    <a:pt x="64005" y="9841"/>
                  </a:cubicBezTo>
                  <a:cubicBezTo>
                    <a:pt x="64030" y="9774"/>
                    <a:pt x="64042" y="9700"/>
                    <a:pt x="64054" y="9625"/>
                  </a:cubicBezTo>
                  <a:cubicBezTo>
                    <a:pt x="64191" y="8998"/>
                    <a:pt x="64291" y="8371"/>
                    <a:pt x="64346" y="7763"/>
                  </a:cubicBezTo>
                  <a:cubicBezTo>
                    <a:pt x="64352" y="7718"/>
                    <a:pt x="64360" y="7669"/>
                    <a:pt x="64360" y="7626"/>
                  </a:cubicBezTo>
                  <a:cubicBezTo>
                    <a:pt x="64372" y="7526"/>
                    <a:pt x="64378" y="7433"/>
                    <a:pt x="64383" y="7334"/>
                  </a:cubicBezTo>
                  <a:cubicBezTo>
                    <a:pt x="64421" y="6869"/>
                    <a:pt x="64446" y="6446"/>
                    <a:pt x="64452" y="6092"/>
                  </a:cubicBezTo>
                  <a:cubicBezTo>
                    <a:pt x="64458" y="6067"/>
                    <a:pt x="64458" y="5955"/>
                    <a:pt x="64458" y="5955"/>
                  </a:cubicBezTo>
                  <a:cubicBezTo>
                    <a:pt x="64471" y="5081"/>
                    <a:pt x="64427" y="4173"/>
                    <a:pt x="63756" y="3491"/>
                  </a:cubicBezTo>
                  <a:cubicBezTo>
                    <a:pt x="63354" y="3075"/>
                    <a:pt x="62807" y="2846"/>
                    <a:pt x="62229" y="2846"/>
                  </a:cubicBezTo>
                  <a:cubicBezTo>
                    <a:pt x="61801" y="2846"/>
                    <a:pt x="61372" y="2975"/>
                    <a:pt x="61000" y="3224"/>
                  </a:cubicBezTo>
                  <a:cubicBezTo>
                    <a:pt x="60988" y="3236"/>
                    <a:pt x="60976" y="3242"/>
                    <a:pt x="60956" y="3255"/>
                  </a:cubicBezTo>
                  <a:cubicBezTo>
                    <a:pt x="60125" y="3838"/>
                    <a:pt x="60044" y="4701"/>
                    <a:pt x="59988" y="5322"/>
                  </a:cubicBezTo>
                  <a:cubicBezTo>
                    <a:pt x="59976" y="5459"/>
                    <a:pt x="59964" y="5614"/>
                    <a:pt x="59945" y="5781"/>
                  </a:cubicBezTo>
                  <a:lnTo>
                    <a:pt x="59933" y="5863"/>
                  </a:lnTo>
                  <a:cubicBezTo>
                    <a:pt x="59882" y="6228"/>
                    <a:pt x="59815" y="6551"/>
                    <a:pt x="59721" y="6861"/>
                  </a:cubicBezTo>
                  <a:cubicBezTo>
                    <a:pt x="59715" y="6887"/>
                    <a:pt x="59709" y="6912"/>
                    <a:pt x="59696" y="6936"/>
                  </a:cubicBezTo>
                  <a:cubicBezTo>
                    <a:pt x="59554" y="7377"/>
                    <a:pt x="59360" y="7763"/>
                    <a:pt x="59119" y="8104"/>
                  </a:cubicBezTo>
                  <a:cubicBezTo>
                    <a:pt x="59100" y="8128"/>
                    <a:pt x="59062" y="8184"/>
                    <a:pt x="59062" y="8184"/>
                  </a:cubicBezTo>
                  <a:cubicBezTo>
                    <a:pt x="58907" y="8402"/>
                    <a:pt x="58709" y="8626"/>
                    <a:pt x="58480" y="8836"/>
                  </a:cubicBezTo>
                  <a:cubicBezTo>
                    <a:pt x="58466" y="8843"/>
                    <a:pt x="58443" y="8867"/>
                    <a:pt x="58443" y="8873"/>
                  </a:cubicBezTo>
                  <a:cubicBezTo>
                    <a:pt x="58405" y="8898"/>
                    <a:pt x="58368" y="8930"/>
                    <a:pt x="58337" y="8961"/>
                  </a:cubicBezTo>
                  <a:cubicBezTo>
                    <a:pt x="57982" y="9277"/>
                    <a:pt x="57586" y="9575"/>
                    <a:pt x="57113" y="9879"/>
                  </a:cubicBezTo>
                  <a:cubicBezTo>
                    <a:pt x="57088" y="9898"/>
                    <a:pt x="57058" y="9916"/>
                    <a:pt x="57027" y="9935"/>
                  </a:cubicBezTo>
                  <a:cubicBezTo>
                    <a:pt x="56803" y="10084"/>
                    <a:pt x="56567" y="10214"/>
                    <a:pt x="56337" y="10339"/>
                  </a:cubicBezTo>
                  <a:cubicBezTo>
                    <a:pt x="56313" y="10357"/>
                    <a:pt x="56251" y="10388"/>
                    <a:pt x="56245" y="10394"/>
                  </a:cubicBezTo>
                  <a:cubicBezTo>
                    <a:pt x="56015" y="10512"/>
                    <a:pt x="55804" y="10618"/>
                    <a:pt x="55598" y="10712"/>
                  </a:cubicBezTo>
                  <a:cubicBezTo>
                    <a:pt x="55574" y="10724"/>
                    <a:pt x="55512" y="10755"/>
                    <a:pt x="55506" y="10755"/>
                  </a:cubicBezTo>
                  <a:cubicBezTo>
                    <a:pt x="55096" y="10947"/>
                    <a:pt x="54680" y="11121"/>
                    <a:pt x="54264" y="11276"/>
                  </a:cubicBezTo>
                  <a:cubicBezTo>
                    <a:pt x="54227" y="11288"/>
                    <a:pt x="54190" y="11308"/>
                    <a:pt x="54145" y="11326"/>
                  </a:cubicBezTo>
                  <a:cubicBezTo>
                    <a:pt x="54059" y="11357"/>
                    <a:pt x="53978" y="11388"/>
                    <a:pt x="53892" y="11419"/>
                  </a:cubicBezTo>
                  <a:cubicBezTo>
                    <a:pt x="53239" y="10916"/>
                    <a:pt x="52569" y="10432"/>
                    <a:pt x="51892" y="9984"/>
                  </a:cubicBezTo>
                  <a:cubicBezTo>
                    <a:pt x="47738" y="7222"/>
                    <a:pt x="43001" y="5428"/>
                    <a:pt x="38066" y="4738"/>
                  </a:cubicBezTo>
                  <a:cubicBezTo>
                    <a:pt x="38215" y="3354"/>
                    <a:pt x="38201" y="1640"/>
                    <a:pt x="37464" y="752"/>
                  </a:cubicBezTo>
                  <a:cubicBezTo>
                    <a:pt x="37060" y="275"/>
                    <a:pt x="36476" y="1"/>
                    <a:pt x="358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42863" rotWithShape="0" algn="bl" dir="3720000" dist="76200">
                <a:srgbClr val="000000">
                  <a:alpha val="2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0"/>
            <p:cNvSpPr/>
            <p:nvPr/>
          </p:nvSpPr>
          <p:spPr>
            <a:xfrm>
              <a:off x="4428725" y="704850"/>
              <a:ext cx="1569125" cy="1568925"/>
            </a:xfrm>
            <a:custGeom>
              <a:rect b="b" l="l" r="r" t="t"/>
              <a:pathLst>
                <a:path extrusionOk="0" h="62757" w="62765">
                  <a:moveTo>
                    <a:pt x="31380" y="0"/>
                  </a:moveTo>
                  <a:cubicBezTo>
                    <a:pt x="15498" y="0"/>
                    <a:pt x="2373" y="11796"/>
                    <a:pt x="293" y="27112"/>
                  </a:cubicBezTo>
                  <a:cubicBezTo>
                    <a:pt x="101" y="28510"/>
                    <a:pt x="1" y="29931"/>
                    <a:pt x="1" y="31378"/>
                  </a:cubicBezTo>
                  <a:cubicBezTo>
                    <a:pt x="1" y="32831"/>
                    <a:pt x="101" y="34265"/>
                    <a:pt x="293" y="35668"/>
                  </a:cubicBezTo>
                  <a:cubicBezTo>
                    <a:pt x="318" y="35829"/>
                    <a:pt x="343" y="35992"/>
                    <a:pt x="367" y="36158"/>
                  </a:cubicBezTo>
                  <a:cubicBezTo>
                    <a:pt x="1324" y="42436"/>
                    <a:pt x="4143" y="48098"/>
                    <a:pt x="8241" y="52575"/>
                  </a:cubicBezTo>
                  <a:cubicBezTo>
                    <a:pt x="9525" y="53971"/>
                    <a:pt x="10935" y="55257"/>
                    <a:pt x="12450" y="56406"/>
                  </a:cubicBezTo>
                  <a:cubicBezTo>
                    <a:pt x="13021" y="56833"/>
                    <a:pt x="13598" y="57243"/>
                    <a:pt x="14194" y="57635"/>
                  </a:cubicBezTo>
                  <a:cubicBezTo>
                    <a:pt x="15058" y="58200"/>
                    <a:pt x="15952" y="58727"/>
                    <a:pt x="16864" y="59206"/>
                  </a:cubicBezTo>
                  <a:cubicBezTo>
                    <a:pt x="17703" y="59641"/>
                    <a:pt x="18566" y="60043"/>
                    <a:pt x="19446" y="60404"/>
                  </a:cubicBezTo>
                  <a:cubicBezTo>
                    <a:pt x="19466" y="60410"/>
                    <a:pt x="19478" y="60415"/>
                    <a:pt x="19497" y="60429"/>
                  </a:cubicBezTo>
                  <a:cubicBezTo>
                    <a:pt x="20409" y="60801"/>
                    <a:pt x="21346" y="61137"/>
                    <a:pt x="22309" y="61421"/>
                  </a:cubicBezTo>
                  <a:cubicBezTo>
                    <a:pt x="22371" y="61447"/>
                    <a:pt x="22440" y="61459"/>
                    <a:pt x="22508" y="61484"/>
                  </a:cubicBezTo>
                  <a:cubicBezTo>
                    <a:pt x="22844" y="61578"/>
                    <a:pt x="23179" y="61676"/>
                    <a:pt x="23526" y="61764"/>
                  </a:cubicBezTo>
                  <a:cubicBezTo>
                    <a:pt x="24581" y="62043"/>
                    <a:pt x="25667" y="62260"/>
                    <a:pt x="26767" y="62421"/>
                  </a:cubicBezTo>
                  <a:cubicBezTo>
                    <a:pt x="27375" y="62509"/>
                    <a:pt x="27985" y="62584"/>
                    <a:pt x="28598" y="62639"/>
                  </a:cubicBezTo>
                  <a:cubicBezTo>
                    <a:pt x="29449" y="62713"/>
                    <a:pt x="30312" y="62750"/>
                    <a:pt x="31181" y="62756"/>
                  </a:cubicBezTo>
                  <a:lnTo>
                    <a:pt x="31380" y="62756"/>
                  </a:lnTo>
                  <a:cubicBezTo>
                    <a:pt x="31796" y="62756"/>
                    <a:pt x="32206" y="62750"/>
                    <a:pt x="32616" y="62733"/>
                  </a:cubicBezTo>
                  <a:cubicBezTo>
                    <a:pt x="33484" y="62701"/>
                    <a:pt x="34347" y="62633"/>
                    <a:pt x="35198" y="62527"/>
                  </a:cubicBezTo>
                  <a:cubicBezTo>
                    <a:pt x="35776" y="62458"/>
                    <a:pt x="36347" y="62372"/>
                    <a:pt x="36906" y="62266"/>
                  </a:cubicBezTo>
                  <a:cubicBezTo>
                    <a:pt x="37564" y="62154"/>
                    <a:pt x="38215" y="62017"/>
                    <a:pt x="38862" y="61856"/>
                  </a:cubicBezTo>
                  <a:cubicBezTo>
                    <a:pt x="40203" y="61533"/>
                    <a:pt x="41500" y="61117"/>
                    <a:pt x="42766" y="60627"/>
                  </a:cubicBezTo>
                  <a:cubicBezTo>
                    <a:pt x="43674" y="60266"/>
                    <a:pt x="44568" y="59870"/>
                    <a:pt x="45430" y="59435"/>
                  </a:cubicBezTo>
                  <a:cubicBezTo>
                    <a:pt x="45611" y="59355"/>
                    <a:pt x="45791" y="59261"/>
                    <a:pt x="45970" y="59168"/>
                  </a:cubicBezTo>
                  <a:cubicBezTo>
                    <a:pt x="51769" y="56120"/>
                    <a:pt x="56500" y="51308"/>
                    <a:pt x="59443" y="45448"/>
                  </a:cubicBezTo>
                  <a:cubicBezTo>
                    <a:pt x="61566" y="41213"/>
                    <a:pt x="62765" y="36439"/>
                    <a:pt x="62765" y="31378"/>
                  </a:cubicBezTo>
                  <a:cubicBezTo>
                    <a:pt x="62765" y="23475"/>
                    <a:pt x="59841" y="16254"/>
                    <a:pt x="55016" y="10741"/>
                  </a:cubicBezTo>
                  <a:cubicBezTo>
                    <a:pt x="54936" y="10647"/>
                    <a:pt x="54855" y="10548"/>
                    <a:pt x="54769" y="10455"/>
                  </a:cubicBezTo>
                  <a:cubicBezTo>
                    <a:pt x="54396" y="10039"/>
                    <a:pt x="54010" y="9629"/>
                    <a:pt x="53614" y="9231"/>
                  </a:cubicBezTo>
                  <a:cubicBezTo>
                    <a:pt x="52924" y="8537"/>
                    <a:pt x="52210" y="7878"/>
                    <a:pt x="51459" y="7257"/>
                  </a:cubicBezTo>
                  <a:cubicBezTo>
                    <a:pt x="50589" y="6531"/>
                    <a:pt x="49677" y="5855"/>
                    <a:pt x="48734" y="5227"/>
                  </a:cubicBezTo>
                  <a:cubicBezTo>
                    <a:pt x="44350" y="2316"/>
                    <a:pt x="39197" y="477"/>
                    <a:pt x="33647" y="81"/>
                  </a:cubicBezTo>
                  <a:cubicBezTo>
                    <a:pt x="32994" y="30"/>
                    <a:pt x="32336" y="6"/>
                    <a:pt x="316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0"/>
            <p:cNvSpPr/>
            <p:nvPr/>
          </p:nvSpPr>
          <p:spPr>
            <a:xfrm>
              <a:off x="4874075" y="803200"/>
              <a:ext cx="327850" cy="220450"/>
            </a:xfrm>
            <a:custGeom>
              <a:rect b="b" l="l" r="r" t="t"/>
              <a:pathLst>
                <a:path extrusionOk="0" h="8818" w="13114">
                  <a:moveTo>
                    <a:pt x="8739" y="0"/>
                  </a:moveTo>
                  <a:cubicBezTo>
                    <a:pt x="7772" y="0"/>
                    <a:pt x="6806" y="186"/>
                    <a:pt x="5898" y="529"/>
                  </a:cubicBezTo>
                  <a:cubicBezTo>
                    <a:pt x="5743" y="586"/>
                    <a:pt x="5594" y="654"/>
                    <a:pt x="5440" y="715"/>
                  </a:cubicBezTo>
                  <a:cubicBezTo>
                    <a:pt x="5389" y="741"/>
                    <a:pt x="5340" y="766"/>
                    <a:pt x="5290" y="790"/>
                  </a:cubicBezTo>
                  <a:cubicBezTo>
                    <a:pt x="4359" y="1219"/>
                    <a:pt x="3458" y="1821"/>
                    <a:pt x="2701" y="2511"/>
                  </a:cubicBezTo>
                  <a:cubicBezTo>
                    <a:pt x="2658" y="2548"/>
                    <a:pt x="2620" y="2585"/>
                    <a:pt x="2577" y="2629"/>
                  </a:cubicBezTo>
                  <a:cubicBezTo>
                    <a:pt x="2465" y="2727"/>
                    <a:pt x="2360" y="2833"/>
                    <a:pt x="2260" y="2938"/>
                  </a:cubicBezTo>
                  <a:cubicBezTo>
                    <a:pt x="1677" y="3540"/>
                    <a:pt x="1248" y="4230"/>
                    <a:pt x="919" y="4969"/>
                  </a:cubicBezTo>
                  <a:cubicBezTo>
                    <a:pt x="881" y="5050"/>
                    <a:pt x="850" y="5124"/>
                    <a:pt x="820" y="5205"/>
                  </a:cubicBezTo>
                  <a:cubicBezTo>
                    <a:pt x="627" y="5658"/>
                    <a:pt x="472" y="6136"/>
                    <a:pt x="342" y="6626"/>
                  </a:cubicBezTo>
                  <a:cubicBezTo>
                    <a:pt x="211" y="7085"/>
                    <a:pt x="1" y="8564"/>
                    <a:pt x="136" y="8806"/>
                  </a:cubicBezTo>
                  <a:cubicBezTo>
                    <a:pt x="140" y="8814"/>
                    <a:pt x="160" y="8818"/>
                    <a:pt x="193" y="8818"/>
                  </a:cubicBezTo>
                  <a:cubicBezTo>
                    <a:pt x="370" y="8818"/>
                    <a:pt x="925" y="8711"/>
                    <a:pt x="1366" y="8564"/>
                  </a:cubicBezTo>
                  <a:cubicBezTo>
                    <a:pt x="2961" y="8042"/>
                    <a:pt x="4626" y="7850"/>
                    <a:pt x="6283" y="7601"/>
                  </a:cubicBezTo>
                  <a:cubicBezTo>
                    <a:pt x="6357" y="7589"/>
                    <a:pt x="6426" y="7583"/>
                    <a:pt x="6500" y="7570"/>
                  </a:cubicBezTo>
                  <a:cubicBezTo>
                    <a:pt x="7171" y="7471"/>
                    <a:pt x="7842" y="7354"/>
                    <a:pt x="8506" y="7205"/>
                  </a:cubicBezTo>
                  <a:cubicBezTo>
                    <a:pt x="8569" y="7191"/>
                    <a:pt x="8624" y="7179"/>
                    <a:pt x="8680" y="7160"/>
                  </a:cubicBezTo>
                  <a:cubicBezTo>
                    <a:pt x="8718" y="7154"/>
                    <a:pt x="8747" y="7148"/>
                    <a:pt x="8785" y="7142"/>
                  </a:cubicBezTo>
                  <a:cubicBezTo>
                    <a:pt x="9624" y="6930"/>
                    <a:pt x="10469" y="6652"/>
                    <a:pt x="11194" y="6191"/>
                  </a:cubicBezTo>
                  <a:cubicBezTo>
                    <a:pt x="11231" y="6173"/>
                    <a:pt x="11269" y="6142"/>
                    <a:pt x="11306" y="6117"/>
                  </a:cubicBezTo>
                  <a:cubicBezTo>
                    <a:pt x="11455" y="6024"/>
                    <a:pt x="11592" y="5919"/>
                    <a:pt x="11728" y="5801"/>
                  </a:cubicBezTo>
                  <a:cubicBezTo>
                    <a:pt x="11971" y="5603"/>
                    <a:pt x="12188" y="5372"/>
                    <a:pt x="12374" y="5118"/>
                  </a:cubicBezTo>
                  <a:cubicBezTo>
                    <a:pt x="12398" y="5087"/>
                    <a:pt x="12424" y="5056"/>
                    <a:pt x="12449" y="5019"/>
                  </a:cubicBezTo>
                  <a:cubicBezTo>
                    <a:pt x="12871" y="4411"/>
                    <a:pt x="13113" y="3684"/>
                    <a:pt x="13039" y="2958"/>
                  </a:cubicBezTo>
                  <a:cubicBezTo>
                    <a:pt x="12896" y="1517"/>
                    <a:pt x="11555" y="417"/>
                    <a:pt x="10139" y="139"/>
                  </a:cubicBezTo>
                  <a:cubicBezTo>
                    <a:pt x="9779" y="64"/>
                    <a:pt x="9412" y="27"/>
                    <a:pt x="9040" y="15"/>
                  </a:cubicBezTo>
                  <a:lnTo>
                    <a:pt x="9040" y="7"/>
                  </a:lnTo>
                  <a:cubicBezTo>
                    <a:pt x="8984" y="7"/>
                    <a:pt x="8928" y="2"/>
                    <a:pt x="8873" y="2"/>
                  </a:cubicBezTo>
                  <a:cubicBezTo>
                    <a:pt x="8828" y="1"/>
                    <a:pt x="8784" y="0"/>
                    <a:pt x="87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0"/>
            <p:cNvSpPr/>
            <p:nvPr/>
          </p:nvSpPr>
          <p:spPr>
            <a:xfrm>
              <a:off x="5052100" y="803225"/>
              <a:ext cx="47975" cy="70325"/>
            </a:xfrm>
            <a:custGeom>
              <a:rect b="b" l="l" r="r" t="t"/>
              <a:pathLst>
                <a:path extrusionOk="0" h="2813" w="1919">
                  <a:moveTo>
                    <a:pt x="1752" y="1"/>
                  </a:moveTo>
                  <a:cubicBezTo>
                    <a:pt x="993" y="783"/>
                    <a:pt x="397" y="1714"/>
                    <a:pt x="13" y="2726"/>
                  </a:cubicBezTo>
                  <a:cubicBezTo>
                    <a:pt x="1" y="2757"/>
                    <a:pt x="19" y="2788"/>
                    <a:pt x="44" y="2808"/>
                  </a:cubicBezTo>
                  <a:lnTo>
                    <a:pt x="50" y="2808"/>
                  </a:lnTo>
                  <a:cubicBezTo>
                    <a:pt x="59" y="2811"/>
                    <a:pt x="68" y="2812"/>
                    <a:pt x="76" y="2812"/>
                  </a:cubicBezTo>
                  <a:cubicBezTo>
                    <a:pt x="102" y="2812"/>
                    <a:pt x="121" y="2799"/>
                    <a:pt x="130" y="2771"/>
                  </a:cubicBezTo>
                  <a:cubicBezTo>
                    <a:pt x="522" y="1739"/>
                    <a:pt x="1136" y="789"/>
                    <a:pt x="1919" y="6"/>
                  </a:cubicBezTo>
                  <a:cubicBezTo>
                    <a:pt x="1863" y="6"/>
                    <a:pt x="1807" y="1"/>
                    <a:pt x="1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0"/>
            <p:cNvSpPr/>
            <p:nvPr/>
          </p:nvSpPr>
          <p:spPr>
            <a:xfrm>
              <a:off x="5083925" y="857950"/>
              <a:ext cx="101375" cy="73225"/>
            </a:xfrm>
            <a:custGeom>
              <a:rect b="b" l="l" r="r" t="t"/>
              <a:pathLst>
                <a:path extrusionOk="0" h="2929" w="4055">
                  <a:moveTo>
                    <a:pt x="74" y="1"/>
                  </a:moveTo>
                  <a:cubicBezTo>
                    <a:pt x="52" y="1"/>
                    <a:pt x="31" y="12"/>
                    <a:pt x="18" y="29"/>
                  </a:cubicBezTo>
                  <a:cubicBezTo>
                    <a:pt x="0" y="60"/>
                    <a:pt x="12" y="97"/>
                    <a:pt x="38" y="115"/>
                  </a:cubicBezTo>
                  <a:cubicBezTo>
                    <a:pt x="1428" y="935"/>
                    <a:pt x="2757" y="1878"/>
                    <a:pt x="3980" y="2928"/>
                  </a:cubicBezTo>
                  <a:cubicBezTo>
                    <a:pt x="4004" y="2897"/>
                    <a:pt x="4030" y="2866"/>
                    <a:pt x="4055" y="2829"/>
                  </a:cubicBezTo>
                  <a:cubicBezTo>
                    <a:pt x="2826" y="1774"/>
                    <a:pt x="1496" y="829"/>
                    <a:pt x="106" y="9"/>
                  </a:cubicBezTo>
                  <a:cubicBezTo>
                    <a:pt x="96" y="3"/>
                    <a:pt x="85" y="1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0"/>
            <p:cNvSpPr/>
            <p:nvPr/>
          </p:nvSpPr>
          <p:spPr>
            <a:xfrm>
              <a:off x="4996525" y="821075"/>
              <a:ext cx="13550" cy="84325"/>
            </a:xfrm>
            <a:custGeom>
              <a:rect b="b" l="l" r="r" t="t"/>
              <a:pathLst>
                <a:path extrusionOk="0" h="3373" w="542">
                  <a:moveTo>
                    <a:pt x="542" y="0"/>
                  </a:moveTo>
                  <a:lnTo>
                    <a:pt x="542" y="0"/>
                  </a:lnTo>
                  <a:cubicBezTo>
                    <a:pt x="491" y="26"/>
                    <a:pt x="442" y="51"/>
                    <a:pt x="392" y="75"/>
                  </a:cubicBezTo>
                  <a:cubicBezTo>
                    <a:pt x="112" y="1125"/>
                    <a:pt x="1" y="2229"/>
                    <a:pt x="75" y="3310"/>
                  </a:cubicBezTo>
                  <a:cubicBezTo>
                    <a:pt x="75" y="3335"/>
                    <a:pt x="87" y="3353"/>
                    <a:pt x="106" y="3366"/>
                  </a:cubicBezTo>
                  <a:cubicBezTo>
                    <a:pt x="118" y="3372"/>
                    <a:pt x="124" y="3372"/>
                    <a:pt x="138" y="3372"/>
                  </a:cubicBezTo>
                  <a:cubicBezTo>
                    <a:pt x="175" y="3366"/>
                    <a:pt x="199" y="3341"/>
                    <a:pt x="199" y="3304"/>
                  </a:cubicBezTo>
                  <a:cubicBezTo>
                    <a:pt x="124" y="2206"/>
                    <a:pt x="243" y="1075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0"/>
            <p:cNvSpPr/>
            <p:nvPr/>
          </p:nvSpPr>
          <p:spPr>
            <a:xfrm>
              <a:off x="4980700" y="915675"/>
              <a:ext cx="110400" cy="67650"/>
            </a:xfrm>
            <a:custGeom>
              <a:rect b="b" l="l" r="r" t="t"/>
              <a:pathLst>
                <a:path extrusionOk="0" h="2706" w="4416">
                  <a:moveTo>
                    <a:pt x="70" y="0"/>
                  </a:moveTo>
                  <a:cubicBezTo>
                    <a:pt x="50" y="0"/>
                    <a:pt x="31" y="10"/>
                    <a:pt x="20" y="29"/>
                  </a:cubicBezTo>
                  <a:cubicBezTo>
                    <a:pt x="0" y="61"/>
                    <a:pt x="12" y="104"/>
                    <a:pt x="38" y="122"/>
                  </a:cubicBezTo>
                  <a:lnTo>
                    <a:pt x="4241" y="2706"/>
                  </a:lnTo>
                  <a:cubicBezTo>
                    <a:pt x="4304" y="2692"/>
                    <a:pt x="4359" y="2680"/>
                    <a:pt x="4415" y="2661"/>
                  </a:cubicBezTo>
                  <a:lnTo>
                    <a:pt x="106" y="10"/>
                  </a:lnTo>
                  <a:cubicBezTo>
                    <a:pt x="95" y="3"/>
                    <a:pt x="82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0"/>
            <p:cNvSpPr/>
            <p:nvPr/>
          </p:nvSpPr>
          <p:spPr>
            <a:xfrm>
              <a:off x="5037500" y="878550"/>
              <a:ext cx="119225" cy="79450"/>
            </a:xfrm>
            <a:custGeom>
              <a:rect b="b" l="l" r="r" t="t"/>
              <a:pathLst>
                <a:path extrusionOk="0" h="3178" w="4769">
                  <a:moveTo>
                    <a:pt x="69" y="1"/>
                  </a:moveTo>
                  <a:cubicBezTo>
                    <a:pt x="47" y="1"/>
                    <a:pt x="28" y="11"/>
                    <a:pt x="20" y="30"/>
                  </a:cubicBezTo>
                  <a:cubicBezTo>
                    <a:pt x="1" y="62"/>
                    <a:pt x="7" y="99"/>
                    <a:pt x="38" y="117"/>
                  </a:cubicBezTo>
                  <a:cubicBezTo>
                    <a:pt x="1603" y="1079"/>
                    <a:pt x="3161" y="2104"/>
                    <a:pt x="4657" y="3177"/>
                  </a:cubicBezTo>
                  <a:cubicBezTo>
                    <a:pt x="4694" y="3159"/>
                    <a:pt x="4732" y="3128"/>
                    <a:pt x="4769" y="3103"/>
                  </a:cubicBezTo>
                  <a:cubicBezTo>
                    <a:pt x="3254" y="2023"/>
                    <a:pt x="1689" y="979"/>
                    <a:pt x="106" y="11"/>
                  </a:cubicBezTo>
                  <a:cubicBezTo>
                    <a:pt x="95" y="4"/>
                    <a:pt x="82" y="1"/>
                    <a:pt x="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0"/>
            <p:cNvSpPr/>
            <p:nvPr/>
          </p:nvSpPr>
          <p:spPr>
            <a:xfrm>
              <a:off x="4938500" y="865950"/>
              <a:ext cx="98100" cy="127275"/>
            </a:xfrm>
            <a:custGeom>
              <a:rect b="b" l="l" r="r" t="t"/>
              <a:pathLst>
                <a:path extrusionOk="0" h="5091" w="3924">
                  <a:moveTo>
                    <a:pt x="124" y="1"/>
                  </a:moveTo>
                  <a:cubicBezTo>
                    <a:pt x="81" y="38"/>
                    <a:pt x="43" y="75"/>
                    <a:pt x="0" y="119"/>
                  </a:cubicBezTo>
                  <a:cubicBezTo>
                    <a:pt x="6" y="1136"/>
                    <a:pt x="130" y="2154"/>
                    <a:pt x="379" y="3154"/>
                  </a:cubicBezTo>
                  <a:cubicBezTo>
                    <a:pt x="379" y="3167"/>
                    <a:pt x="390" y="3179"/>
                    <a:pt x="404" y="3191"/>
                  </a:cubicBezTo>
                  <a:cubicBezTo>
                    <a:pt x="1551" y="3912"/>
                    <a:pt x="2639" y="4538"/>
                    <a:pt x="3706" y="5091"/>
                  </a:cubicBezTo>
                  <a:cubicBezTo>
                    <a:pt x="3780" y="5079"/>
                    <a:pt x="3849" y="5073"/>
                    <a:pt x="3923" y="5060"/>
                  </a:cubicBezTo>
                  <a:cubicBezTo>
                    <a:pt x="2818" y="4495"/>
                    <a:pt x="1682" y="3844"/>
                    <a:pt x="490" y="3099"/>
                  </a:cubicBezTo>
                  <a:cubicBezTo>
                    <a:pt x="247" y="2079"/>
                    <a:pt x="124" y="1044"/>
                    <a:pt x="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0"/>
            <p:cNvSpPr/>
            <p:nvPr/>
          </p:nvSpPr>
          <p:spPr>
            <a:xfrm>
              <a:off x="4894575" y="927425"/>
              <a:ext cx="15675" cy="58650"/>
            </a:xfrm>
            <a:custGeom>
              <a:rect b="b" l="l" r="r" t="t"/>
              <a:pathLst>
                <a:path extrusionOk="0" h="2346" w="627">
                  <a:moveTo>
                    <a:pt x="99" y="0"/>
                  </a:moveTo>
                  <a:cubicBezTo>
                    <a:pt x="61" y="81"/>
                    <a:pt x="30" y="155"/>
                    <a:pt x="0" y="236"/>
                  </a:cubicBezTo>
                  <a:cubicBezTo>
                    <a:pt x="93" y="938"/>
                    <a:pt x="254" y="1632"/>
                    <a:pt x="496" y="2303"/>
                  </a:cubicBezTo>
                  <a:cubicBezTo>
                    <a:pt x="496" y="2322"/>
                    <a:pt x="508" y="2328"/>
                    <a:pt x="522" y="2340"/>
                  </a:cubicBezTo>
                  <a:cubicBezTo>
                    <a:pt x="531" y="2344"/>
                    <a:pt x="540" y="2345"/>
                    <a:pt x="549" y="2345"/>
                  </a:cubicBezTo>
                  <a:cubicBezTo>
                    <a:pt x="559" y="2345"/>
                    <a:pt x="568" y="2344"/>
                    <a:pt x="577" y="2340"/>
                  </a:cubicBezTo>
                  <a:cubicBezTo>
                    <a:pt x="608" y="2328"/>
                    <a:pt x="626" y="2297"/>
                    <a:pt x="614" y="2259"/>
                  </a:cubicBezTo>
                  <a:cubicBezTo>
                    <a:pt x="353" y="1528"/>
                    <a:pt x="179" y="769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0"/>
            <p:cNvSpPr/>
            <p:nvPr/>
          </p:nvSpPr>
          <p:spPr>
            <a:xfrm>
              <a:off x="4821150" y="1089775"/>
              <a:ext cx="237500" cy="224300"/>
            </a:xfrm>
            <a:custGeom>
              <a:rect b="b" l="l" r="r" t="t"/>
              <a:pathLst>
                <a:path extrusionOk="0" h="8972" w="9500">
                  <a:moveTo>
                    <a:pt x="6010" y="0"/>
                  </a:moveTo>
                  <a:cubicBezTo>
                    <a:pt x="4023" y="0"/>
                    <a:pt x="2277" y="1488"/>
                    <a:pt x="1379" y="3259"/>
                  </a:cubicBezTo>
                  <a:cubicBezTo>
                    <a:pt x="546" y="4868"/>
                    <a:pt x="0" y="7165"/>
                    <a:pt x="87" y="8972"/>
                  </a:cubicBezTo>
                  <a:cubicBezTo>
                    <a:pt x="1434" y="8786"/>
                    <a:pt x="2912" y="7960"/>
                    <a:pt x="4196" y="7482"/>
                  </a:cubicBezTo>
                  <a:cubicBezTo>
                    <a:pt x="5545" y="6978"/>
                    <a:pt x="6935" y="6451"/>
                    <a:pt x="7947" y="5433"/>
                  </a:cubicBezTo>
                  <a:cubicBezTo>
                    <a:pt x="8965" y="4421"/>
                    <a:pt x="9500" y="2775"/>
                    <a:pt x="8816" y="1508"/>
                  </a:cubicBezTo>
                  <a:cubicBezTo>
                    <a:pt x="8288" y="534"/>
                    <a:pt x="7133" y="0"/>
                    <a:pt x="6022" y="0"/>
                  </a:cubicBezTo>
                  <a:cubicBezTo>
                    <a:pt x="6018" y="0"/>
                    <a:pt x="6014" y="0"/>
                    <a:pt x="60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0"/>
            <p:cNvSpPr/>
            <p:nvPr/>
          </p:nvSpPr>
          <p:spPr>
            <a:xfrm>
              <a:off x="4764625" y="835200"/>
              <a:ext cx="413375" cy="1019200"/>
            </a:xfrm>
            <a:custGeom>
              <a:rect b="b" l="l" r="r" t="t"/>
              <a:pathLst>
                <a:path extrusionOk="0" h="40768" w="16535">
                  <a:moveTo>
                    <a:pt x="16473" y="0"/>
                  </a:moveTo>
                  <a:cubicBezTo>
                    <a:pt x="16469" y="0"/>
                    <a:pt x="16465" y="1"/>
                    <a:pt x="16460" y="2"/>
                  </a:cubicBezTo>
                  <a:cubicBezTo>
                    <a:pt x="11382" y="560"/>
                    <a:pt x="6445" y="4011"/>
                    <a:pt x="3571" y="9009"/>
                  </a:cubicBezTo>
                  <a:cubicBezTo>
                    <a:pt x="1124" y="13275"/>
                    <a:pt x="1" y="18720"/>
                    <a:pt x="318" y="24755"/>
                  </a:cubicBezTo>
                  <a:cubicBezTo>
                    <a:pt x="603" y="30101"/>
                    <a:pt x="1913" y="35360"/>
                    <a:pt x="3354" y="40718"/>
                  </a:cubicBezTo>
                  <a:cubicBezTo>
                    <a:pt x="3359" y="40748"/>
                    <a:pt x="3385" y="40767"/>
                    <a:pt x="3416" y="40767"/>
                  </a:cubicBezTo>
                  <a:lnTo>
                    <a:pt x="3428" y="40767"/>
                  </a:lnTo>
                  <a:cubicBezTo>
                    <a:pt x="3465" y="40755"/>
                    <a:pt x="3485" y="40724"/>
                    <a:pt x="3471" y="40687"/>
                  </a:cubicBezTo>
                  <a:cubicBezTo>
                    <a:pt x="2038" y="35328"/>
                    <a:pt x="728" y="30082"/>
                    <a:pt x="442" y="24749"/>
                  </a:cubicBezTo>
                  <a:cubicBezTo>
                    <a:pt x="125" y="18739"/>
                    <a:pt x="1242" y="13318"/>
                    <a:pt x="3683" y="9078"/>
                  </a:cubicBezTo>
                  <a:cubicBezTo>
                    <a:pt x="6532" y="4111"/>
                    <a:pt x="11437" y="678"/>
                    <a:pt x="16472" y="125"/>
                  </a:cubicBezTo>
                  <a:cubicBezTo>
                    <a:pt x="16509" y="119"/>
                    <a:pt x="16535" y="88"/>
                    <a:pt x="16529" y="51"/>
                  </a:cubicBezTo>
                  <a:cubicBezTo>
                    <a:pt x="16529" y="23"/>
                    <a:pt x="16505" y="0"/>
                    <a:pt x="16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0"/>
            <p:cNvSpPr/>
            <p:nvPr/>
          </p:nvSpPr>
          <p:spPr>
            <a:xfrm>
              <a:off x="4771925" y="1108225"/>
              <a:ext cx="258000" cy="262675"/>
            </a:xfrm>
            <a:custGeom>
              <a:rect b="b" l="l" r="r" t="t"/>
              <a:pathLst>
                <a:path extrusionOk="0" h="10507" w="10320">
                  <a:moveTo>
                    <a:pt x="10247" y="0"/>
                  </a:moveTo>
                  <a:cubicBezTo>
                    <a:pt x="10243" y="0"/>
                    <a:pt x="10238" y="1"/>
                    <a:pt x="10233" y="1"/>
                  </a:cubicBezTo>
                  <a:cubicBezTo>
                    <a:pt x="9755" y="144"/>
                    <a:pt x="9332" y="398"/>
                    <a:pt x="8848" y="740"/>
                  </a:cubicBezTo>
                  <a:cubicBezTo>
                    <a:pt x="7544" y="1646"/>
                    <a:pt x="6346" y="2707"/>
                    <a:pt x="5297" y="3899"/>
                  </a:cubicBezTo>
                  <a:cubicBezTo>
                    <a:pt x="4540" y="4764"/>
                    <a:pt x="3856" y="5695"/>
                    <a:pt x="3199" y="6601"/>
                  </a:cubicBezTo>
                  <a:cubicBezTo>
                    <a:pt x="2248" y="7911"/>
                    <a:pt x="1262" y="9271"/>
                    <a:pt x="26" y="10395"/>
                  </a:cubicBezTo>
                  <a:cubicBezTo>
                    <a:pt x="1" y="10418"/>
                    <a:pt x="1" y="10456"/>
                    <a:pt x="26" y="10481"/>
                  </a:cubicBezTo>
                  <a:cubicBezTo>
                    <a:pt x="38" y="10500"/>
                    <a:pt x="50" y="10506"/>
                    <a:pt x="69" y="10506"/>
                  </a:cubicBezTo>
                  <a:cubicBezTo>
                    <a:pt x="81" y="10506"/>
                    <a:pt x="101" y="10500"/>
                    <a:pt x="113" y="10487"/>
                  </a:cubicBezTo>
                  <a:cubicBezTo>
                    <a:pt x="1354" y="9357"/>
                    <a:pt x="2348" y="7991"/>
                    <a:pt x="3304" y="6675"/>
                  </a:cubicBezTo>
                  <a:cubicBezTo>
                    <a:pt x="3956" y="5775"/>
                    <a:pt x="4638" y="4844"/>
                    <a:pt x="5391" y="3987"/>
                  </a:cubicBezTo>
                  <a:cubicBezTo>
                    <a:pt x="6440" y="2801"/>
                    <a:pt x="7626" y="1739"/>
                    <a:pt x="8922" y="839"/>
                  </a:cubicBezTo>
                  <a:cubicBezTo>
                    <a:pt x="9394" y="509"/>
                    <a:pt x="9810" y="262"/>
                    <a:pt x="10271" y="125"/>
                  </a:cubicBezTo>
                  <a:cubicBezTo>
                    <a:pt x="10300" y="113"/>
                    <a:pt x="10320" y="82"/>
                    <a:pt x="10314" y="45"/>
                  </a:cubicBezTo>
                  <a:cubicBezTo>
                    <a:pt x="10302" y="17"/>
                    <a:pt x="10278" y="0"/>
                    <a:pt x="10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0"/>
            <p:cNvSpPr/>
            <p:nvPr/>
          </p:nvSpPr>
          <p:spPr>
            <a:xfrm>
              <a:off x="4642775" y="880825"/>
              <a:ext cx="186150" cy="315625"/>
            </a:xfrm>
            <a:custGeom>
              <a:rect b="b" l="l" r="r" t="t"/>
              <a:pathLst>
                <a:path extrusionOk="0" h="12625" w="7446">
                  <a:moveTo>
                    <a:pt x="4062" y="1"/>
                  </a:moveTo>
                  <a:cubicBezTo>
                    <a:pt x="3888" y="1"/>
                    <a:pt x="3713" y="13"/>
                    <a:pt x="3540" y="39"/>
                  </a:cubicBezTo>
                  <a:cubicBezTo>
                    <a:pt x="3502" y="45"/>
                    <a:pt x="3459" y="45"/>
                    <a:pt x="3416" y="57"/>
                  </a:cubicBezTo>
                  <a:cubicBezTo>
                    <a:pt x="3242" y="88"/>
                    <a:pt x="3061" y="131"/>
                    <a:pt x="2895" y="194"/>
                  </a:cubicBezTo>
                  <a:cubicBezTo>
                    <a:pt x="1975" y="523"/>
                    <a:pt x="1224" y="1206"/>
                    <a:pt x="728" y="2051"/>
                  </a:cubicBezTo>
                  <a:cubicBezTo>
                    <a:pt x="703" y="2088"/>
                    <a:pt x="685" y="2118"/>
                    <a:pt x="665" y="2155"/>
                  </a:cubicBezTo>
                  <a:cubicBezTo>
                    <a:pt x="430" y="2572"/>
                    <a:pt x="256" y="3025"/>
                    <a:pt x="156" y="3484"/>
                  </a:cubicBezTo>
                  <a:cubicBezTo>
                    <a:pt x="95" y="3764"/>
                    <a:pt x="57" y="4043"/>
                    <a:pt x="38" y="4329"/>
                  </a:cubicBezTo>
                  <a:cubicBezTo>
                    <a:pt x="32" y="4372"/>
                    <a:pt x="32" y="4421"/>
                    <a:pt x="32" y="4465"/>
                  </a:cubicBezTo>
                  <a:cubicBezTo>
                    <a:pt x="1" y="5390"/>
                    <a:pt x="187" y="6321"/>
                    <a:pt x="528" y="7184"/>
                  </a:cubicBezTo>
                  <a:cubicBezTo>
                    <a:pt x="548" y="7235"/>
                    <a:pt x="566" y="7278"/>
                    <a:pt x="585" y="7327"/>
                  </a:cubicBezTo>
                  <a:cubicBezTo>
                    <a:pt x="659" y="7495"/>
                    <a:pt x="734" y="7662"/>
                    <a:pt x="814" y="7825"/>
                  </a:cubicBezTo>
                  <a:cubicBezTo>
                    <a:pt x="1479" y="9158"/>
                    <a:pt x="2473" y="10295"/>
                    <a:pt x="3553" y="11326"/>
                  </a:cubicBezTo>
                  <a:cubicBezTo>
                    <a:pt x="3869" y="11630"/>
                    <a:pt x="4173" y="11966"/>
                    <a:pt x="4502" y="12258"/>
                  </a:cubicBezTo>
                  <a:cubicBezTo>
                    <a:pt x="4645" y="12387"/>
                    <a:pt x="4732" y="12493"/>
                    <a:pt x="4794" y="12556"/>
                  </a:cubicBezTo>
                  <a:cubicBezTo>
                    <a:pt x="4838" y="12599"/>
                    <a:pt x="4872" y="12624"/>
                    <a:pt x="4909" y="12624"/>
                  </a:cubicBezTo>
                  <a:cubicBezTo>
                    <a:pt x="4914" y="12624"/>
                    <a:pt x="4919" y="12624"/>
                    <a:pt x="4924" y="12623"/>
                  </a:cubicBezTo>
                  <a:cubicBezTo>
                    <a:pt x="4987" y="12611"/>
                    <a:pt x="5055" y="12524"/>
                    <a:pt x="5210" y="12325"/>
                  </a:cubicBezTo>
                  <a:cubicBezTo>
                    <a:pt x="5732" y="11654"/>
                    <a:pt x="5998" y="10444"/>
                    <a:pt x="6290" y="9643"/>
                  </a:cubicBezTo>
                  <a:cubicBezTo>
                    <a:pt x="6359" y="9450"/>
                    <a:pt x="6428" y="9258"/>
                    <a:pt x="6489" y="9066"/>
                  </a:cubicBezTo>
                  <a:cubicBezTo>
                    <a:pt x="6520" y="8991"/>
                    <a:pt x="6545" y="8917"/>
                    <a:pt x="6563" y="8848"/>
                  </a:cubicBezTo>
                  <a:cubicBezTo>
                    <a:pt x="6986" y="7576"/>
                    <a:pt x="7302" y="6266"/>
                    <a:pt x="7408" y="4931"/>
                  </a:cubicBezTo>
                  <a:cubicBezTo>
                    <a:pt x="7414" y="4888"/>
                    <a:pt x="7414" y="4845"/>
                    <a:pt x="7414" y="4807"/>
                  </a:cubicBezTo>
                  <a:cubicBezTo>
                    <a:pt x="7433" y="4539"/>
                    <a:pt x="7445" y="4272"/>
                    <a:pt x="7445" y="4006"/>
                  </a:cubicBezTo>
                  <a:cubicBezTo>
                    <a:pt x="7445" y="3106"/>
                    <a:pt x="7328" y="2174"/>
                    <a:pt x="6843" y="1423"/>
                  </a:cubicBezTo>
                  <a:cubicBezTo>
                    <a:pt x="6794" y="1343"/>
                    <a:pt x="6743" y="1268"/>
                    <a:pt x="6682" y="1200"/>
                  </a:cubicBezTo>
                  <a:cubicBezTo>
                    <a:pt x="6663" y="1169"/>
                    <a:pt x="6645" y="1143"/>
                    <a:pt x="6626" y="1125"/>
                  </a:cubicBezTo>
                  <a:cubicBezTo>
                    <a:pt x="6010" y="394"/>
                    <a:pt x="5037" y="1"/>
                    <a:pt x="40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0"/>
            <p:cNvSpPr/>
            <p:nvPr/>
          </p:nvSpPr>
          <p:spPr>
            <a:xfrm>
              <a:off x="4728175" y="881800"/>
              <a:ext cx="49375" cy="454700"/>
            </a:xfrm>
            <a:custGeom>
              <a:rect b="b" l="l" r="r" t="t"/>
              <a:pathLst>
                <a:path extrusionOk="0" h="18188" w="1975">
                  <a:moveTo>
                    <a:pt x="124" y="0"/>
                  </a:moveTo>
                  <a:cubicBezTo>
                    <a:pt x="86" y="6"/>
                    <a:pt x="43" y="6"/>
                    <a:pt x="0" y="18"/>
                  </a:cubicBezTo>
                  <a:cubicBezTo>
                    <a:pt x="0" y="24"/>
                    <a:pt x="0" y="24"/>
                    <a:pt x="6" y="30"/>
                  </a:cubicBezTo>
                  <a:cubicBezTo>
                    <a:pt x="335" y="1173"/>
                    <a:pt x="584" y="2328"/>
                    <a:pt x="770" y="3494"/>
                  </a:cubicBezTo>
                  <a:cubicBezTo>
                    <a:pt x="776" y="3551"/>
                    <a:pt x="788" y="3600"/>
                    <a:pt x="794" y="3651"/>
                  </a:cubicBezTo>
                  <a:cubicBezTo>
                    <a:pt x="937" y="4588"/>
                    <a:pt x="1049" y="5525"/>
                    <a:pt x="1130" y="6469"/>
                  </a:cubicBezTo>
                  <a:cubicBezTo>
                    <a:pt x="1130" y="6519"/>
                    <a:pt x="1135" y="6568"/>
                    <a:pt x="1143" y="6612"/>
                  </a:cubicBezTo>
                  <a:cubicBezTo>
                    <a:pt x="1217" y="7494"/>
                    <a:pt x="1267" y="8374"/>
                    <a:pt x="1298" y="9256"/>
                  </a:cubicBezTo>
                  <a:cubicBezTo>
                    <a:pt x="1298" y="9306"/>
                    <a:pt x="1304" y="9356"/>
                    <a:pt x="1304" y="9405"/>
                  </a:cubicBezTo>
                  <a:cubicBezTo>
                    <a:pt x="1322" y="9790"/>
                    <a:pt x="1335" y="10188"/>
                    <a:pt x="1341" y="10572"/>
                  </a:cubicBezTo>
                  <a:lnTo>
                    <a:pt x="1341" y="10580"/>
                  </a:lnTo>
                  <a:lnTo>
                    <a:pt x="1341" y="10604"/>
                  </a:lnTo>
                  <a:cubicBezTo>
                    <a:pt x="1359" y="11243"/>
                    <a:pt x="1366" y="11883"/>
                    <a:pt x="1378" y="12517"/>
                  </a:cubicBezTo>
                  <a:cubicBezTo>
                    <a:pt x="1384" y="12901"/>
                    <a:pt x="1390" y="13292"/>
                    <a:pt x="1396" y="13683"/>
                  </a:cubicBezTo>
                  <a:lnTo>
                    <a:pt x="1404" y="14417"/>
                  </a:lnTo>
                  <a:cubicBezTo>
                    <a:pt x="1422" y="15589"/>
                    <a:pt x="1441" y="16924"/>
                    <a:pt x="1843" y="18142"/>
                  </a:cubicBezTo>
                  <a:cubicBezTo>
                    <a:pt x="1851" y="18160"/>
                    <a:pt x="1857" y="18172"/>
                    <a:pt x="1875" y="18179"/>
                  </a:cubicBezTo>
                  <a:cubicBezTo>
                    <a:pt x="1884" y="18183"/>
                    <a:pt x="1896" y="18187"/>
                    <a:pt x="1909" y="18187"/>
                  </a:cubicBezTo>
                  <a:cubicBezTo>
                    <a:pt x="1914" y="18187"/>
                    <a:pt x="1920" y="18187"/>
                    <a:pt x="1925" y="18185"/>
                  </a:cubicBezTo>
                  <a:cubicBezTo>
                    <a:pt x="1955" y="18172"/>
                    <a:pt x="1974" y="18134"/>
                    <a:pt x="1962" y="18105"/>
                  </a:cubicBezTo>
                  <a:cubicBezTo>
                    <a:pt x="1565" y="16899"/>
                    <a:pt x="1545" y="15583"/>
                    <a:pt x="1533" y="14417"/>
                  </a:cubicBezTo>
                  <a:lnTo>
                    <a:pt x="1521" y="13678"/>
                  </a:lnTo>
                  <a:cubicBezTo>
                    <a:pt x="1515" y="13317"/>
                    <a:pt x="1515" y="12950"/>
                    <a:pt x="1508" y="12584"/>
                  </a:cubicBezTo>
                  <a:cubicBezTo>
                    <a:pt x="1496" y="11933"/>
                    <a:pt x="1490" y="11274"/>
                    <a:pt x="1465" y="10617"/>
                  </a:cubicBezTo>
                  <a:cubicBezTo>
                    <a:pt x="1471" y="10560"/>
                    <a:pt x="1465" y="10511"/>
                    <a:pt x="1465" y="10454"/>
                  </a:cubicBezTo>
                  <a:cubicBezTo>
                    <a:pt x="1441" y="9523"/>
                    <a:pt x="1404" y="8592"/>
                    <a:pt x="1347" y="7661"/>
                  </a:cubicBezTo>
                  <a:cubicBezTo>
                    <a:pt x="1341" y="7605"/>
                    <a:pt x="1335" y="7549"/>
                    <a:pt x="1335" y="7494"/>
                  </a:cubicBezTo>
                  <a:cubicBezTo>
                    <a:pt x="1247" y="6190"/>
                    <a:pt x="1118" y="4892"/>
                    <a:pt x="912" y="3600"/>
                  </a:cubicBezTo>
                  <a:cubicBezTo>
                    <a:pt x="906" y="3551"/>
                    <a:pt x="900" y="3502"/>
                    <a:pt x="888" y="3451"/>
                  </a:cubicBezTo>
                  <a:cubicBezTo>
                    <a:pt x="702" y="2284"/>
                    <a:pt x="453" y="1136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0"/>
            <p:cNvSpPr/>
            <p:nvPr/>
          </p:nvSpPr>
          <p:spPr>
            <a:xfrm>
              <a:off x="4659400" y="908950"/>
              <a:ext cx="150450" cy="64425"/>
            </a:xfrm>
            <a:custGeom>
              <a:rect b="b" l="l" r="r" t="t"/>
              <a:pathLst>
                <a:path extrusionOk="0" h="2577" w="6018">
                  <a:moveTo>
                    <a:pt x="5961" y="0"/>
                  </a:moveTo>
                  <a:cubicBezTo>
                    <a:pt x="5943" y="0"/>
                    <a:pt x="5923" y="6"/>
                    <a:pt x="5912" y="18"/>
                  </a:cubicBezTo>
                  <a:cubicBezTo>
                    <a:pt x="5675" y="267"/>
                    <a:pt x="5433" y="516"/>
                    <a:pt x="5198" y="763"/>
                  </a:cubicBezTo>
                  <a:cubicBezTo>
                    <a:pt x="4688" y="1291"/>
                    <a:pt x="4167" y="1838"/>
                    <a:pt x="3639" y="2365"/>
                  </a:cubicBezTo>
                  <a:cubicBezTo>
                    <a:pt x="3614" y="2390"/>
                    <a:pt x="3596" y="2408"/>
                    <a:pt x="3571" y="2434"/>
                  </a:cubicBezTo>
                  <a:lnTo>
                    <a:pt x="3521" y="2408"/>
                  </a:lnTo>
                  <a:cubicBezTo>
                    <a:pt x="2410" y="1832"/>
                    <a:pt x="1242" y="1328"/>
                    <a:pt x="63" y="926"/>
                  </a:cubicBezTo>
                  <a:cubicBezTo>
                    <a:pt x="38" y="963"/>
                    <a:pt x="20" y="993"/>
                    <a:pt x="0" y="1030"/>
                  </a:cubicBezTo>
                  <a:cubicBezTo>
                    <a:pt x="0" y="1037"/>
                    <a:pt x="0" y="1037"/>
                    <a:pt x="6" y="1037"/>
                  </a:cubicBezTo>
                  <a:lnTo>
                    <a:pt x="12" y="1043"/>
                  </a:lnTo>
                  <a:cubicBezTo>
                    <a:pt x="1181" y="1447"/>
                    <a:pt x="2329" y="1932"/>
                    <a:pt x="3428" y="2502"/>
                  </a:cubicBezTo>
                  <a:lnTo>
                    <a:pt x="3551" y="2571"/>
                  </a:lnTo>
                  <a:cubicBezTo>
                    <a:pt x="3560" y="2575"/>
                    <a:pt x="3570" y="2577"/>
                    <a:pt x="3579" y="2577"/>
                  </a:cubicBezTo>
                  <a:cubicBezTo>
                    <a:pt x="3597" y="2577"/>
                    <a:pt x="3614" y="2570"/>
                    <a:pt x="3626" y="2557"/>
                  </a:cubicBezTo>
                  <a:cubicBezTo>
                    <a:pt x="3639" y="2539"/>
                    <a:pt x="3651" y="2528"/>
                    <a:pt x="3663" y="2514"/>
                  </a:cubicBezTo>
                  <a:cubicBezTo>
                    <a:pt x="4210" y="1975"/>
                    <a:pt x="4757" y="1403"/>
                    <a:pt x="5284" y="851"/>
                  </a:cubicBezTo>
                  <a:cubicBezTo>
                    <a:pt x="5526" y="602"/>
                    <a:pt x="5763" y="354"/>
                    <a:pt x="5998" y="106"/>
                  </a:cubicBezTo>
                  <a:cubicBezTo>
                    <a:pt x="6010" y="99"/>
                    <a:pt x="6017" y="87"/>
                    <a:pt x="6017" y="75"/>
                  </a:cubicBezTo>
                  <a:cubicBezTo>
                    <a:pt x="5998" y="44"/>
                    <a:pt x="5980" y="18"/>
                    <a:pt x="5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0"/>
            <p:cNvSpPr/>
            <p:nvPr/>
          </p:nvSpPr>
          <p:spPr>
            <a:xfrm>
              <a:off x="4643575" y="989050"/>
              <a:ext cx="115500" cy="58250"/>
            </a:xfrm>
            <a:custGeom>
              <a:rect b="b" l="l" r="r" t="t"/>
              <a:pathLst>
                <a:path extrusionOk="0" h="2330" w="4620">
                  <a:moveTo>
                    <a:pt x="6" y="0"/>
                  </a:moveTo>
                  <a:cubicBezTo>
                    <a:pt x="0" y="43"/>
                    <a:pt x="0" y="92"/>
                    <a:pt x="0" y="136"/>
                  </a:cubicBezTo>
                  <a:cubicBezTo>
                    <a:pt x="1496" y="881"/>
                    <a:pt x="3012" y="1620"/>
                    <a:pt x="4519" y="2322"/>
                  </a:cubicBezTo>
                  <a:lnTo>
                    <a:pt x="4527" y="2322"/>
                  </a:lnTo>
                  <a:cubicBezTo>
                    <a:pt x="4535" y="2327"/>
                    <a:pt x="4544" y="2329"/>
                    <a:pt x="4552" y="2329"/>
                  </a:cubicBezTo>
                  <a:cubicBezTo>
                    <a:pt x="4573" y="2329"/>
                    <a:pt x="4593" y="2313"/>
                    <a:pt x="4607" y="2290"/>
                  </a:cubicBezTo>
                  <a:cubicBezTo>
                    <a:pt x="4619" y="2266"/>
                    <a:pt x="4601" y="2222"/>
                    <a:pt x="4576" y="2210"/>
                  </a:cubicBezTo>
                  <a:cubicBezTo>
                    <a:pt x="4557" y="2198"/>
                    <a:pt x="4533" y="2192"/>
                    <a:pt x="4514" y="2179"/>
                  </a:cubicBezTo>
                  <a:cubicBezTo>
                    <a:pt x="3012" y="1477"/>
                    <a:pt x="1490" y="745"/>
                    <a:pt x="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0"/>
            <p:cNvSpPr/>
            <p:nvPr/>
          </p:nvSpPr>
          <p:spPr>
            <a:xfrm>
              <a:off x="4759050" y="1000775"/>
              <a:ext cx="69075" cy="72925"/>
            </a:xfrm>
            <a:custGeom>
              <a:rect b="b" l="l" r="r" t="t"/>
              <a:pathLst>
                <a:path extrusionOk="0" h="2917" w="2763">
                  <a:moveTo>
                    <a:pt x="2730" y="0"/>
                  </a:moveTo>
                  <a:cubicBezTo>
                    <a:pt x="2715" y="0"/>
                    <a:pt x="2700" y="7"/>
                    <a:pt x="2688" y="21"/>
                  </a:cubicBezTo>
                  <a:cubicBezTo>
                    <a:pt x="2235" y="494"/>
                    <a:pt x="1794" y="959"/>
                    <a:pt x="1353" y="1425"/>
                  </a:cubicBezTo>
                  <a:cubicBezTo>
                    <a:pt x="938" y="1859"/>
                    <a:pt x="522" y="2294"/>
                    <a:pt x="100" y="2735"/>
                  </a:cubicBezTo>
                  <a:cubicBezTo>
                    <a:pt x="75" y="2759"/>
                    <a:pt x="50" y="2790"/>
                    <a:pt x="26" y="2809"/>
                  </a:cubicBezTo>
                  <a:cubicBezTo>
                    <a:pt x="0" y="2841"/>
                    <a:pt x="0" y="2878"/>
                    <a:pt x="32" y="2902"/>
                  </a:cubicBezTo>
                  <a:cubicBezTo>
                    <a:pt x="32" y="2908"/>
                    <a:pt x="38" y="2908"/>
                    <a:pt x="44" y="2908"/>
                  </a:cubicBezTo>
                  <a:cubicBezTo>
                    <a:pt x="52" y="2914"/>
                    <a:pt x="64" y="2917"/>
                    <a:pt x="75" y="2917"/>
                  </a:cubicBezTo>
                  <a:cubicBezTo>
                    <a:pt x="89" y="2917"/>
                    <a:pt x="102" y="2912"/>
                    <a:pt x="112" y="2902"/>
                  </a:cubicBezTo>
                  <a:lnTo>
                    <a:pt x="118" y="2902"/>
                  </a:lnTo>
                  <a:cubicBezTo>
                    <a:pt x="565" y="2431"/>
                    <a:pt x="1006" y="1970"/>
                    <a:pt x="1447" y="1511"/>
                  </a:cubicBezTo>
                  <a:cubicBezTo>
                    <a:pt x="1875" y="1052"/>
                    <a:pt x="2310" y="598"/>
                    <a:pt x="2757" y="133"/>
                  </a:cubicBezTo>
                  <a:cubicBezTo>
                    <a:pt x="2763" y="90"/>
                    <a:pt x="2763" y="47"/>
                    <a:pt x="2763" y="9"/>
                  </a:cubicBezTo>
                  <a:cubicBezTo>
                    <a:pt x="2753" y="4"/>
                    <a:pt x="2742" y="0"/>
                    <a:pt x="2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0"/>
            <p:cNvSpPr/>
            <p:nvPr/>
          </p:nvSpPr>
          <p:spPr>
            <a:xfrm>
              <a:off x="4655975" y="1060300"/>
              <a:ext cx="106975" cy="56675"/>
            </a:xfrm>
            <a:custGeom>
              <a:rect b="b" l="l" r="r" t="t"/>
              <a:pathLst>
                <a:path extrusionOk="0" h="2267" w="4279">
                  <a:moveTo>
                    <a:pt x="29" y="1"/>
                  </a:moveTo>
                  <a:cubicBezTo>
                    <a:pt x="19" y="1"/>
                    <a:pt x="10" y="2"/>
                    <a:pt x="0" y="5"/>
                  </a:cubicBezTo>
                  <a:cubicBezTo>
                    <a:pt x="20" y="56"/>
                    <a:pt x="38" y="99"/>
                    <a:pt x="57" y="148"/>
                  </a:cubicBezTo>
                  <a:cubicBezTo>
                    <a:pt x="137" y="191"/>
                    <a:pt x="218" y="236"/>
                    <a:pt x="298" y="279"/>
                  </a:cubicBezTo>
                  <a:cubicBezTo>
                    <a:pt x="759" y="515"/>
                    <a:pt x="1230" y="738"/>
                    <a:pt x="1690" y="956"/>
                  </a:cubicBezTo>
                  <a:cubicBezTo>
                    <a:pt x="2521" y="1354"/>
                    <a:pt x="3384" y="1756"/>
                    <a:pt x="4173" y="2260"/>
                  </a:cubicBezTo>
                  <a:cubicBezTo>
                    <a:pt x="4180" y="2260"/>
                    <a:pt x="4186" y="2265"/>
                    <a:pt x="4192" y="2265"/>
                  </a:cubicBezTo>
                  <a:cubicBezTo>
                    <a:pt x="4196" y="2266"/>
                    <a:pt x="4201" y="2267"/>
                    <a:pt x="4205" y="2267"/>
                  </a:cubicBezTo>
                  <a:cubicBezTo>
                    <a:pt x="4227" y="2267"/>
                    <a:pt x="4249" y="2255"/>
                    <a:pt x="4260" y="2234"/>
                  </a:cubicBezTo>
                  <a:cubicBezTo>
                    <a:pt x="4278" y="2203"/>
                    <a:pt x="4266" y="2166"/>
                    <a:pt x="4241" y="2148"/>
                  </a:cubicBezTo>
                  <a:cubicBezTo>
                    <a:pt x="4223" y="2136"/>
                    <a:pt x="4204" y="2128"/>
                    <a:pt x="4186" y="2116"/>
                  </a:cubicBezTo>
                  <a:cubicBezTo>
                    <a:pt x="3404" y="1626"/>
                    <a:pt x="2559" y="1228"/>
                    <a:pt x="1745" y="844"/>
                  </a:cubicBezTo>
                  <a:cubicBezTo>
                    <a:pt x="1186" y="577"/>
                    <a:pt x="610" y="303"/>
                    <a:pt x="57" y="5"/>
                  </a:cubicBezTo>
                  <a:cubicBezTo>
                    <a:pt x="47" y="2"/>
                    <a:pt x="38" y="1"/>
                    <a:pt x="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0"/>
            <p:cNvSpPr/>
            <p:nvPr/>
          </p:nvSpPr>
          <p:spPr>
            <a:xfrm>
              <a:off x="4761700" y="1101875"/>
              <a:ext cx="45175" cy="46300"/>
            </a:xfrm>
            <a:custGeom>
              <a:rect b="b" l="l" r="r" t="t"/>
              <a:pathLst>
                <a:path extrusionOk="0" h="1852" w="1807">
                  <a:moveTo>
                    <a:pt x="1782" y="1"/>
                  </a:moveTo>
                  <a:cubicBezTo>
                    <a:pt x="1766" y="1"/>
                    <a:pt x="1751" y="9"/>
                    <a:pt x="1739" y="26"/>
                  </a:cubicBezTo>
                  <a:cubicBezTo>
                    <a:pt x="1255" y="614"/>
                    <a:pt x="708" y="1161"/>
                    <a:pt x="124" y="1651"/>
                  </a:cubicBezTo>
                  <a:cubicBezTo>
                    <a:pt x="87" y="1683"/>
                    <a:pt x="55" y="1708"/>
                    <a:pt x="18" y="1739"/>
                  </a:cubicBezTo>
                  <a:cubicBezTo>
                    <a:pt x="12" y="1745"/>
                    <a:pt x="6" y="1757"/>
                    <a:pt x="0" y="1769"/>
                  </a:cubicBezTo>
                  <a:lnTo>
                    <a:pt x="0" y="1777"/>
                  </a:lnTo>
                  <a:lnTo>
                    <a:pt x="0" y="1801"/>
                  </a:lnTo>
                  <a:cubicBezTo>
                    <a:pt x="0" y="1814"/>
                    <a:pt x="6" y="1820"/>
                    <a:pt x="12" y="1826"/>
                  </a:cubicBezTo>
                  <a:cubicBezTo>
                    <a:pt x="18" y="1838"/>
                    <a:pt x="25" y="1838"/>
                    <a:pt x="31" y="1844"/>
                  </a:cubicBezTo>
                  <a:cubicBezTo>
                    <a:pt x="41" y="1849"/>
                    <a:pt x="50" y="1851"/>
                    <a:pt x="60" y="1851"/>
                  </a:cubicBezTo>
                  <a:cubicBezTo>
                    <a:pt x="74" y="1851"/>
                    <a:pt x="88" y="1846"/>
                    <a:pt x="100" y="1838"/>
                  </a:cubicBezTo>
                  <a:cubicBezTo>
                    <a:pt x="112" y="1832"/>
                    <a:pt x="118" y="1820"/>
                    <a:pt x="124" y="1814"/>
                  </a:cubicBezTo>
                  <a:cubicBezTo>
                    <a:pt x="708" y="1330"/>
                    <a:pt x="1247" y="801"/>
                    <a:pt x="1732" y="224"/>
                  </a:cubicBezTo>
                  <a:cubicBezTo>
                    <a:pt x="1763" y="149"/>
                    <a:pt x="1788" y="75"/>
                    <a:pt x="1806" y="6"/>
                  </a:cubicBezTo>
                  <a:cubicBezTo>
                    <a:pt x="1798" y="3"/>
                    <a:pt x="1790" y="1"/>
                    <a:pt x="17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0"/>
            <p:cNvSpPr/>
            <p:nvPr/>
          </p:nvSpPr>
          <p:spPr>
            <a:xfrm>
              <a:off x="4949675" y="1088650"/>
              <a:ext cx="93000" cy="107450"/>
            </a:xfrm>
            <a:custGeom>
              <a:rect b="b" l="l" r="r" t="t"/>
              <a:pathLst>
                <a:path extrusionOk="0" h="4298" w="3720">
                  <a:moveTo>
                    <a:pt x="409" y="1"/>
                  </a:moveTo>
                  <a:cubicBezTo>
                    <a:pt x="381" y="1"/>
                    <a:pt x="352" y="18"/>
                    <a:pt x="347" y="45"/>
                  </a:cubicBezTo>
                  <a:cubicBezTo>
                    <a:pt x="106" y="939"/>
                    <a:pt x="0" y="1859"/>
                    <a:pt x="31" y="2777"/>
                  </a:cubicBezTo>
                  <a:cubicBezTo>
                    <a:pt x="31" y="2802"/>
                    <a:pt x="43" y="2827"/>
                    <a:pt x="69" y="2833"/>
                  </a:cubicBezTo>
                  <a:cubicBezTo>
                    <a:pt x="1186" y="3373"/>
                    <a:pt x="2384" y="3931"/>
                    <a:pt x="3631" y="4292"/>
                  </a:cubicBezTo>
                  <a:cubicBezTo>
                    <a:pt x="3637" y="4292"/>
                    <a:pt x="3645" y="4298"/>
                    <a:pt x="3651" y="4298"/>
                  </a:cubicBezTo>
                  <a:cubicBezTo>
                    <a:pt x="3675" y="4298"/>
                    <a:pt x="3700" y="4280"/>
                    <a:pt x="3712" y="4249"/>
                  </a:cubicBezTo>
                  <a:cubicBezTo>
                    <a:pt x="3719" y="4217"/>
                    <a:pt x="3700" y="4180"/>
                    <a:pt x="3669" y="4174"/>
                  </a:cubicBezTo>
                  <a:cubicBezTo>
                    <a:pt x="2439" y="3814"/>
                    <a:pt x="1261" y="3267"/>
                    <a:pt x="155" y="2739"/>
                  </a:cubicBezTo>
                  <a:cubicBezTo>
                    <a:pt x="130" y="1839"/>
                    <a:pt x="236" y="945"/>
                    <a:pt x="471" y="77"/>
                  </a:cubicBezTo>
                  <a:cubicBezTo>
                    <a:pt x="478" y="45"/>
                    <a:pt x="459" y="8"/>
                    <a:pt x="422" y="2"/>
                  </a:cubicBezTo>
                  <a:cubicBezTo>
                    <a:pt x="418" y="1"/>
                    <a:pt x="414" y="1"/>
                    <a:pt x="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0"/>
            <p:cNvSpPr/>
            <p:nvPr/>
          </p:nvSpPr>
          <p:spPr>
            <a:xfrm>
              <a:off x="4897025" y="1112100"/>
              <a:ext cx="100300" cy="134775"/>
            </a:xfrm>
            <a:custGeom>
              <a:rect b="b" l="l" r="r" t="t"/>
              <a:pathLst>
                <a:path extrusionOk="0" h="5391" w="4012">
                  <a:moveTo>
                    <a:pt x="269" y="0"/>
                  </a:moveTo>
                  <a:cubicBezTo>
                    <a:pt x="241" y="0"/>
                    <a:pt x="211" y="18"/>
                    <a:pt x="206" y="50"/>
                  </a:cubicBezTo>
                  <a:cubicBezTo>
                    <a:pt x="1" y="1286"/>
                    <a:pt x="1" y="2546"/>
                    <a:pt x="206" y="3782"/>
                  </a:cubicBezTo>
                  <a:cubicBezTo>
                    <a:pt x="212" y="3807"/>
                    <a:pt x="224" y="3819"/>
                    <a:pt x="243" y="3832"/>
                  </a:cubicBezTo>
                  <a:cubicBezTo>
                    <a:pt x="1634" y="4466"/>
                    <a:pt x="2794" y="4962"/>
                    <a:pt x="3918" y="5383"/>
                  </a:cubicBezTo>
                  <a:cubicBezTo>
                    <a:pt x="3925" y="5391"/>
                    <a:pt x="3931" y="5391"/>
                    <a:pt x="3937" y="5391"/>
                  </a:cubicBezTo>
                  <a:cubicBezTo>
                    <a:pt x="3963" y="5391"/>
                    <a:pt x="3987" y="5372"/>
                    <a:pt x="4000" y="5346"/>
                  </a:cubicBezTo>
                  <a:cubicBezTo>
                    <a:pt x="4012" y="5316"/>
                    <a:pt x="3993" y="5279"/>
                    <a:pt x="3963" y="5266"/>
                  </a:cubicBezTo>
                  <a:cubicBezTo>
                    <a:pt x="2851" y="4844"/>
                    <a:pt x="1696" y="4360"/>
                    <a:pt x="330" y="3726"/>
                  </a:cubicBezTo>
                  <a:cubicBezTo>
                    <a:pt x="126" y="2515"/>
                    <a:pt x="132" y="1286"/>
                    <a:pt x="330" y="70"/>
                  </a:cubicBezTo>
                  <a:cubicBezTo>
                    <a:pt x="336" y="39"/>
                    <a:pt x="318" y="7"/>
                    <a:pt x="281" y="1"/>
                  </a:cubicBezTo>
                  <a:cubicBezTo>
                    <a:pt x="277" y="1"/>
                    <a:pt x="273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0"/>
            <p:cNvSpPr/>
            <p:nvPr/>
          </p:nvSpPr>
          <p:spPr>
            <a:xfrm>
              <a:off x="4850175" y="1178225"/>
              <a:ext cx="21725" cy="72675"/>
            </a:xfrm>
            <a:custGeom>
              <a:rect b="b" l="l" r="r" t="t"/>
              <a:pathLst>
                <a:path extrusionOk="0" h="2907" w="869">
                  <a:moveTo>
                    <a:pt x="72" y="0"/>
                  </a:moveTo>
                  <a:cubicBezTo>
                    <a:pt x="69" y="0"/>
                    <a:pt x="66" y="1"/>
                    <a:pt x="63" y="1"/>
                  </a:cubicBezTo>
                  <a:cubicBezTo>
                    <a:pt x="25" y="7"/>
                    <a:pt x="0" y="44"/>
                    <a:pt x="6" y="76"/>
                  </a:cubicBezTo>
                  <a:cubicBezTo>
                    <a:pt x="174" y="1019"/>
                    <a:pt x="422" y="1964"/>
                    <a:pt x="739" y="2864"/>
                  </a:cubicBezTo>
                  <a:cubicBezTo>
                    <a:pt x="751" y="2895"/>
                    <a:pt x="776" y="2907"/>
                    <a:pt x="800" y="2907"/>
                  </a:cubicBezTo>
                  <a:lnTo>
                    <a:pt x="820" y="2907"/>
                  </a:lnTo>
                  <a:cubicBezTo>
                    <a:pt x="857" y="2895"/>
                    <a:pt x="869" y="2858"/>
                    <a:pt x="857" y="2826"/>
                  </a:cubicBezTo>
                  <a:cubicBezTo>
                    <a:pt x="539" y="1926"/>
                    <a:pt x="298" y="995"/>
                    <a:pt x="130" y="56"/>
                  </a:cubicBezTo>
                  <a:cubicBezTo>
                    <a:pt x="124" y="23"/>
                    <a:pt x="9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0"/>
            <p:cNvSpPr/>
            <p:nvPr/>
          </p:nvSpPr>
          <p:spPr>
            <a:xfrm>
              <a:off x="4852950" y="1270850"/>
              <a:ext cx="56700" cy="15300"/>
            </a:xfrm>
            <a:custGeom>
              <a:rect b="b" l="l" r="r" t="t"/>
              <a:pathLst>
                <a:path extrusionOk="0" h="612" w="2268">
                  <a:moveTo>
                    <a:pt x="70" y="1"/>
                  </a:moveTo>
                  <a:cubicBezTo>
                    <a:pt x="42" y="1"/>
                    <a:pt x="12" y="20"/>
                    <a:pt x="7" y="53"/>
                  </a:cubicBezTo>
                  <a:cubicBezTo>
                    <a:pt x="1" y="90"/>
                    <a:pt x="26" y="121"/>
                    <a:pt x="63" y="127"/>
                  </a:cubicBezTo>
                  <a:cubicBezTo>
                    <a:pt x="771" y="251"/>
                    <a:pt x="1485" y="412"/>
                    <a:pt x="2179" y="611"/>
                  </a:cubicBezTo>
                  <a:lnTo>
                    <a:pt x="2199" y="611"/>
                  </a:lnTo>
                  <a:cubicBezTo>
                    <a:pt x="2224" y="611"/>
                    <a:pt x="2248" y="598"/>
                    <a:pt x="2261" y="568"/>
                  </a:cubicBezTo>
                  <a:cubicBezTo>
                    <a:pt x="2267" y="537"/>
                    <a:pt x="2248" y="500"/>
                    <a:pt x="2217" y="494"/>
                  </a:cubicBezTo>
                  <a:cubicBezTo>
                    <a:pt x="1516" y="294"/>
                    <a:pt x="801" y="127"/>
                    <a:pt x="81" y="2"/>
                  </a:cubicBezTo>
                  <a:cubicBezTo>
                    <a:pt x="78" y="1"/>
                    <a:pt x="74" y="1"/>
                    <a:pt x="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0"/>
            <p:cNvSpPr/>
            <p:nvPr/>
          </p:nvSpPr>
          <p:spPr>
            <a:xfrm>
              <a:off x="4489275" y="1195525"/>
              <a:ext cx="220000" cy="243950"/>
            </a:xfrm>
            <a:custGeom>
              <a:rect b="b" l="l" r="r" t="t"/>
              <a:pathLst>
                <a:path extrusionOk="0" h="9758" w="8800">
                  <a:moveTo>
                    <a:pt x="3331" y="0"/>
                  </a:moveTo>
                  <a:cubicBezTo>
                    <a:pt x="3148" y="0"/>
                    <a:pt x="2963" y="16"/>
                    <a:pt x="2776" y="48"/>
                  </a:cubicBezTo>
                  <a:cubicBezTo>
                    <a:pt x="2360" y="117"/>
                    <a:pt x="1957" y="272"/>
                    <a:pt x="1596" y="495"/>
                  </a:cubicBezTo>
                  <a:cubicBezTo>
                    <a:pt x="1565" y="513"/>
                    <a:pt x="1535" y="538"/>
                    <a:pt x="1498" y="556"/>
                  </a:cubicBezTo>
                  <a:cubicBezTo>
                    <a:pt x="957" y="917"/>
                    <a:pt x="516" y="1433"/>
                    <a:pt x="261" y="2029"/>
                  </a:cubicBezTo>
                  <a:cubicBezTo>
                    <a:pt x="94" y="2432"/>
                    <a:pt x="8" y="2848"/>
                    <a:pt x="0" y="3276"/>
                  </a:cubicBezTo>
                  <a:lnTo>
                    <a:pt x="0" y="3401"/>
                  </a:lnTo>
                  <a:cubicBezTo>
                    <a:pt x="8" y="3940"/>
                    <a:pt x="131" y="4487"/>
                    <a:pt x="349" y="5003"/>
                  </a:cubicBezTo>
                  <a:cubicBezTo>
                    <a:pt x="367" y="5052"/>
                    <a:pt x="386" y="5089"/>
                    <a:pt x="404" y="5132"/>
                  </a:cubicBezTo>
                  <a:cubicBezTo>
                    <a:pt x="696" y="5779"/>
                    <a:pt x="1137" y="6381"/>
                    <a:pt x="1665" y="6852"/>
                  </a:cubicBezTo>
                  <a:cubicBezTo>
                    <a:pt x="1876" y="7038"/>
                    <a:pt x="2100" y="7213"/>
                    <a:pt x="2329" y="7373"/>
                  </a:cubicBezTo>
                  <a:cubicBezTo>
                    <a:pt x="2378" y="7405"/>
                    <a:pt x="2422" y="7436"/>
                    <a:pt x="2472" y="7467"/>
                  </a:cubicBezTo>
                  <a:cubicBezTo>
                    <a:pt x="3298" y="8007"/>
                    <a:pt x="4235" y="8373"/>
                    <a:pt x="5198" y="8659"/>
                  </a:cubicBezTo>
                  <a:cubicBezTo>
                    <a:pt x="5278" y="8685"/>
                    <a:pt x="5358" y="8703"/>
                    <a:pt x="5439" y="8728"/>
                  </a:cubicBezTo>
                  <a:cubicBezTo>
                    <a:pt x="5794" y="8826"/>
                    <a:pt x="6154" y="8920"/>
                    <a:pt x="6507" y="9001"/>
                  </a:cubicBezTo>
                  <a:cubicBezTo>
                    <a:pt x="7215" y="9169"/>
                    <a:pt x="7831" y="9460"/>
                    <a:pt x="8482" y="9708"/>
                  </a:cubicBezTo>
                  <a:cubicBezTo>
                    <a:pt x="8519" y="9728"/>
                    <a:pt x="8556" y="9740"/>
                    <a:pt x="8599" y="9758"/>
                  </a:cubicBezTo>
                  <a:cubicBezTo>
                    <a:pt x="8605" y="9740"/>
                    <a:pt x="8613" y="9720"/>
                    <a:pt x="8619" y="9702"/>
                  </a:cubicBezTo>
                  <a:cubicBezTo>
                    <a:pt x="8799" y="9181"/>
                    <a:pt x="8382" y="8230"/>
                    <a:pt x="8315" y="7691"/>
                  </a:cubicBezTo>
                  <a:cubicBezTo>
                    <a:pt x="8215" y="6915"/>
                    <a:pt x="8172" y="6126"/>
                    <a:pt x="8054" y="5344"/>
                  </a:cubicBezTo>
                  <a:cubicBezTo>
                    <a:pt x="8054" y="5332"/>
                    <a:pt x="8054" y="5319"/>
                    <a:pt x="8047" y="5307"/>
                  </a:cubicBezTo>
                  <a:cubicBezTo>
                    <a:pt x="8041" y="5238"/>
                    <a:pt x="8029" y="5170"/>
                    <a:pt x="8017" y="5101"/>
                  </a:cubicBezTo>
                  <a:cubicBezTo>
                    <a:pt x="7886" y="4356"/>
                    <a:pt x="7682" y="3618"/>
                    <a:pt x="7364" y="2940"/>
                  </a:cubicBezTo>
                  <a:cubicBezTo>
                    <a:pt x="7339" y="2879"/>
                    <a:pt x="7309" y="2823"/>
                    <a:pt x="7278" y="2768"/>
                  </a:cubicBezTo>
                  <a:cubicBezTo>
                    <a:pt x="7060" y="2327"/>
                    <a:pt x="6799" y="1917"/>
                    <a:pt x="6476" y="1544"/>
                  </a:cubicBezTo>
                  <a:cubicBezTo>
                    <a:pt x="6364" y="1413"/>
                    <a:pt x="6241" y="1289"/>
                    <a:pt x="6109" y="1166"/>
                  </a:cubicBezTo>
                  <a:lnTo>
                    <a:pt x="6005" y="1066"/>
                  </a:lnTo>
                  <a:cubicBezTo>
                    <a:pt x="5446" y="588"/>
                    <a:pt x="4782" y="234"/>
                    <a:pt x="4074" y="85"/>
                  </a:cubicBezTo>
                  <a:cubicBezTo>
                    <a:pt x="4037" y="80"/>
                    <a:pt x="3994" y="66"/>
                    <a:pt x="3949" y="60"/>
                  </a:cubicBezTo>
                  <a:cubicBezTo>
                    <a:pt x="3745" y="21"/>
                    <a:pt x="3539" y="0"/>
                    <a:pt x="33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0"/>
            <p:cNvSpPr/>
            <p:nvPr/>
          </p:nvSpPr>
          <p:spPr>
            <a:xfrm>
              <a:off x="4526700" y="1207900"/>
              <a:ext cx="255200" cy="327050"/>
            </a:xfrm>
            <a:custGeom>
              <a:rect b="b" l="l" r="r" t="t"/>
              <a:pathLst>
                <a:path extrusionOk="0" h="13082" w="10208">
                  <a:moveTo>
                    <a:pt x="99" y="0"/>
                  </a:moveTo>
                  <a:cubicBezTo>
                    <a:pt x="68" y="18"/>
                    <a:pt x="38" y="43"/>
                    <a:pt x="1" y="61"/>
                  </a:cubicBezTo>
                  <a:cubicBezTo>
                    <a:pt x="7" y="81"/>
                    <a:pt x="13" y="93"/>
                    <a:pt x="25" y="99"/>
                  </a:cubicBezTo>
                  <a:cubicBezTo>
                    <a:pt x="1316" y="912"/>
                    <a:pt x="2514" y="2006"/>
                    <a:pt x="3577" y="3334"/>
                  </a:cubicBezTo>
                  <a:cubicBezTo>
                    <a:pt x="3626" y="3396"/>
                    <a:pt x="3681" y="3459"/>
                    <a:pt x="3726" y="3520"/>
                  </a:cubicBezTo>
                  <a:cubicBezTo>
                    <a:pt x="4073" y="3961"/>
                    <a:pt x="4402" y="4427"/>
                    <a:pt x="4712" y="4918"/>
                  </a:cubicBezTo>
                  <a:cubicBezTo>
                    <a:pt x="4744" y="4955"/>
                    <a:pt x="4769" y="4998"/>
                    <a:pt x="4793" y="5041"/>
                  </a:cubicBezTo>
                  <a:cubicBezTo>
                    <a:pt x="5060" y="5457"/>
                    <a:pt x="5314" y="5898"/>
                    <a:pt x="5557" y="6351"/>
                  </a:cubicBezTo>
                  <a:cubicBezTo>
                    <a:pt x="5569" y="6364"/>
                    <a:pt x="5575" y="6382"/>
                    <a:pt x="5588" y="6402"/>
                  </a:cubicBezTo>
                  <a:cubicBezTo>
                    <a:pt x="5600" y="6425"/>
                    <a:pt x="5612" y="6451"/>
                    <a:pt x="5626" y="6476"/>
                  </a:cubicBezTo>
                  <a:cubicBezTo>
                    <a:pt x="5861" y="6929"/>
                    <a:pt x="6091" y="7400"/>
                    <a:pt x="6308" y="7854"/>
                  </a:cubicBezTo>
                  <a:cubicBezTo>
                    <a:pt x="6314" y="7872"/>
                    <a:pt x="6326" y="7892"/>
                    <a:pt x="6334" y="7910"/>
                  </a:cubicBezTo>
                  <a:cubicBezTo>
                    <a:pt x="6345" y="7929"/>
                    <a:pt x="6357" y="7953"/>
                    <a:pt x="6371" y="7978"/>
                  </a:cubicBezTo>
                  <a:cubicBezTo>
                    <a:pt x="6563" y="8388"/>
                    <a:pt x="6767" y="8804"/>
                    <a:pt x="6985" y="9213"/>
                  </a:cubicBezTo>
                  <a:cubicBezTo>
                    <a:pt x="7128" y="9486"/>
                    <a:pt x="7271" y="9760"/>
                    <a:pt x="7426" y="10027"/>
                  </a:cubicBezTo>
                  <a:cubicBezTo>
                    <a:pt x="8233" y="11423"/>
                    <a:pt x="9108" y="12417"/>
                    <a:pt x="10102" y="13070"/>
                  </a:cubicBezTo>
                  <a:cubicBezTo>
                    <a:pt x="10102" y="13076"/>
                    <a:pt x="10102" y="13076"/>
                    <a:pt x="10108" y="13076"/>
                  </a:cubicBezTo>
                  <a:cubicBezTo>
                    <a:pt x="10118" y="13079"/>
                    <a:pt x="10127" y="13081"/>
                    <a:pt x="10137" y="13081"/>
                  </a:cubicBezTo>
                  <a:cubicBezTo>
                    <a:pt x="10157" y="13081"/>
                    <a:pt x="10176" y="13072"/>
                    <a:pt x="10188" y="13050"/>
                  </a:cubicBezTo>
                  <a:cubicBezTo>
                    <a:pt x="10208" y="13025"/>
                    <a:pt x="10200" y="12982"/>
                    <a:pt x="10170" y="12970"/>
                  </a:cubicBezTo>
                  <a:cubicBezTo>
                    <a:pt x="9194" y="12325"/>
                    <a:pt x="8332" y="11343"/>
                    <a:pt x="7538" y="9964"/>
                  </a:cubicBezTo>
                  <a:cubicBezTo>
                    <a:pt x="7389" y="9717"/>
                    <a:pt x="7257" y="9462"/>
                    <a:pt x="7122" y="9207"/>
                  </a:cubicBezTo>
                  <a:cubicBezTo>
                    <a:pt x="6885" y="8760"/>
                    <a:pt x="6669" y="8301"/>
                    <a:pt x="6451" y="7854"/>
                  </a:cubicBezTo>
                  <a:cubicBezTo>
                    <a:pt x="6208" y="7357"/>
                    <a:pt x="5961" y="6849"/>
                    <a:pt x="5700" y="6351"/>
                  </a:cubicBezTo>
                  <a:cubicBezTo>
                    <a:pt x="5700" y="6345"/>
                    <a:pt x="5700" y="6345"/>
                    <a:pt x="5693" y="6345"/>
                  </a:cubicBezTo>
                  <a:cubicBezTo>
                    <a:pt x="5675" y="6302"/>
                    <a:pt x="5650" y="6265"/>
                    <a:pt x="5632" y="6221"/>
                  </a:cubicBezTo>
                  <a:cubicBezTo>
                    <a:pt x="5395" y="5786"/>
                    <a:pt x="5147" y="5365"/>
                    <a:pt x="4893" y="4961"/>
                  </a:cubicBezTo>
                  <a:cubicBezTo>
                    <a:pt x="4867" y="4918"/>
                    <a:pt x="4843" y="4874"/>
                    <a:pt x="4812" y="4837"/>
                  </a:cubicBezTo>
                  <a:cubicBezTo>
                    <a:pt x="4508" y="4359"/>
                    <a:pt x="4179" y="3898"/>
                    <a:pt x="3844" y="3465"/>
                  </a:cubicBezTo>
                  <a:cubicBezTo>
                    <a:pt x="3812" y="3427"/>
                    <a:pt x="3781" y="3390"/>
                    <a:pt x="3750" y="3353"/>
                  </a:cubicBezTo>
                  <a:cubicBezTo>
                    <a:pt x="3234" y="2694"/>
                    <a:pt x="2675" y="2086"/>
                    <a:pt x="2093" y="1545"/>
                  </a:cubicBezTo>
                  <a:cubicBezTo>
                    <a:pt x="2056" y="1514"/>
                    <a:pt x="2024" y="1477"/>
                    <a:pt x="1987" y="1453"/>
                  </a:cubicBezTo>
                  <a:lnTo>
                    <a:pt x="1987" y="1447"/>
                  </a:lnTo>
                  <a:cubicBezTo>
                    <a:pt x="1385" y="900"/>
                    <a:pt x="752" y="416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0"/>
            <p:cNvSpPr/>
            <p:nvPr/>
          </p:nvSpPr>
          <p:spPr>
            <a:xfrm>
              <a:off x="4489275" y="1222150"/>
              <a:ext cx="152750" cy="74050"/>
            </a:xfrm>
            <a:custGeom>
              <a:rect b="b" l="l" r="r" t="t"/>
              <a:pathLst>
                <a:path extrusionOk="0" h="2962" w="6110">
                  <a:moveTo>
                    <a:pt x="6005" y="1"/>
                  </a:moveTo>
                  <a:cubicBezTo>
                    <a:pt x="5862" y="938"/>
                    <a:pt x="5601" y="2062"/>
                    <a:pt x="5247" y="2783"/>
                  </a:cubicBezTo>
                  <a:cubicBezTo>
                    <a:pt x="5247" y="2801"/>
                    <a:pt x="5241" y="2807"/>
                    <a:pt x="5235" y="2820"/>
                  </a:cubicBezTo>
                  <a:cubicBezTo>
                    <a:pt x="5178" y="2801"/>
                    <a:pt x="5129" y="2783"/>
                    <a:pt x="5074" y="2764"/>
                  </a:cubicBezTo>
                  <a:cubicBezTo>
                    <a:pt x="3911" y="2341"/>
                    <a:pt x="2630" y="2123"/>
                    <a:pt x="1351" y="2123"/>
                  </a:cubicBezTo>
                  <a:cubicBezTo>
                    <a:pt x="901" y="2123"/>
                    <a:pt x="452" y="2150"/>
                    <a:pt x="8" y="2205"/>
                  </a:cubicBezTo>
                  <a:cubicBezTo>
                    <a:pt x="4" y="2208"/>
                    <a:pt x="2" y="2208"/>
                    <a:pt x="1" y="2208"/>
                  </a:cubicBezTo>
                  <a:cubicBezTo>
                    <a:pt x="0" y="2208"/>
                    <a:pt x="0" y="2208"/>
                    <a:pt x="0" y="2211"/>
                  </a:cubicBezTo>
                  <a:lnTo>
                    <a:pt x="0" y="2336"/>
                  </a:lnTo>
                  <a:lnTo>
                    <a:pt x="25" y="2336"/>
                  </a:lnTo>
                  <a:cubicBezTo>
                    <a:pt x="470" y="2279"/>
                    <a:pt x="921" y="2251"/>
                    <a:pt x="1373" y="2251"/>
                  </a:cubicBezTo>
                  <a:cubicBezTo>
                    <a:pt x="2698" y="2251"/>
                    <a:pt x="4028" y="2492"/>
                    <a:pt x="5223" y="2950"/>
                  </a:cubicBezTo>
                  <a:cubicBezTo>
                    <a:pt x="5229" y="2956"/>
                    <a:pt x="5235" y="2956"/>
                    <a:pt x="5241" y="2956"/>
                  </a:cubicBezTo>
                  <a:cubicBezTo>
                    <a:pt x="5249" y="2959"/>
                    <a:pt x="5258" y="2961"/>
                    <a:pt x="5266" y="2961"/>
                  </a:cubicBezTo>
                  <a:cubicBezTo>
                    <a:pt x="5288" y="2961"/>
                    <a:pt x="5308" y="2949"/>
                    <a:pt x="5321" y="2932"/>
                  </a:cubicBezTo>
                  <a:lnTo>
                    <a:pt x="5341" y="2895"/>
                  </a:lnTo>
                  <a:cubicBezTo>
                    <a:pt x="5700" y="2173"/>
                    <a:pt x="5960" y="1050"/>
                    <a:pt x="6109" y="101"/>
                  </a:cubicBezTo>
                  <a:lnTo>
                    <a:pt x="6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0"/>
            <p:cNvSpPr/>
            <p:nvPr/>
          </p:nvSpPr>
          <p:spPr>
            <a:xfrm>
              <a:off x="4575575" y="1197025"/>
              <a:ext cx="15575" cy="51125"/>
            </a:xfrm>
            <a:custGeom>
              <a:rect b="b" l="l" r="r" t="t"/>
              <a:pathLst>
                <a:path extrusionOk="0" h="2045" w="623">
                  <a:moveTo>
                    <a:pt x="497" y="0"/>
                  </a:moveTo>
                  <a:cubicBezTo>
                    <a:pt x="373" y="578"/>
                    <a:pt x="187" y="1361"/>
                    <a:pt x="32" y="1888"/>
                  </a:cubicBezTo>
                  <a:cubicBezTo>
                    <a:pt x="20" y="1912"/>
                    <a:pt x="13" y="1937"/>
                    <a:pt x="7" y="1963"/>
                  </a:cubicBezTo>
                  <a:cubicBezTo>
                    <a:pt x="1" y="1994"/>
                    <a:pt x="13" y="2024"/>
                    <a:pt x="38" y="2037"/>
                  </a:cubicBezTo>
                  <a:lnTo>
                    <a:pt x="50" y="2043"/>
                  </a:lnTo>
                  <a:cubicBezTo>
                    <a:pt x="54" y="2044"/>
                    <a:pt x="58" y="2044"/>
                    <a:pt x="62" y="2044"/>
                  </a:cubicBezTo>
                  <a:cubicBezTo>
                    <a:pt x="90" y="2044"/>
                    <a:pt x="120" y="2027"/>
                    <a:pt x="132" y="2000"/>
                  </a:cubicBezTo>
                  <a:cubicBezTo>
                    <a:pt x="132" y="1994"/>
                    <a:pt x="132" y="1986"/>
                    <a:pt x="138" y="1980"/>
                  </a:cubicBezTo>
                  <a:cubicBezTo>
                    <a:pt x="299" y="1447"/>
                    <a:pt x="491" y="627"/>
                    <a:pt x="622" y="25"/>
                  </a:cubicBezTo>
                  <a:cubicBezTo>
                    <a:pt x="585" y="20"/>
                    <a:pt x="542" y="6"/>
                    <a:pt x="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0"/>
            <p:cNvSpPr/>
            <p:nvPr/>
          </p:nvSpPr>
          <p:spPr>
            <a:xfrm>
              <a:off x="4497975" y="1264700"/>
              <a:ext cx="175425" cy="69300"/>
            </a:xfrm>
            <a:custGeom>
              <a:rect b="b" l="l" r="r" t="t"/>
              <a:pathLst>
                <a:path extrusionOk="0" h="2772" w="7017">
                  <a:moveTo>
                    <a:pt x="6930" y="1"/>
                  </a:moveTo>
                  <a:cubicBezTo>
                    <a:pt x="6669" y="932"/>
                    <a:pt x="6346" y="1795"/>
                    <a:pt x="5961" y="2565"/>
                  </a:cubicBezTo>
                  <a:cubicBezTo>
                    <a:pt x="5948" y="2595"/>
                    <a:pt x="5936" y="2620"/>
                    <a:pt x="5924" y="2646"/>
                  </a:cubicBezTo>
                  <a:lnTo>
                    <a:pt x="5861" y="2646"/>
                  </a:lnTo>
                  <a:cubicBezTo>
                    <a:pt x="3918" y="2577"/>
                    <a:pt x="1956" y="2440"/>
                    <a:pt x="25" y="2236"/>
                  </a:cubicBezTo>
                  <a:lnTo>
                    <a:pt x="1" y="2236"/>
                  </a:lnTo>
                  <a:cubicBezTo>
                    <a:pt x="19" y="2285"/>
                    <a:pt x="38" y="2322"/>
                    <a:pt x="56" y="2365"/>
                  </a:cubicBezTo>
                  <a:cubicBezTo>
                    <a:pt x="2006" y="2571"/>
                    <a:pt x="3987" y="2707"/>
                    <a:pt x="5942" y="2769"/>
                  </a:cubicBezTo>
                  <a:cubicBezTo>
                    <a:pt x="5944" y="2771"/>
                    <a:pt x="5945" y="2772"/>
                    <a:pt x="5946" y="2772"/>
                  </a:cubicBezTo>
                  <a:cubicBezTo>
                    <a:pt x="5949" y="2772"/>
                    <a:pt x="5950" y="2769"/>
                    <a:pt x="5955" y="2769"/>
                  </a:cubicBezTo>
                  <a:cubicBezTo>
                    <a:pt x="5959" y="2770"/>
                    <a:pt x="5963" y="2771"/>
                    <a:pt x="5967" y="2771"/>
                  </a:cubicBezTo>
                  <a:cubicBezTo>
                    <a:pt x="5987" y="2771"/>
                    <a:pt x="6006" y="2759"/>
                    <a:pt x="6016" y="2738"/>
                  </a:cubicBezTo>
                  <a:cubicBezTo>
                    <a:pt x="6022" y="2720"/>
                    <a:pt x="6036" y="2707"/>
                    <a:pt x="6042" y="2689"/>
                  </a:cubicBezTo>
                  <a:cubicBezTo>
                    <a:pt x="6426" y="1932"/>
                    <a:pt x="6749" y="1087"/>
                    <a:pt x="7016" y="173"/>
                  </a:cubicBezTo>
                  <a:cubicBezTo>
                    <a:pt x="6991" y="112"/>
                    <a:pt x="6961" y="56"/>
                    <a:pt x="6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0"/>
            <p:cNvSpPr/>
            <p:nvPr/>
          </p:nvSpPr>
          <p:spPr>
            <a:xfrm>
              <a:off x="4547500" y="1323050"/>
              <a:ext cx="142950" cy="59175"/>
            </a:xfrm>
            <a:custGeom>
              <a:rect b="b" l="l" r="r" t="t"/>
              <a:pathLst>
                <a:path extrusionOk="0" h="2367" w="5718">
                  <a:moveTo>
                    <a:pt x="5688" y="0"/>
                  </a:moveTo>
                  <a:cubicBezTo>
                    <a:pt x="5414" y="541"/>
                    <a:pt x="5122" y="1080"/>
                    <a:pt x="4800" y="1615"/>
                  </a:cubicBezTo>
                  <a:cubicBezTo>
                    <a:pt x="4774" y="1659"/>
                    <a:pt x="4749" y="1702"/>
                    <a:pt x="4725" y="1745"/>
                  </a:cubicBezTo>
                  <a:cubicBezTo>
                    <a:pt x="4719" y="1745"/>
                    <a:pt x="4712" y="1751"/>
                    <a:pt x="4712" y="1758"/>
                  </a:cubicBezTo>
                  <a:cubicBezTo>
                    <a:pt x="4398" y="1719"/>
                    <a:pt x="4084" y="1702"/>
                    <a:pt x="3770" y="1702"/>
                  </a:cubicBezTo>
                  <a:cubicBezTo>
                    <a:pt x="2475" y="1702"/>
                    <a:pt x="1190" y="1995"/>
                    <a:pt x="31" y="2261"/>
                  </a:cubicBezTo>
                  <a:cubicBezTo>
                    <a:pt x="18" y="2261"/>
                    <a:pt x="12" y="2266"/>
                    <a:pt x="0" y="2272"/>
                  </a:cubicBezTo>
                  <a:cubicBezTo>
                    <a:pt x="49" y="2304"/>
                    <a:pt x="93" y="2335"/>
                    <a:pt x="143" y="2366"/>
                  </a:cubicBezTo>
                  <a:cubicBezTo>
                    <a:pt x="1271" y="2109"/>
                    <a:pt x="2521" y="1828"/>
                    <a:pt x="3777" y="1828"/>
                  </a:cubicBezTo>
                  <a:cubicBezTo>
                    <a:pt x="4097" y="1828"/>
                    <a:pt x="4418" y="1847"/>
                    <a:pt x="4737" y="1888"/>
                  </a:cubicBezTo>
                  <a:cubicBezTo>
                    <a:pt x="4741" y="1889"/>
                    <a:pt x="4744" y="1890"/>
                    <a:pt x="4748" y="1890"/>
                  </a:cubicBezTo>
                  <a:cubicBezTo>
                    <a:pt x="4763" y="1890"/>
                    <a:pt x="4778" y="1880"/>
                    <a:pt x="4794" y="1870"/>
                  </a:cubicBezTo>
                  <a:lnTo>
                    <a:pt x="4800" y="1863"/>
                  </a:lnTo>
                  <a:cubicBezTo>
                    <a:pt x="4824" y="1819"/>
                    <a:pt x="4843" y="1788"/>
                    <a:pt x="4868" y="1745"/>
                  </a:cubicBezTo>
                  <a:cubicBezTo>
                    <a:pt x="5178" y="1237"/>
                    <a:pt x="5464" y="727"/>
                    <a:pt x="5718" y="206"/>
                  </a:cubicBezTo>
                  <a:cubicBezTo>
                    <a:pt x="5712" y="137"/>
                    <a:pt x="5700" y="69"/>
                    <a:pt x="56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0"/>
            <p:cNvSpPr/>
            <p:nvPr/>
          </p:nvSpPr>
          <p:spPr>
            <a:xfrm>
              <a:off x="4619200" y="1404225"/>
              <a:ext cx="67875" cy="9500"/>
            </a:xfrm>
            <a:custGeom>
              <a:rect b="b" l="l" r="r" t="t"/>
              <a:pathLst>
                <a:path extrusionOk="0" h="380" w="2715">
                  <a:moveTo>
                    <a:pt x="2459" y="0"/>
                  </a:moveTo>
                  <a:cubicBezTo>
                    <a:pt x="1628" y="0"/>
                    <a:pt x="803" y="106"/>
                    <a:pt x="1" y="311"/>
                  </a:cubicBezTo>
                  <a:cubicBezTo>
                    <a:pt x="81" y="337"/>
                    <a:pt x="161" y="355"/>
                    <a:pt x="242" y="380"/>
                  </a:cubicBezTo>
                  <a:cubicBezTo>
                    <a:pt x="984" y="211"/>
                    <a:pt x="1740" y="124"/>
                    <a:pt x="2503" y="124"/>
                  </a:cubicBezTo>
                  <a:cubicBezTo>
                    <a:pt x="2553" y="124"/>
                    <a:pt x="2602" y="124"/>
                    <a:pt x="2651" y="125"/>
                  </a:cubicBezTo>
                  <a:cubicBezTo>
                    <a:pt x="2653" y="127"/>
                    <a:pt x="2655" y="128"/>
                    <a:pt x="2657" y="128"/>
                  </a:cubicBezTo>
                  <a:cubicBezTo>
                    <a:pt x="2662" y="128"/>
                    <a:pt x="2666" y="125"/>
                    <a:pt x="2671" y="125"/>
                  </a:cubicBezTo>
                  <a:cubicBezTo>
                    <a:pt x="2695" y="119"/>
                    <a:pt x="2714" y="94"/>
                    <a:pt x="2714" y="63"/>
                  </a:cubicBezTo>
                  <a:cubicBezTo>
                    <a:pt x="2714" y="31"/>
                    <a:pt x="2689" y="1"/>
                    <a:pt x="2651" y="1"/>
                  </a:cubicBezTo>
                  <a:lnTo>
                    <a:pt x="2608" y="1"/>
                  </a:lnTo>
                  <a:cubicBezTo>
                    <a:pt x="2558" y="1"/>
                    <a:pt x="2509" y="0"/>
                    <a:pt x="2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0"/>
            <p:cNvSpPr/>
            <p:nvPr/>
          </p:nvSpPr>
          <p:spPr>
            <a:xfrm>
              <a:off x="4830450" y="1401125"/>
              <a:ext cx="236100" cy="224475"/>
            </a:xfrm>
            <a:custGeom>
              <a:rect b="b" l="l" r="r" t="t"/>
              <a:pathLst>
                <a:path extrusionOk="0" h="8979" w="9444">
                  <a:moveTo>
                    <a:pt x="5961" y="0"/>
                  </a:moveTo>
                  <a:cubicBezTo>
                    <a:pt x="5750" y="0"/>
                    <a:pt x="5538" y="20"/>
                    <a:pt x="5334" y="51"/>
                  </a:cubicBezTo>
                  <a:cubicBezTo>
                    <a:pt x="5291" y="57"/>
                    <a:pt x="5240" y="69"/>
                    <a:pt x="5197" y="75"/>
                  </a:cubicBezTo>
                  <a:cubicBezTo>
                    <a:pt x="4210" y="261"/>
                    <a:pt x="3310" y="802"/>
                    <a:pt x="2577" y="1534"/>
                  </a:cubicBezTo>
                  <a:lnTo>
                    <a:pt x="2446" y="1665"/>
                  </a:lnTo>
                  <a:cubicBezTo>
                    <a:pt x="1993" y="2137"/>
                    <a:pt x="1615" y="2688"/>
                    <a:pt x="1317" y="3261"/>
                  </a:cubicBezTo>
                  <a:cubicBezTo>
                    <a:pt x="1236" y="3416"/>
                    <a:pt x="1162" y="3576"/>
                    <a:pt x="1087" y="3751"/>
                  </a:cubicBezTo>
                  <a:cubicBezTo>
                    <a:pt x="1050" y="3825"/>
                    <a:pt x="1013" y="3912"/>
                    <a:pt x="981" y="4000"/>
                  </a:cubicBezTo>
                  <a:cubicBezTo>
                    <a:pt x="665" y="4745"/>
                    <a:pt x="417" y="5576"/>
                    <a:pt x="248" y="6421"/>
                  </a:cubicBezTo>
                  <a:cubicBezTo>
                    <a:pt x="230" y="6533"/>
                    <a:pt x="205" y="6651"/>
                    <a:pt x="187" y="6762"/>
                  </a:cubicBezTo>
                  <a:cubicBezTo>
                    <a:pt x="62" y="7513"/>
                    <a:pt x="1" y="8264"/>
                    <a:pt x="32" y="8941"/>
                  </a:cubicBezTo>
                  <a:lnTo>
                    <a:pt x="32" y="8978"/>
                  </a:lnTo>
                  <a:cubicBezTo>
                    <a:pt x="75" y="8972"/>
                    <a:pt x="124" y="8960"/>
                    <a:pt x="174" y="8954"/>
                  </a:cubicBezTo>
                  <a:cubicBezTo>
                    <a:pt x="709" y="8860"/>
                    <a:pt x="1267" y="8680"/>
                    <a:pt x="1820" y="8456"/>
                  </a:cubicBezTo>
                  <a:cubicBezTo>
                    <a:pt x="1881" y="8433"/>
                    <a:pt x="1944" y="8407"/>
                    <a:pt x="2012" y="8382"/>
                  </a:cubicBezTo>
                  <a:cubicBezTo>
                    <a:pt x="2714" y="8097"/>
                    <a:pt x="3409" y="7762"/>
                    <a:pt x="4061" y="7513"/>
                  </a:cubicBezTo>
                  <a:cubicBezTo>
                    <a:pt x="4085" y="7507"/>
                    <a:pt x="4116" y="7494"/>
                    <a:pt x="4142" y="7488"/>
                  </a:cubicBezTo>
                  <a:cubicBezTo>
                    <a:pt x="4185" y="7470"/>
                    <a:pt x="4228" y="7451"/>
                    <a:pt x="4271" y="7433"/>
                  </a:cubicBezTo>
                  <a:cubicBezTo>
                    <a:pt x="5303" y="7047"/>
                    <a:pt x="6358" y="6637"/>
                    <a:pt x="7240" y="5992"/>
                  </a:cubicBezTo>
                  <a:cubicBezTo>
                    <a:pt x="7283" y="5961"/>
                    <a:pt x="7326" y="5923"/>
                    <a:pt x="7371" y="5892"/>
                  </a:cubicBezTo>
                  <a:cubicBezTo>
                    <a:pt x="7550" y="5751"/>
                    <a:pt x="7724" y="5601"/>
                    <a:pt x="7892" y="5433"/>
                  </a:cubicBezTo>
                  <a:cubicBezTo>
                    <a:pt x="8904" y="4421"/>
                    <a:pt x="9443" y="2776"/>
                    <a:pt x="8755" y="1510"/>
                  </a:cubicBezTo>
                  <a:cubicBezTo>
                    <a:pt x="8228" y="535"/>
                    <a:pt x="7073" y="6"/>
                    <a:pt x="59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0"/>
            <p:cNvSpPr/>
            <p:nvPr/>
          </p:nvSpPr>
          <p:spPr>
            <a:xfrm>
              <a:off x="4803900" y="1419500"/>
              <a:ext cx="222600" cy="250400"/>
            </a:xfrm>
            <a:custGeom>
              <a:rect b="b" l="l" r="r" t="t"/>
              <a:pathLst>
                <a:path extrusionOk="0" h="10016" w="8904">
                  <a:moveTo>
                    <a:pt x="8837" y="0"/>
                  </a:moveTo>
                  <a:cubicBezTo>
                    <a:pt x="8826" y="0"/>
                    <a:pt x="8814" y="4"/>
                    <a:pt x="8805" y="10"/>
                  </a:cubicBezTo>
                  <a:cubicBezTo>
                    <a:pt x="4974" y="2339"/>
                    <a:pt x="2316" y="6151"/>
                    <a:pt x="20" y="9919"/>
                  </a:cubicBezTo>
                  <a:cubicBezTo>
                    <a:pt x="0" y="9951"/>
                    <a:pt x="14" y="9988"/>
                    <a:pt x="38" y="10007"/>
                  </a:cubicBezTo>
                  <a:lnTo>
                    <a:pt x="44" y="10007"/>
                  </a:lnTo>
                  <a:cubicBezTo>
                    <a:pt x="54" y="10013"/>
                    <a:pt x="65" y="10016"/>
                    <a:pt x="75" y="10016"/>
                  </a:cubicBezTo>
                  <a:cubicBezTo>
                    <a:pt x="97" y="10016"/>
                    <a:pt x="117" y="10005"/>
                    <a:pt x="126" y="9988"/>
                  </a:cubicBezTo>
                  <a:cubicBezTo>
                    <a:pt x="2416" y="6225"/>
                    <a:pt x="5061" y="2432"/>
                    <a:pt x="8866" y="116"/>
                  </a:cubicBezTo>
                  <a:cubicBezTo>
                    <a:pt x="8898" y="98"/>
                    <a:pt x="8904" y="61"/>
                    <a:pt x="8886" y="30"/>
                  </a:cubicBezTo>
                  <a:cubicBezTo>
                    <a:pt x="8877" y="10"/>
                    <a:pt x="8857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0"/>
            <p:cNvSpPr/>
            <p:nvPr/>
          </p:nvSpPr>
          <p:spPr>
            <a:xfrm>
              <a:off x="4946875" y="1402375"/>
              <a:ext cx="104625" cy="98450"/>
            </a:xfrm>
            <a:custGeom>
              <a:rect b="b" l="l" r="r" t="t"/>
              <a:pathLst>
                <a:path extrusionOk="0" h="3938" w="4185">
                  <a:moveTo>
                    <a:pt x="677" y="1"/>
                  </a:moveTo>
                  <a:lnTo>
                    <a:pt x="677" y="1"/>
                  </a:lnTo>
                  <a:cubicBezTo>
                    <a:pt x="634" y="7"/>
                    <a:pt x="583" y="19"/>
                    <a:pt x="540" y="25"/>
                  </a:cubicBezTo>
                  <a:cubicBezTo>
                    <a:pt x="210" y="1007"/>
                    <a:pt x="32" y="2030"/>
                    <a:pt x="0" y="3068"/>
                  </a:cubicBezTo>
                  <a:cubicBezTo>
                    <a:pt x="0" y="3068"/>
                    <a:pt x="0" y="3073"/>
                    <a:pt x="6" y="3079"/>
                  </a:cubicBezTo>
                  <a:cubicBezTo>
                    <a:pt x="0" y="3099"/>
                    <a:pt x="12" y="3111"/>
                    <a:pt x="32" y="3123"/>
                  </a:cubicBezTo>
                  <a:cubicBezTo>
                    <a:pt x="38" y="3123"/>
                    <a:pt x="44" y="3130"/>
                    <a:pt x="49" y="3130"/>
                  </a:cubicBezTo>
                  <a:cubicBezTo>
                    <a:pt x="69" y="3136"/>
                    <a:pt x="93" y="3136"/>
                    <a:pt x="118" y="3142"/>
                  </a:cubicBezTo>
                  <a:cubicBezTo>
                    <a:pt x="1477" y="3446"/>
                    <a:pt x="2837" y="3701"/>
                    <a:pt x="4104" y="3936"/>
                  </a:cubicBezTo>
                  <a:cubicBezTo>
                    <a:pt x="4108" y="3937"/>
                    <a:pt x="4112" y="3937"/>
                    <a:pt x="4115" y="3937"/>
                  </a:cubicBezTo>
                  <a:cubicBezTo>
                    <a:pt x="4147" y="3937"/>
                    <a:pt x="4173" y="3915"/>
                    <a:pt x="4179" y="3887"/>
                  </a:cubicBezTo>
                  <a:cubicBezTo>
                    <a:pt x="4184" y="3850"/>
                    <a:pt x="4167" y="3819"/>
                    <a:pt x="4129" y="3813"/>
                  </a:cubicBezTo>
                  <a:cubicBezTo>
                    <a:pt x="2887" y="3583"/>
                    <a:pt x="1559" y="3334"/>
                    <a:pt x="230" y="3042"/>
                  </a:cubicBezTo>
                  <a:cubicBezTo>
                    <a:pt x="193" y="3030"/>
                    <a:pt x="161" y="3024"/>
                    <a:pt x="124" y="3018"/>
                  </a:cubicBezTo>
                  <a:cubicBezTo>
                    <a:pt x="124" y="2999"/>
                    <a:pt x="124" y="2981"/>
                    <a:pt x="130" y="2962"/>
                  </a:cubicBezTo>
                  <a:cubicBezTo>
                    <a:pt x="167" y="1956"/>
                    <a:pt x="353" y="962"/>
                    <a:pt x="6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0"/>
            <p:cNvSpPr/>
            <p:nvPr/>
          </p:nvSpPr>
          <p:spPr>
            <a:xfrm>
              <a:off x="4890350" y="1439450"/>
              <a:ext cx="13700" cy="90375"/>
            </a:xfrm>
            <a:custGeom>
              <a:rect b="b" l="l" r="r" t="t"/>
              <a:pathLst>
                <a:path extrusionOk="0" h="3615" w="548">
                  <a:moveTo>
                    <a:pt x="181" y="1"/>
                  </a:moveTo>
                  <a:lnTo>
                    <a:pt x="50" y="132"/>
                  </a:lnTo>
                  <a:cubicBezTo>
                    <a:pt x="1" y="1292"/>
                    <a:pt x="119" y="2447"/>
                    <a:pt x="411" y="3565"/>
                  </a:cubicBezTo>
                  <a:cubicBezTo>
                    <a:pt x="411" y="3571"/>
                    <a:pt x="417" y="3571"/>
                    <a:pt x="417" y="3577"/>
                  </a:cubicBezTo>
                  <a:cubicBezTo>
                    <a:pt x="423" y="3590"/>
                    <a:pt x="436" y="3602"/>
                    <a:pt x="448" y="3608"/>
                  </a:cubicBezTo>
                  <a:cubicBezTo>
                    <a:pt x="460" y="3614"/>
                    <a:pt x="473" y="3614"/>
                    <a:pt x="491" y="3614"/>
                  </a:cubicBezTo>
                  <a:cubicBezTo>
                    <a:pt x="522" y="3602"/>
                    <a:pt x="548" y="3571"/>
                    <a:pt x="534" y="3534"/>
                  </a:cubicBezTo>
                  <a:cubicBezTo>
                    <a:pt x="528" y="3510"/>
                    <a:pt x="522" y="3484"/>
                    <a:pt x="516" y="3459"/>
                  </a:cubicBezTo>
                  <a:cubicBezTo>
                    <a:pt x="230" y="2336"/>
                    <a:pt x="119" y="1181"/>
                    <a:pt x="181" y="14"/>
                  </a:cubicBezTo>
                  <a:lnTo>
                    <a:pt x="1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0"/>
            <p:cNvSpPr/>
            <p:nvPr/>
          </p:nvSpPr>
          <p:spPr>
            <a:xfrm>
              <a:off x="4911000" y="1515400"/>
              <a:ext cx="103725" cy="35525"/>
            </a:xfrm>
            <a:custGeom>
              <a:rect b="b" l="l" r="r" t="t"/>
              <a:pathLst>
                <a:path extrusionOk="0" h="1421" w="4149">
                  <a:moveTo>
                    <a:pt x="72" y="1"/>
                  </a:moveTo>
                  <a:cubicBezTo>
                    <a:pt x="64" y="1"/>
                    <a:pt x="57" y="2"/>
                    <a:pt x="51" y="5"/>
                  </a:cubicBezTo>
                  <a:cubicBezTo>
                    <a:pt x="32" y="5"/>
                    <a:pt x="20" y="17"/>
                    <a:pt x="6" y="43"/>
                  </a:cubicBezTo>
                  <a:cubicBezTo>
                    <a:pt x="6" y="49"/>
                    <a:pt x="0" y="54"/>
                    <a:pt x="0" y="62"/>
                  </a:cubicBezTo>
                  <a:cubicBezTo>
                    <a:pt x="6" y="86"/>
                    <a:pt x="14" y="111"/>
                    <a:pt x="38" y="123"/>
                  </a:cubicBezTo>
                  <a:lnTo>
                    <a:pt x="44" y="123"/>
                  </a:lnTo>
                  <a:cubicBezTo>
                    <a:pt x="63" y="129"/>
                    <a:pt x="75" y="136"/>
                    <a:pt x="94" y="142"/>
                  </a:cubicBezTo>
                  <a:cubicBezTo>
                    <a:pt x="1367" y="664"/>
                    <a:pt x="2683" y="1092"/>
                    <a:pt x="4018" y="1421"/>
                  </a:cubicBezTo>
                  <a:cubicBezTo>
                    <a:pt x="4061" y="1390"/>
                    <a:pt x="4104" y="1352"/>
                    <a:pt x="4149" y="1321"/>
                  </a:cubicBezTo>
                  <a:cubicBezTo>
                    <a:pt x="2800" y="999"/>
                    <a:pt x="1467" y="570"/>
                    <a:pt x="187" y="43"/>
                  </a:cubicBezTo>
                  <a:cubicBezTo>
                    <a:pt x="155" y="31"/>
                    <a:pt x="118" y="17"/>
                    <a:pt x="94" y="5"/>
                  </a:cubicBezTo>
                  <a:cubicBezTo>
                    <a:pt x="88" y="2"/>
                    <a:pt x="8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0"/>
            <p:cNvSpPr/>
            <p:nvPr/>
          </p:nvSpPr>
          <p:spPr>
            <a:xfrm>
              <a:off x="4854975" y="1494875"/>
              <a:ext cx="82275" cy="94100"/>
            </a:xfrm>
            <a:custGeom>
              <a:rect b="b" l="l" r="r" t="t"/>
              <a:pathLst>
                <a:path extrusionOk="0" h="3764" w="3291">
                  <a:moveTo>
                    <a:pt x="106" y="1"/>
                  </a:moveTo>
                  <a:cubicBezTo>
                    <a:pt x="69" y="75"/>
                    <a:pt x="32" y="162"/>
                    <a:pt x="0" y="250"/>
                  </a:cubicBezTo>
                  <a:cubicBezTo>
                    <a:pt x="69" y="1056"/>
                    <a:pt x="255" y="1956"/>
                    <a:pt x="553" y="2993"/>
                  </a:cubicBezTo>
                  <a:lnTo>
                    <a:pt x="565" y="3024"/>
                  </a:lnTo>
                  <a:cubicBezTo>
                    <a:pt x="571" y="3044"/>
                    <a:pt x="584" y="3061"/>
                    <a:pt x="596" y="3067"/>
                  </a:cubicBezTo>
                  <a:lnTo>
                    <a:pt x="608" y="3067"/>
                  </a:lnTo>
                  <a:cubicBezTo>
                    <a:pt x="622" y="3073"/>
                    <a:pt x="634" y="3081"/>
                    <a:pt x="653" y="3081"/>
                  </a:cubicBezTo>
                  <a:cubicBezTo>
                    <a:pt x="1465" y="3342"/>
                    <a:pt x="2273" y="3571"/>
                    <a:pt x="3080" y="3763"/>
                  </a:cubicBezTo>
                  <a:cubicBezTo>
                    <a:pt x="3104" y="3757"/>
                    <a:pt x="3135" y="3744"/>
                    <a:pt x="3161" y="3738"/>
                  </a:cubicBezTo>
                  <a:cubicBezTo>
                    <a:pt x="3204" y="3720"/>
                    <a:pt x="3247" y="3701"/>
                    <a:pt x="3290" y="3683"/>
                  </a:cubicBezTo>
                  <a:cubicBezTo>
                    <a:pt x="2434" y="3483"/>
                    <a:pt x="1584" y="3248"/>
                    <a:pt x="727" y="2975"/>
                  </a:cubicBezTo>
                  <a:cubicBezTo>
                    <a:pt x="708" y="2969"/>
                    <a:pt x="696" y="2969"/>
                    <a:pt x="677" y="2962"/>
                  </a:cubicBezTo>
                  <a:cubicBezTo>
                    <a:pt x="665" y="2932"/>
                    <a:pt x="659" y="2895"/>
                    <a:pt x="653" y="2869"/>
                  </a:cubicBezTo>
                  <a:cubicBezTo>
                    <a:pt x="336" y="1770"/>
                    <a:pt x="155" y="838"/>
                    <a:pt x="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0"/>
            <p:cNvSpPr/>
            <p:nvPr/>
          </p:nvSpPr>
          <p:spPr>
            <a:xfrm>
              <a:off x="4835125" y="1561650"/>
              <a:ext cx="45650" cy="50900"/>
            </a:xfrm>
            <a:custGeom>
              <a:rect b="b" l="l" r="r" t="t"/>
              <a:pathLst>
                <a:path extrusionOk="0" h="2036" w="1826">
                  <a:moveTo>
                    <a:pt x="61" y="0"/>
                  </a:moveTo>
                  <a:cubicBezTo>
                    <a:pt x="43" y="112"/>
                    <a:pt x="18" y="230"/>
                    <a:pt x="0" y="341"/>
                  </a:cubicBezTo>
                  <a:cubicBezTo>
                    <a:pt x="92" y="769"/>
                    <a:pt x="230" y="1192"/>
                    <a:pt x="396" y="1588"/>
                  </a:cubicBezTo>
                  <a:cubicBezTo>
                    <a:pt x="410" y="1602"/>
                    <a:pt x="416" y="1614"/>
                    <a:pt x="428" y="1620"/>
                  </a:cubicBezTo>
                  <a:lnTo>
                    <a:pt x="434" y="1626"/>
                  </a:lnTo>
                  <a:cubicBezTo>
                    <a:pt x="478" y="1639"/>
                    <a:pt x="522" y="1657"/>
                    <a:pt x="559" y="1669"/>
                  </a:cubicBezTo>
                  <a:cubicBezTo>
                    <a:pt x="918" y="1806"/>
                    <a:pt x="1279" y="1930"/>
                    <a:pt x="1633" y="2035"/>
                  </a:cubicBezTo>
                  <a:cubicBezTo>
                    <a:pt x="1694" y="2012"/>
                    <a:pt x="1757" y="1986"/>
                    <a:pt x="1825" y="1961"/>
                  </a:cubicBezTo>
                  <a:cubicBezTo>
                    <a:pt x="1428" y="1843"/>
                    <a:pt x="1030" y="1714"/>
                    <a:pt x="633" y="1557"/>
                  </a:cubicBezTo>
                  <a:cubicBezTo>
                    <a:pt x="590" y="1545"/>
                    <a:pt x="553" y="1533"/>
                    <a:pt x="508" y="1514"/>
                  </a:cubicBezTo>
                  <a:cubicBezTo>
                    <a:pt x="304" y="1030"/>
                    <a:pt x="155" y="522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0"/>
            <p:cNvSpPr/>
            <p:nvPr/>
          </p:nvSpPr>
          <p:spPr>
            <a:xfrm>
              <a:off x="5491350" y="835525"/>
              <a:ext cx="506500" cy="1128450"/>
            </a:xfrm>
            <a:custGeom>
              <a:rect b="b" l="l" r="r" t="t"/>
              <a:pathLst>
                <a:path extrusionOk="0" h="45138" w="20260">
                  <a:moveTo>
                    <a:pt x="6229" y="0"/>
                  </a:moveTo>
                  <a:cubicBezTo>
                    <a:pt x="6123" y="112"/>
                    <a:pt x="6011" y="224"/>
                    <a:pt x="5906" y="342"/>
                  </a:cubicBezTo>
                  <a:cubicBezTo>
                    <a:pt x="5061" y="1267"/>
                    <a:pt x="4310" y="2298"/>
                    <a:pt x="3670" y="3384"/>
                  </a:cubicBezTo>
                  <a:cubicBezTo>
                    <a:pt x="6384" y="5433"/>
                    <a:pt x="9115" y="7439"/>
                    <a:pt x="11884" y="9413"/>
                  </a:cubicBezTo>
                  <a:cubicBezTo>
                    <a:pt x="8892" y="7835"/>
                    <a:pt x="5912" y="6314"/>
                    <a:pt x="2863" y="4898"/>
                  </a:cubicBezTo>
                  <a:cubicBezTo>
                    <a:pt x="1647" y="7382"/>
                    <a:pt x="914" y="10096"/>
                    <a:pt x="485" y="12827"/>
                  </a:cubicBezTo>
                  <a:cubicBezTo>
                    <a:pt x="410" y="13305"/>
                    <a:pt x="343" y="13784"/>
                    <a:pt x="286" y="14274"/>
                  </a:cubicBezTo>
                  <a:cubicBezTo>
                    <a:pt x="5688" y="14342"/>
                    <a:pt x="11090" y="14591"/>
                    <a:pt x="16473" y="15025"/>
                  </a:cubicBezTo>
                  <a:cubicBezTo>
                    <a:pt x="11027" y="15739"/>
                    <a:pt x="5558" y="16268"/>
                    <a:pt x="82" y="16646"/>
                  </a:cubicBezTo>
                  <a:cubicBezTo>
                    <a:pt x="0" y="18074"/>
                    <a:pt x="0" y="19509"/>
                    <a:pt x="88" y="20936"/>
                  </a:cubicBezTo>
                  <a:cubicBezTo>
                    <a:pt x="5335" y="19352"/>
                    <a:pt x="10686" y="18117"/>
                    <a:pt x="16087" y="17217"/>
                  </a:cubicBezTo>
                  <a:lnTo>
                    <a:pt x="16087" y="17217"/>
                  </a:lnTo>
                  <a:cubicBezTo>
                    <a:pt x="10803" y="19564"/>
                    <a:pt x="5645" y="21905"/>
                    <a:pt x="473" y="24432"/>
                  </a:cubicBezTo>
                  <a:cubicBezTo>
                    <a:pt x="808" y="26561"/>
                    <a:pt x="1349" y="28665"/>
                    <a:pt x="2086" y="30684"/>
                  </a:cubicBezTo>
                  <a:cubicBezTo>
                    <a:pt x="7221" y="29367"/>
                    <a:pt x="12413" y="28255"/>
                    <a:pt x="17640" y="27361"/>
                  </a:cubicBezTo>
                  <a:lnTo>
                    <a:pt x="17640" y="27361"/>
                  </a:lnTo>
                  <a:cubicBezTo>
                    <a:pt x="12878" y="29771"/>
                    <a:pt x="8407" y="32062"/>
                    <a:pt x="3845" y="34625"/>
                  </a:cubicBezTo>
                  <a:cubicBezTo>
                    <a:pt x="5304" y="37352"/>
                    <a:pt x="7172" y="39860"/>
                    <a:pt x="9376" y="42015"/>
                  </a:cubicBezTo>
                  <a:cubicBezTo>
                    <a:pt x="9842" y="41530"/>
                    <a:pt x="10313" y="41083"/>
                    <a:pt x="10568" y="40809"/>
                  </a:cubicBezTo>
                  <a:cubicBezTo>
                    <a:pt x="11958" y="39289"/>
                    <a:pt x="14064" y="37743"/>
                    <a:pt x="15138" y="36011"/>
                  </a:cubicBezTo>
                  <a:lnTo>
                    <a:pt x="15138" y="36011"/>
                  </a:lnTo>
                  <a:cubicBezTo>
                    <a:pt x="13660" y="38401"/>
                    <a:pt x="12115" y="40760"/>
                    <a:pt x="10519" y="43076"/>
                  </a:cubicBezTo>
                  <a:cubicBezTo>
                    <a:pt x="11356" y="43809"/>
                    <a:pt x="12232" y="44497"/>
                    <a:pt x="13158" y="45138"/>
                  </a:cubicBezTo>
                  <a:cubicBezTo>
                    <a:pt x="13170" y="45119"/>
                    <a:pt x="13176" y="45101"/>
                    <a:pt x="13188" y="45081"/>
                  </a:cubicBezTo>
                  <a:cubicBezTo>
                    <a:pt x="13430" y="44721"/>
                    <a:pt x="15070" y="42611"/>
                    <a:pt x="16938" y="40221"/>
                  </a:cubicBezTo>
                  <a:cubicBezTo>
                    <a:pt x="19061" y="35986"/>
                    <a:pt x="20260" y="31212"/>
                    <a:pt x="20260" y="26151"/>
                  </a:cubicBezTo>
                  <a:cubicBezTo>
                    <a:pt x="20260" y="18248"/>
                    <a:pt x="17336" y="11027"/>
                    <a:pt x="12511" y="5514"/>
                  </a:cubicBezTo>
                  <a:cubicBezTo>
                    <a:pt x="12431" y="5420"/>
                    <a:pt x="12350" y="5321"/>
                    <a:pt x="12264" y="5228"/>
                  </a:cubicBezTo>
                  <a:cubicBezTo>
                    <a:pt x="11891" y="4812"/>
                    <a:pt x="11505" y="4402"/>
                    <a:pt x="11109" y="4004"/>
                  </a:cubicBezTo>
                  <a:cubicBezTo>
                    <a:pt x="10419" y="3310"/>
                    <a:pt x="9699" y="2651"/>
                    <a:pt x="8954" y="2030"/>
                  </a:cubicBezTo>
                  <a:cubicBezTo>
                    <a:pt x="8084" y="1304"/>
                    <a:pt x="7172" y="628"/>
                    <a:pt x="6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0"/>
            <p:cNvSpPr/>
            <p:nvPr/>
          </p:nvSpPr>
          <p:spPr>
            <a:xfrm>
              <a:off x="4437900" y="1608800"/>
              <a:ext cx="726275" cy="656600"/>
            </a:xfrm>
            <a:custGeom>
              <a:rect b="b" l="l" r="r" t="t"/>
              <a:pathLst>
                <a:path extrusionOk="0" h="26264" w="29051">
                  <a:moveTo>
                    <a:pt x="0" y="0"/>
                  </a:moveTo>
                  <a:lnTo>
                    <a:pt x="0" y="0"/>
                  </a:lnTo>
                  <a:cubicBezTo>
                    <a:pt x="1683" y="11027"/>
                    <a:pt x="9109" y="20167"/>
                    <a:pt x="19130" y="24271"/>
                  </a:cubicBezTo>
                  <a:cubicBezTo>
                    <a:pt x="20042" y="24643"/>
                    <a:pt x="20979" y="24979"/>
                    <a:pt x="21942" y="25263"/>
                  </a:cubicBezTo>
                  <a:cubicBezTo>
                    <a:pt x="22004" y="25289"/>
                    <a:pt x="22073" y="25301"/>
                    <a:pt x="22141" y="25326"/>
                  </a:cubicBezTo>
                  <a:cubicBezTo>
                    <a:pt x="23520" y="25736"/>
                    <a:pt x="24947" y="26053"/>
                    <a:pt x="26400" y="26263"/>
                  </a:cubicBezTo>
                  <a:lnTo>
                    <a:pt x="28592" y="11027"/>
                  </a:lnTo>
                  <a:lnTo>
                    <a:pt x="28598" y="10978"/>
                  </a:lnTo>
                  <a:lnTo>
                    <a:pt x="28853" y="9215"/>
                  </a:lnTo>
                  <a:lnTo>
                    <a:pt x="28921" y="8749"/>
                  </a:lnTo>
                  <a:lnTo>
                    <a:pt x="29051" y="7817"/>
                  </a:lnTo>
                  <a:lnTo>
                    <a:pt x="28728" y="7035"/>
                  </a:lnTo>
                  <a:lnTo>
                    <a:pt x="28541" y="6582"/>
                  </a:lnTo>
                  <a:lnTo>
                    <a:pt x="28188" y="5719"/>
                  </a:lnTo>
                  <a:lnTo>
                    <a:pt x="27343" y="3682"/>
                  </a:lnTo>
                  <a:lnTo>
                    <a:pt x="26741" y="2212"/>
                  </a:lnTo>
                  <a:cubicBezTo>
                    <a:pt x="26741" y="2212"/>
                    <a:pt x="26512" y="2490"/>
                    <a:pt x="25928" y="2832"/>
                  </a:cubicBezTo>
                  <a:cubicBezTo>
                    <a:pt x="25145" y="3279"/>
                    <a:pt x="23712" y="3837"/>
                    <a:pt x="21309" y="4006"/>
                  </a:cubicBezTo>
                  <a:cubicBezTo>
                    <a:pt x="21109" y="4019"/>
                    <a:pt x="20889" y="4026"/>
                    <a:pt x="20650" y="4026"/>
                  </a:cubicBezTo>
                  <a:cubicBezTo>
                    <a:pt x="17603" y="4026"/>
                    <a:pt x="11549" y="2977"/>
                    <a:pt x="7513" y="2204"/>
                  </a:cubicBezTo>
                  <a:cubicBezTo>
                    <a:pt x="5166" y="1757"/>
                    <a:pt x="3502" y="1404"/>
                    <a:pt x="3502" y="14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0"/>
            <p:cNvSpPr/>
            <p:nvPr/>
          </p:nvSpPr>
          <p:spPr>
            <a:xfrm>
              <a:off x="4625725" y="1663900"/>
              <a:ext cx="502775" cy="200425"/>
            </a:xfrm>
            <a:custGeom>
              <a:rect b="b" l="l" r="r" t="t"/>
              <a:pathLst>
                <a:path extrusionOk="0" h="8017" w="20111">
                  <a:moveTo>
                    <a:pt x="0" y="0"/>
                  </a:moveTo>
                  <a:lnTo>
                    <a:pt x="0" y="8017"/>
                  </a:lnTo>
                  <a:lnTo>
                    <a:pt x="20110" y="8017"/>
                  </a:lnTo>
                  <a:lnTo>
                    <a:pt x="20110" y="0"/>
                  </a:lnTo>
                  <a:close/>
                </a:path>
              </a:pathLst>
            </a:custGeom>
            <a:solidFill>
              <a:srgbClr val="CB8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0"/>
            <p:cNvSpPr/>
            <p:nvPr/>
          </p:nvSpPr>
          <p:spPr>
            <a:xfrm>
              <a:off x="4986425" y="1160125"/>
              <a:ext cx="824225" cy="1113650"/>
            </a:xfrm>
            <a:custGeom>
              <a:rect b="b" l="l" r="r" t="t"/>
              <a:pathLst>
                <a:path extrusionOk="0" h="44546" w="32969">
                  <a:moveTo>
                    <a:pt x="31874" y="0"/>
                  </a:moveTo>
                  <a:cubicBezTo>
                    <a:pt x="31707" y="0"/>
                    <a:pt x="31518" y="12"/>
                    <a:pt x="31306" y="35"/>
                  </a:cubicBezTo>
                  <a:cubicBezTo>
                    <a:pt x="30442" y="129"/>
                    <a:pt x="29200" y="402"/>
                    <a:pt x="27512" y="855"/>
                  </a:cubicBezTo>
                  <a:cubicBezTo>
                    <a:pt x="23408" y="1954"/>
                    <a:pt x="23005" y="4494"/>
                    <a:pt x="21266" y="5245"/>
                  </a:cubicBezTo>
                  <a:cubicBezTo>
                    <a:pt x="20830" y="5434"/>
                    <a:pt x="20508" y="5517"/>
                    <a:pt x="20213" y="5517"/>
                  </a:cubicBezTo>
                  <a:cubicBezTo>
                    <a:pt x="19599" y="5517"/>
                    <a:pt x="19107" y="5155"/>
                    <a:pt x="17956" y="4643"/>
                  </a:cubicBezTo>
                  <a:cubicBezTo>
                    <a:pt x="17801" y="4574"/>
                    <a:pt x="17640" y="4505"/>
                    <a:pt x="17460" y="4431"/>
                  </a:cubicBezTo>
                  <a:cubicBezTo>
                    <a:pt x="17366" y="4394"/>
                    <a:pt x="17268" y="4356"/>
                    <a:pt x="17162" y="4313"/>
                  </a:cubicBezTo>
                  <a:lnTo>
                    <a:pt x="17156" y="4307"/>
                  </a:lnTo>
                  <a:cubicBezTo>
                    <a:pt x="16839" y="4184"/>
                    <a:pt x="16480" y="4052"/>
                    <a:pt x="16070" y="3923"/>
                  </a:cubicBezTo>
                  <a:cubicBezTo>
                    <a:pt x="15790" y="3829"/>
                    <a:pt x="15511" y="3754"/>
                    <a:pt x="15237" y="3686"/>
                  </a:cubicBezTo>
                  <a:cubicBezTo>
                    <a:pt x="15139" y="3662"/>
                    <a:pt x="15039" y="3643"/>
                    <a:pt x="14945" y="3625"/>
                  </a:cubicBezTo>
                  <a:cubicBezTo>
                    <a:pt x="14417" y="3525"/>
                    <a:pt x="13909" y="3462"/>
                    <a:pt x="13425" y="3439"/>
                  </a:cubicBezTo>
                  <a:cubicBezTo>
                    <a:pt x="13204" y="3426"/>
                    <a:pt x="12990" y="3422"/>
                    <a:pt x="12783" y="3422"/>
                  </a:cubicBezTo>
                  <a:cubicBezTo>
                    <a:pt x="12667" y="3422"/>
                    <a:pt x="12554" y="3423"/>
                    <a:pt x="12443" y="3425"/>
                  </a:cubicBezTo>
                  <a:cubicBezTo>
                    <a:pt x="11866" y="3439"/>
                    <a:pt x="11339" y="3494"/>
                    <a:pt x="10872" y="3568"/>
                  </a:cubicBezTo>
                  <a:cubicBezTo>
                    <a:pt x="10792" y="3582"/>
                    <a:pt x="10706" y="3594"/>
                    <a:pt x="10624" y="3605"/>
                  </a:cubicBezTo>
                  <a:cubicBezTo>
                    <a:pt x="10022" y="3711"/>
                    <a:pt x="9563" y="3829"/>
                    <a:pt x="9302" y="3903"/>
                  </a:cubicBezTo>
                  <a:cubicBezTo>
                    <a:pt x="9153" y="3947"/>
                    <a:pt x="9072" y="3978"/>
                    <a:pt x="9072" y="3978"/>
                  </a:cubicBezTo>
                  <a:cubicBezTo>
                    <a:pt x="9072" y="3978"/>
                    <a:pt x="9016" y="4090"/>
                    <a:pt x="8929" y="4282"/>
                  </a:cubicBezTo>
                  <a:cubicBezTo>
                    <a:pt x="8917" y="4313"/>
                    <a:pt x="8904" y="4345"/>
                    <a:pt x="8886" y="4382"/>
                  </a:cubicBezTo>
                  <a:cubicBezTo>
                    <a:pt x="8835" y="4500"/>
                    <a:pt x="8774" y="4631"/>
                    <a:pt x="8712" y="4786"/>
                  </a:cubicBezTo>
                  <a:cubicBezTo>
                    <a:pt x="8451" y="5394"/>
                    <a:pt x="8116" y="6256"/>
                    <a:pt x="7935" y="7015"/>
                  </a:cubicBezTo>
                  <a:cubicBezTo>
                    <a:pt x="7904" y="7138"/>
                    <a:pt x="7880" y="7270"/>
                    <a:pt x="7861" y="7387"/>
                  </a:cubicBezTo>
                  <a:cubicBezTo>
                    <a:pt x="7631" y="8778"/>
                    <a:pt x="6880" y="13509"/>
                    <a:pt x="5608" y="17042"/>
                  </a:cubicBezTo>
                  <a:cubicBezTo>
                    <a:pt x="4987" y="18761"/>
                    <a:pt x="4471" y="19810"/>
                    <a:pt x="3987" y="20779"/>
                  </a:cubicBezTo>
                  <a:cubicBezTo>
                    <a:pt x="3502" y="21729"/>
                    <a:pt x="3044" y="22598"/>
                    <a:pt x="2522" y="23964"/>
                  </a:cubicBezTo>
                  <a:cubicBezTo>
                    <a:pt x="2491" y="24039"/>
                    <a:pt x="2459" y="24119"/>
                    <a:pt x="2428" y="24200"/>
                  </a:cubicBezTo>
                  <a:cubicBezTo>
                    <a:pt x="2361" y="24380"/>
                    <a:pt x="2310" y="24554"/>
                    <a:pt x="2279" y="24721"/>
                  </a:cubicBezTo>
                  <a:cubicBezTo>
                    <a:pt x="2181" y="25218"/>
                    <a:pt x="2218" y="25678"/>
                    <a:pt x="2342" y="26094"/>
                  </a:cubicBezTo>
                  <a:cubicBezTo>
                    <a:pt x="2577" y="26864"/>
                    <a:pt x="3112" y="27490"/>
                    <a:pt x="3640" y="27950"/>
                  </a:cubicBezTo>
                  <a:cubicBezTo>
                    <a:pt x="3757" y="28056"/>
                    <a:pt x="3881" y="28155"/>
                    <a:pt x="4000" y="28242"/>
                  </a:cubicBezTo>
                  <a:lnTo>
                    <a:pt x="4024" y="28266"/>
                  </a:lnTo>
                  <a:cubicBezTo>
                    <a:pt x="4236" y="28421"/>
                    <a:pt x="4428" y="28546"/>
                    <a:pt x="4589" y="28645"/>
                  </a:cubicBezTo>
                  <a:cubicBezTo>
                    <a:pt x="4620" y="28664"/>
                    <a:pt x="4651" y="28682"/>
                    <a:pt x="4689" y="28695"/>
                  </a:cubicBezTo>
                  <a:cubicBezTo>
                    <a:pt x="4894" y="28819"/>
                    <a:pt x="5030" y="28888"/>
                    <a:pt x="5030" y="28888"/>
                  </a:cubicBezTo>
                  <a:lnTo>
                    <a:pt x="1" y="43210"/>
                  </a:lnTo>
                  <a:cubicBezTo>
                    <a:pt x="63" y="43236"/>
                    <a:pt x="132" y="43248"/>
                    <a:pt x="200" y="43273"/>
                  </a:cubicBezTo>
                  <a:cubicBezTo>
                    <a:pt x="1579" y="43683"/>
                    <a:pt x="3006" y="44000"/>
                    <a:pt x="4459" y="44210"/>
                  </a:cubicBezTo>
                  <a:cubicBezTo>
                    <a:pt x="5967" y="44434"/>
                    <a:pt x="7508" y="44545"/>
                    <a:pt x="9072" y="44545"/>
                  </a:cubicBezTo>
                  <a:cubicBezTo>
                    <a:pt x="14119" y="44545"/>
                    <a:pt x="18894" y="43353"/>
                    <a:pt x="23122" y="41224"/>
                  </a:cubicBezTo>
                  <a:lnTo>
                    <a:pt x="22656" y="33625"/>
                  </a:lnTo>
                  <a:cubicBezTo>
                    <a:pt x="22656" y="33625"/>
                    <a:pt x="22483" y="12646"/>
                    <a:pt x="22538" y="11205"/>
                  </a:cubicBezTo>
                  <a:cubicBezTo>
                    <a:pt x="22570" y="10460"/>
                    <a:pt x="23140" y="10026"/>
                    <a:pt x="24159" y="9646"/>
                  </a:cubicBezTo>
                  <a:cubicBezTo>
                    <a:pt x="25128" y="9281"/>
                    <a:pt x="26506" y="8970"/>
                    <a:pt x="28201" y="8485"/>
                  </a:cubicBezTo>
                  <a:cubicBezTo>
                    <a:pt x="31671" y="7499"/>
                    <a:pt x="31094" y="6691"/>
                    <a:pt x="31442" y="4556"/>
                  </a:cubicBezTo>
                  <a:cubicBezTo>
                    <a:pt x="31702" y="2948"/>
                    <a:pt x="32355" y="2252"/>
                    <a:pt x="32708" y="1545"/>
                  </a:cubicBezTo>
                  <a:cubicBezTo>
                    <a:pt x="32826" y="1302"/>
                    <a:pt x="32914" y="1072"/>
                    <a:pt x="32938" y="800"/>
                  </a:cubicBezTo>
                  <a:cubicBezTo>
                    <a:pt x="32969" y="502"/>
                    <a:pt x="32888" y="290"/>
                    <a:pt x="32671" y="160"/>
                  </a:cubicBezTo>
                  <a:cubicBezTo>
                    <a:pt x="32497" y="54"/>
                    <a:pt x="32236" y="0"/>
                    <a:pt x="31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0"/>
            <p:cNvSpPr/>
            <p:nvPr/>
          </p:nvSpPr>
          <p:spPr>
            <a:xfrm>
              <a:off x="5068525" y="1138425"/>
              <a:ext cx="172325" cy="198925"/>
            </a:xfrm>
            <a:custGeom>
              <a:rect b="b" l="l" r="r" t="t"/>
              <a:pathLst>
                <a:path extrusionOk="0" h="7957" w="6893">
                  <a:moveTo>
                    <a:pt x="792" y="0"/>
                  </a:moveTo>
                  <a:cubicBezTo>
                    <a:pt x="580" y="0"/>
                    <a:pt x="373" y="47"/>
                    <a:pt x="181" y="158"/>
                  </a:cubicBezTo>
                  <a:cubicBezTo>
                    <a:pt x="126" y="189"/>
                    <a:pt x="69" y="233"/>
                    <a:pt x="32" y="295"/>
                  </a:cubicBezTo>
                  <a:cubicBezTo>
                    <a:pt x="8" y="344"/>
                    <a:pt x="1" y="407"/>
                    <a:pt x="8" y="470"/>
                  </a:cubicBezTo>
                  <a:cubicBezTo>
                    <a:pt x="14" y="519"/>
                    <a:pt x="26" y="575"/>
                    <a:pt x="46" y="625"/>
                  </a:cubicBezTo>
                  <a:cubicBezTo>
                    <a:pt x="69" y="730"/>
                    <a:pt x="101" y="829"/>
                    <a:pt x="120" y="935"/>
                  </a:cubicBezTo>
                  <a:cubicBezTo>
                    <a:pt x="424" y="2152"/>
                    <a:pt x="499" y="3424"/>
                    <a:pt x="865" y="4628"/>
                  </a:cubicBezTo>
                  <a:cubicBezTo>
                    <a:pt x="1101" y="5411"/>
                    <a:pt x="1485" y="6175"/>
                    <a:pt x="2057" y="6759"/>
                  </a:cubicBezTo>
                  <a:cubicBezTo>
                    <a:pt x="2609" y="7324"/>
                    <a:pt x="3236" y="7571"/>
                    <a:pt x="3987" y="7728"/>
                  </a:cubicBezTo>
                  <a:cubicBezTo>
                    <a:pt x="4087" y="7746"/>
                    <a:pt x="4198" y="7771"/>
                    <a:pt x="4316" y="7802"/>
                  </a:cubicBezTo>
                  <a:cubicBezTo>
                    <a:pt x="4604" y="7876"/>
                    <a:pt x="4931" y="7957"/>
                    <a:pt x="5228" y="7957"/>
                  </a:cubicBezTo>
                  <a:cubicBezTo>
                    <a:pt x="5405" y="7957"/>
                    <a:pt x="5572" y="7928"/>
                    <a:pt x="5714" y="7851"/>
                  </a:cubicBezTo>
                  <a:cubicBezTo>
                    <a:pt x="6893" y="7212"/>
                    <a:pt x="6067" y="4605"/>
                    <a:pt x="5608" y="3748"/>
                  </a:cubicBezTo>
                  <a:cubicBezTo>
                    <a:pt x="4857" y="2356"/>
                    <a:pt x="3585" y="1307"/>
                    <a:pt x="2224" y="493"/>
                  </a:cubicBezTo>
                  <a:cubicBezTo>
                    <a:pt x="2118" y="432"/>
                    <a:pt x="2007" y="370"/>
                    <a:pt x="1895" y="315"/>
                  </a:cubicBezTo>
                  <a:cubicBezTo>
                    <a:pt x="1541" y="137"/>
                    <a:pt x="1158" y="0"/>
                    <a:pt x="7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0"/>
            <p:cNvSpPr/>
            <p:nvPr/>
          </p:nvSpPr>
          <p:spPr>
            <a:xfrm>
              <a:off x="5068525" y="1138425"/>
              <a:ext cx="51250" cy="43050"/>
            </a:xfrm>
            <a:custGeom>
              <a:rect b="b" l="l" r="r" t="t"/>
              <a:pathLst>
                <a:path extrusionOk="0" h="1722" w="2050">
                  <a:moveTo>
                    <a:pt x="792" y="0"/>
                  </a:moveTo>
                  <a:cubicBezTo>
                    <a:pt x="580" y="0"/>
                    <a:pt x="373" y="47"/>
                    <a:pt x="181" y="158"/>
                  </a:cubicBezTo>
                  <a:cubicBezTo>
                    <a:pt x="126" y="189"/>
                    <a:pt x="69" y="233"/>
                    <a:pt x="32" y="295"/>
                  </a:cubicBezTo>
                  <a:cubicBezTo>
                    <a:pt x="8" y="344"/>
                    <a:pt x="1" y="407"/>
                    <a:pt x="8" y="470"/>
                  </a:cubicBezTo>
                  <a:cubicBezTo>
                    <a:pt x="14" y="519"/>
                    <a:pt x="26" y="575"/>
                    <a:pt x="46" y="625"/>
                  </a:cubicBezTo>
                  <a:cubicBezTo>
                    <a:pt x="69" y="730"/>
                    <a:pt x="101" y="829"/>
                    <a:pt x="120" y="935"/>
                  </a:cubicBezTo>
                  <a:cubicBezTo>
                    <a:pt x="436" y="1060"/>
                    <a:pt x="771" y="1171"/>
                    <a:pt x="1069" y="1462"/>
                  </a:cubicBezTo>
                  <a:cubicBezTo>
                    <a:pt x="1187" y="1579"/>
                    <a:pt x="1337" y="1721"/>
                    <a:pt x="1490" y="1721"/>
                  </a:cubicBezTo>
                  <a:cubicBezTo>
                    <a:pt x="1523" y="1721"/>
                    <a:pt x="1557" y="1715"/>
                    <a:pt x="1591" y="1699"/>
                  </a:cubicBezTo>
                  <a:cubicBezTo>
                    <a:pt x="1634" y="1680"/>
                    <a:pt x="1671" y="1642"/>
                    <a:pt x="1703" y="1605"/>
                  </a:cubicBezTo>
                  <a:cubicBezTo>
                    <a:pt x="2001" y="1276"/>
                    <a:pt x="2050" y="768"/>
                    <a:pt x="1908" y="344"/>
                  </a:cubicBezTo>
                  <a:cubicBezTo>
                    <a:pt x="1901" y="333"/>
                    <a:pt x="1901" y="327"/>
                    <a:pt x="1895" y="315"/>
                  </a:cubicBezTo>
                  <a:cubicBezTo>
                    <a:pt x="1541" y="137"/>
                    <a:pt x="1158" y="0"/>
                    <a:pt x="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0"/>
            <p:cNvSpPr/>
            <p:nvPr/>
          </p:nvSpPr>
          <p:spPr>
            <a:xfrm>
              <a:off x="5068725" y="1150150"/>
              <a:ext cx="107725" cy="183350"/>
            </a:xfrm>
            <a:custGeom>
              <a:rect b="b" l="l" r="r" t="t"/>
              <a:pathLst>
                <a:path extrusionOk="0" h="7334" w="4309">
                  <a:moveTo>
                    <a:pt x="0" y="1"/>
                  </a:moveTo>
                  <a:lnTo>
                    <a:pt x="0" y="1"/>
                  </a:lnTo>
                  <a:cubicBezTo>
                    <a:pt x="6" y="50"/>
                    <a:pt x="18" y="106"/>
                    <a:pt x="38" y="156"/>
                  </a:cubicBezTo>
                  <a:cubicBezTo>
                    <a:pt x="403" y="1465"/>
                    <a:pt x="459" y="2856"/>
                    <a:pt x="857" y="4159"/>
                  </a:cubicBezTo>
                  <a:cubicBezTo>
                    <a:pt x="1093" y="4942"/>
                    <a:pt x="1477" y="5706"/>
                    <a:pt x="2049" y="6290"/>
                  </a:cubicBezTo>
                  <a:cubicBezTo>
                    <a:pt x="2601" y="6855"/>
                    <a:pt x="3228" y="7102"/>
                    <a:pt x="3979" y="7259"/>
                  </a:cubicBezTo>
                  <a:cubicBezTo>
                    <a:pt x="4079" y="7277"/>
                    <a:pt x="4190" y="7302"/>
                    <a:pt x="4308" y="7333"/>
                  </a:cubicBezTo>
                  <a:cubicBezTo>
                    <a:pt x="4265" y="7004"/>
                    <a:pt x="3849" y="6488"/>
                    <a:pt x="3781" y="6259"/>
                  </a:cubicBezTo>
                  <a:cubicBezTo>
                    <a:pt x="3632" y="5787"/>
                    <a:pt x="3588" y="5296"/>
                    <a:pt x="3495" y="4812"/>
                  </a:cubicBezTo>
                  <a:cubicBezTo>
                    <a:pt x="3104" y="2806"/>
                    <a:pt x="1788" y="99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0"/>
            <p:cNvSpPr/>
            <p:nvPr/>
          </p:nvSpPr>
          <p:spPr>
            <a:xfrm>
              <a:off x="5590400" y="1164125"/>
              <a:ext cx="220250" cy="237175"/>
            </a:xfrm>
            <a:custGeom>
              <a:rect b="b" l="l" r="r" t="t"/>
              <a:pathLst>
                <a:path extrusionOk="0" h="9487" w="8810">
                  <a:moveTo>
                    <a:pt x="8512" y="0"/>
                  </a:moveTo>
                  <a:cubicBezTo>
                    <a:pt x="7451" y="491"/>
                    <a:pt x="6290" y="726"/>
                    <a:pt x="5173" y="1067"/>
                  </a:cubicBezTo>
                  <a:cubicBezTo>
                    <a:pt x="4010" y="1422"/>
                    <a:pt x="2838" y="1943"/>
                    <a:pt x="2073" y="2887"/>
                  </a:cubicBezTo>
                  <a:cubicBezTo>
                    <a:pt x="608" y="4694"/>
                    <a:pt x="1061" y="7408"/>
                    <a:pt x="6" y="9474"/>
                  </a:cubicBezTo>
                  <a:cubicBezTo>
                    <a:pt x="0" y="9480"/>
                    <a:pt x="0" y="9486"/>
                    <a:pt x="0" y="9486"/>
                  </a:cubicBezTo>
                  <a:cubicBezTo>
                    <a:pt x="969" y="9121"/>
                    <a:pt x="2347" y="8810"/>
                    <a:pt x="4042" y="8325"/>
                  </a:cubicBezTo>
                  <a:cubicBezTo>
                    <a:pt x="7512" y="7345"/>
                    <a:pt x="6935" y="6531"/>
                    <a:pt x="7283" y="4396"/>
                  </a:cubicBezTo>
                  <a:cubicBezTo>
                    <a:pt x="7543" y="2788"/>
                    <a:pt x="8196" y="2092"/>
                    <a:pt x="8549" y="1385"/>
                  </a:cubicBezTo>
                  <a:cubicBezTo>
                    <a:pt x="8667" y="1149"/>
                    <a:pt x="8755" y="912"/>
                    <a:pt x="8779" y="640"/>
                  </a:cubicBezTo>
                  <a:cubicBezTo>
                    <a:pt x="8810" y="348"/>
                    <a:pt x="8729" y="130"/>
                    <a:pt x="8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0"/>
            <p:cNvSpPr/>
            <p:nvPr/>
          </p:nvSpPr>
          <p:spPr>
            <a:xfrm>
              <a:off x="5320925" y="1451350"/>
              <a:ext cx="120350" cy="116825"/>
            </a:xfrm>
            <a:custGeom>
              <a:rect b="b" l="l" r="r" t="t"/>
              <a:pathLst>
                <a:path extrusionOk="0" h="4673" w="4814">
                  <a:moveTo>
                    <a:pt x="2509" y="1"/>
                  </a:moveTo>
                  <a:cubicBezTo>
                    <a:pt x="2440" y="1"/>
                    <a:pt x="2372" y="4"/>
                    <a:pt x="2304" y="9"/>
                  </a:cubicBezTo>
                  <a:cubicBezTo>
                    <a:pt x="1857" y="40"/>
                    <a:pt x="1404" y="189"/>
                    <a:pt x="1075" y="501"/>
                  </a:cubicBezTo>
                  <a:cubicBezTo>
                    <a:pt x="572" y="977"/>
                    <a:pt x="467" y="1693"/>
                    <a:pt x="355" y="2338"/>
                  </a:cubicBezTo>
                  <a:cubicBezTo>
                    <a:pt x="255" y="2891"/>
                    <a:pt x="0" y="3548"/>
                    <a:pt x="57" y="4114"/>
                  </a:cubicBezTo>
                  <a:cubicBezTo>
                    <a:pt x="100" y="4524"/>
                    <a:pt x="378" y="4672"/>
                    <a:pt x="755" y="4672"/>
                  </a:cubicBezTo>
                  <a:cubicBezTo>
                    <a:pt x="1571" y="4672"/>
                    <a:pt x="2857" y="3983"/>
                    <a:pt x="3272" y="3753"/>
                  </a:cubicBezTo>
                  <a:cubicBezTo>
                    <a:pt x="3863" y="3424"/>
                    <a:pt x="4453" y="2971"/>
                    <a:pt x="4639" y="2318"/>
                  </a:cubicBezTo>
                  <a:cubicBezTo>
                    <a:pt x="4813" y="1699"/>
                    <a:pt x="4564" y="1003"/>
                    <a:pt x="4092" y="575"/>
                  </a:cubicBezTo>
                  <a:cubicBezTo>
                    <a:pt x="3665" y="186"/>
                    <a:pt x="3084" y="1"/>
                    <a:pt x="2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0"/>
            <p:cNvSpPr/>
            <p:nvPr/>
          </p:nvSpPr>
          <p:spPr>
            <a:xfrm>
              <a:off x="5353375" y="1463225"/>
              <a:ext cx="60700" cy="60700"/>
            </a:xfrm>
            <a:custGeom>
              <a:rect b="b" l="l" r="r" t="t"/>
              <a:pathLst>
                <a:path extrusionOk="0" h="2428" w="2428">
                  <a:moveTo>
                    <a:pt x="1217" y="0"/>
                  </a:moveTo>
                  <a:cubicBezTo>
                    <a:pt x="547" y="0"/>
                    <a:pt x="0" y="547"/>
                    <a:pt x="0" y="1218"/>
                  </a:cubicBezTo>
                  <a:cubicBezTo>
                    <a:pt x="0" y="1888"/>
                    <a:pt x="547" y="2428"/>
                    <a:pt x="1217" y="2428"/>
                  </a:cubicBezTo>
                  <a:cubicBezTo>
                    <a:pt x="1888" y="2428"/>
                    <a:pt x="2427" y="1888"/>
                    <a:pt x="2427" y="1218"/>
                  </a:cubicBezTo>
                  <a:cubicBezTo>
                    <a:pt x="2427" y="547"/>
                    <a:pt x="1888" y="0"/>
                    <a:pt x="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0"/>
            <p:cNvSpPr/>
            <p:nvPr/>
          </p:nvSpPr>
          <p:spPr>
            <a:xfrm>
              <a:off x="5040600" y="1718825"/>
              <a:ext cx="324750" cy="167600"/>
            </a:xfrm>
            <a:custGeom>
              <a:rect b="b" l="l" r="r" t="t"/>
              <a:pathLst>
                <a:path extrusionOk="0" h="6704" w="12990">
                  <a:moveTo>
                    <a:pt x="11740" y="0"/>
                  </a:moveTo>
                  <a:cubicBezTo>
                    <a:pt x="11632" y="0"/>
                    <a:pt x="11525" y="7"/>
                    <a:pt x="11425" y="21"/>
                  </a:cubicBezTo>
                  <a:cubicBezTo>
                    <a:pt x="9792" y="238"/>
                    <a:pt x="8290" y="1001"/>
                    <a:pt x="6762" y="1634"/>
                  </a:cubicBezTo>
                  <a:cubicBezTo>
                    <a:pt x="5398" y="2195"/>
                    <a:pt x="3855" y="3221"/>
                    <a:pt x="2385" y="3221"/>
                  </a:cubicBezTo>
                  <a:cubicBezTo>
                    <a:pt x="2210" y="3221"/>
                    <a:pt x="2036" y="3207"/>
                    <a:pt x="1863" y="3175"/>
                  </a:cubicBezTo>
                  <a:cubicBezTo>
                    <a:pt x="1616" y="3124"/>
                    <a:pt x="1131" y="2914"/>
                    <a:pt x="939" y="2808"/>
                  </a:cubicBezTo>
                  <a:cubicBezTo>
                    <a:pt x="596" y="2628"/>
                    <a:pt x="404" y="2001"/>
                    <a:pt x="355" y="1616"/>
                  </a:cubicBezTo>
                  <a:cubicBezTo>
                    <a:pt x="324" y="1691"/>
                    <a:pt x="292" y="1771"/>
                    <a:pt x="261" y="1858"/>
                  </a:cubicBezTo>
                  <a:cubicBezTo>
                    <a:pt x="0" y="2560"/>
                    <a:pt x="8" y="3193"/>
                    <a:pt x="175" y="3746"/>
                  </a:cubicBezTo>
                  <a:cubicBezTo>
                    <a:pt x="367" y="4181"/>
                    <a:pt x="622" y="4577"/>
                    <a:pt x="871" y="4907"/>
                  </a:cubicBezTo>
                  <a:cubicBezTo>
                    <a:pt x="926" y="4975"/>
                    <a:pt x="976" y="5038"/>
                    <a:pt x="1026" y="5099"/>
                  </a:cubicBezTo>
                  <a:cubicBezTo>
                    <a:pt x="1137" y="5230"/>
                    <a:pt x="1255" y="5354"/>
                    <a:pt x="1373" y="5477"/>
                  </a:cubicBezTo>
                  <a:cubicBezTo>
                    <a:pt x="1516" y="5626"/>
                    <a:pt x="1671" y="5769"/>
                    <a:pt x="1833" y="5894"/>
                  </a:cubicBezTo>
                  <a:lnTo>
                    <a:pt x="1857" y="5918"/>
                  </a:lnTo>
                  <a:cubicBezTo>
                    <a:pt x="2037" y="6061"/>
                    <a:pt x="2230" y="6192"/>
                    <a:pt x="2422" y="6297"/>
                  </a:cubicBezTo>
                  <a:cubicBezTo>
                    <a:pt x="2453" y="6316"/>
                    <a:pt x="2484" y="6334"/>
                    <a:pt x="2522" y="6353"/>
                  </a:cubicBezTo>
                  <a:cubicBezTo>
                    <a:pt x="2633" y="6409"/>
                    <a:pt x="2745" y="6459"/>
                    <a:pt x="2863" y="6508"/>
                  </a:cubicBezTo>
                  <a:cubicBezTo>
                    <a:pt x="3189" y="6634"/>
                    <a:pt x="3543" y="6703"/>
                    <a:pt x="3893" y="6703"/>
                  </a:cubicBezTo>
                  <a:cubicBezTo>
                    <a:pt x="4323" y="6703"/>
                    <a:pt x="4748" y="6599"/>
                    <a:pt x="5111" y="6365"/>
                  </a:cubicBezTo>
                  <a:cubicBezTo>
                    <a:pt x="5625" y="6049"/>
                    <a:pt x="5968" y="5522"/>
                    <a:pt x="6347" y="5056"/>
                  </a:cubicBezTo>
                  <a:cubicBezTo>
                    <a:pt x="7272" y="3932"/>
                    <a:pt x="8539" y="3193"/>
                    <a:pt x="9929" y="2765"/>
                  </a:cubicBezTo>
                  <a:cubicBezTo>
                    <a:pt x="10897" y="2473"/>
                    <a:pt x="11990" y="2224"/>
                    <a:pt x="12654" y="1461"/>
                  </a:cubicBezTo>
                  <a:cubicBezTo>
                    <a:pt x="12846" y="1244"/>
                    <a:pt x="12989" y="964"/>
                    <a:pt x="12940" y="685"/>
                  </a:cubicBezTo>
                  <a:cubicBezTo>
                    <a:pt x="12867" y="183"/>
                    <a:pt x="12284" y="0"/>
                    <a:pt x="117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0"/>
            <p:cNvSpPr/>
            <p:nvPr/>
          </p:nvSpPr>
          <p:spPr>
            <a:xfrm>
              <a:off x="5029275" y="1746150"/>
              <a:ext cx="157275" cy="109475"/>
            </a:xfrm>
            <a:custGeom>
              <a:rect b="b" l="l" r="r" t="t"/>
              <a:pathLst>
                <a:path extrusionOk="0" h="4379" w="6291">
                  <a:moveTo>
                    <a:pt x="5267" y="0"/>
                  </a:moveTo>
                  <a:cubicBezTo>
                    <a:pt x="4568" y="0"/>
                    <a:pt x="2404" y="1492"/>
                    <a:pt x="1906" y="1492"/>
                  </a:cubicBezTo>
                  <a:cubicBezTo>
                    <a:pt x="1324" y="1492"/>
                    <a:pt x="808" y="523"/>
                    <a:pt x="808" y="523"/>
                  </a:cubicBezTo>
                  <a:lnTo>
                    <a:pt x="808" y="523"/>
                  </a:lnTo>
                  <a:cubicBezTo>
                    <a:pt x="0" y="988"/>
                    <a:pt x="1181" y="2578"/>
                    <a:pt x="1777" y="2994"/>
                  </a:cubicBezTo>
                  <a:cubicBezTo>
                    <a:pt x="1808" y="3155"/>
                    <a:pt x="1845" y="3317"/>
                    <a:pt x="1888" y="3478"/>
                  </a:cubicBezTo>
                  <a:cubicBezTo>
                    <a:pt x="1935" y="3655"/>
                    <a:pt x="1808" y="3827"/>
                    <a:pt x="1631" y="3827"/>
                  </a:cubicBezTo>
                  <a:cubicBezTo>
                    <a:pt x="1621" y="3827"/>
                    <a:pt x="1612" y="3826"/>
                    <a:pt x="1602" y="3825"/>
                  </a:cubicBezTo>
                  <a:cubicBezTo>
                    <a:pt x="1504" y="3814"/>
                    <a:pt x="1410" y="3814"/>
                    <a:pt x="1324" y="3814"/>
                  </a:cubicBezTo>
                  <a:cubicBezTo>
                    <a:pt x="1379" y="3882"/>
                    <a:pt x="1429" y="3945"/>
                    <a:pt x="1479" y="4006"/>
                  </a:cubicBezTo>
                  <a:cubicBezTo>
                    <a:pt x="1565" y="4106"/>
                    <a:pt x="1653" y="4198"/>
                    <a:pt x="1739" y="4292"/>
                  </a:cubicBezTo>
                  <a:cubicBezTo>
                    <a:pt x="1791" y="4343"/>
                    <a:pt x="1859" y="4379"/>
                    <a:pt x="1928" y="4379"/>
                  </a:cubicBezTo>
                  <a:cubicBezTo>
                    <a:pt x="1933" y="4379"/>
                    <a:pt x="1938" y="4379"/>
                    <a:pt x="1943" y="4378"/>
                  </a:cubicBezTo>
                  <a:cubicBezTo>
                    <a:pt x="2428" y="4372"/>
                    <a:pt x="2900" y="4292"/>
                    <a:pt x="3378" y="4217"/>
                  </a:cubicBezTo>
                  <a:cubicBezTo>
                    <a:pt x="3881" y="4137"/>
                    <a:pt x="4384" y="4043"/>
                    <a:pt x="4863" y="3863"/>
                  </a:cubicBezTo>
                  <a:cubicBezTo>
                    <a:pt x="5384" y="3664"/>
                    <a:pt x="6290" y="3174"/>
                    <a:pt x="6253" y="2945"/>
                  </a:cubicBezTo>
                  <a:lnTo>
                    <a:pt x="6253" y="2945"/>
                  </a:lnTo>
                  <a:cubicBezTo>
                    <a:pt x="5986" y="2963"/>
                    <a:pt x="4284" y="3676"/>
                    <a:pt x="3241" y="3788"/>
                  </a:cubicBezTo>
                  <a:cubicBezTo>
                    <a:pt x="3159" y="3797"/>
                    <a:pt x="3074" y="3803"/>
                    <a:pt x="2988" y="3803"/>
                  </a:cubicBezTo>
                  <a:cubicBezTo>
                    <a:pt x="2763" y="3803"/>
                    <a:pt x="2540" y="3760"/>
                    <a:pt x="2390" y="3602"/>
                  </a:cubicBezTo>
                  <a:cubicBezTo>
                    <a:pt x="2286" y="3490"/>
                    <a:pt x="2236" y="3341"/>
                    <a:pt x="2186" y="3200"/>
                  </a:cubicBezTo>
                  <a:cubicBezTo>
                    <a:pt x="2174" y="3155"/>
                    <a:pt x="2161" y="3112"/>
                    <a:pt x="2143" y="3063"/>
                  </a:cubicBezTo>
                  <a:cubicBezTo>
                    <a:pt x="2937" y="2802"/>
                    <a:pt x="5582" y="802"/>
                    <a:pt x="5482" y="151"/>
                  </a:cubicBezTo>
                  <a:cubicBezTo>
                    <a:pt x="5466" y="45"/>
                    <a:pt x="5389" y="0"/>
                    <a:pt x="5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0"/>
            <p:cNvSpPr/>
            <p:nvPr/>
          </p:nvSpPr>
          <p:spPr>
            <a:xfrm>
              <a:off x="5063125" y="1658350"/>
              <a:ext cx="412275" cy="229575"/>
            </a:xfrm>
            <a:custGeom>
              <a:rect b="b" l="l" r="r" t="t"/>
              <a:pathLst>
                <a:path extrusionOk="0" h="9183" w="16491">
                  <a:moveTo>
                    <a:pt x="16397" y="0"/>
                  </a:moveTo>
                  <a:cubicBezTo>
                    <a:pt x="16371" y="0"/>
                    <a:pt x="16345" y="13"/>
                    <a:pt x="16329" y="36"/>
                  </a:cubicBezTo>
                  <a:cubicBezTo>
                    <a:pt x="16304" y="61"/>
                    <a:pt x="14349" y="2663"/>
                    <a:pt x="12392" y="3769"/>
                  </a:cubicBezTo>
                  <a:cubicBezTo>
                    <a:pt x="11200" y="4445"/>
                    <a:pt x="10326" y="4724"/>
                    <a:pt x="9400" y="5022"/>
                  </a:cubicBezTo>
                  <a:cubicBezTo>
                    <a:pt x="8785" y="5222"/>
                    <a:pt x="8152" y="5420"/>
                    <a:pt x="7389" y="5749"/>
                  </a:cubicBezTo>
                  <a:cubicBezTo>
                    <a:pt x="6457" y="6153"/>
                    <a:pt x="5967" y="6779"/>
                    <a:pt x="5483" y="7388"/>
                  </a:cubicBezTo>
                  <a:cubicBezTo>
                    <a:pt x="4973" y="8039"/>
                    <a:pt x="4483" y="8655"/>
                    <a:pt x="3495" y="8933"/>
                  </a:cubicBezTo>
                  <a:cubicBezTo>
                    <a:pt x="3296" y="8989"/>
                    <a:pt x="3101" y="9014"/>
                    <a:pt x="2910" y="9014"/>
                  </a:cubicBezTo>
                  <a:cubicBezTo>
                    <a:pt x="1375" y="9014"/>
                    <a:pt x="178" y="7403"/>
                    <a:pt x="168" y="7382"/>
                  </a:cubicBezTo>
                  <a:cubicBezTo>
                    <a:pt x="149" y="7360"/>
                    <a:pt x="123" y="7348"/>
                    <a:pt x="98" y="7348"/>
                  </a:cubicBezTo>
                  <a:cubicBezTo>
                    <a:pt x="81" y="7348"/>
                    <a:pt x="65" y="7353"/>
                    <a:pt x="50" y="7363"/>
                  </a:cubicBezTo>
                  <a:cubicBezTo>
                    <a:pt x="7" y="7394"/>
                    <a:pt x="1" y="7443"/>
                    <a:pt x="25" y="7480"/>
                  </a:cubicBezTo>
                  <a:cubicBezTo>
                    <a:pt x="44" y="7500"/>
                    <a:pt x="1285" y="9182"/>
                    <a:pt x="2912" y="9182"/>
                  </a:cubicBezTo>
                  <a:cubicBezTo>
                    <a:pt x="3117" y="9182"/>
                    <a:pt x="3328" y="9157"/>
                    <a:pt x="3546" y="9096"/>
                  </a:cubicBezTo>
                  <a:cubicBezTo>
                    <a:pt x="4583" y="8804"/>
                    <a:pt x="5085" y="8170"/>
                    <a:pt x="5618" y="7494"/>
                  </a:cubicBezTo>
                  <a:cubicBezTo>
                    <a:pt x="6085" y="6904"/>
                    <a:pt x="6563" y="6288"/>
                    <a:pt x="7457" y="5910"/>
                  </a:cubicBezTo>
                  <a:cubicBezTo>
                    <a:pt x="8208" y="5581"/>
                    <a:pt x="8842" y="5376"/>
                    <a:pt x="9449" y="5184"/>
                  </a:cubicBezTo>
                  <a:cubicBezTo>
                    <a:pt x="10387" y="4886"/>
                    <a:pt x="11269" y="4600"/>
                    <a:pt x="12480" y="3918"/>
                  </a:cubicBezTo>
                  <a:cubicBezTo>
                    <a:pt x="14467" y="2793"/>
                    <a:pt x="16441" y="161"/>
                    <a:pt x="16459" y="136"/>
                  </a:cubicBezTo>
                  <a:cubicBezTo>
                    <a:pt x="16490" y="99"/>
                    <a:pt x="16484" y="49"/>
                    <a:pt x="16447" y="18"/>
                  </a:cubicBezTo>
                  <a:cubicBezTo>
                    <a:pt x="16432" y="6"/>
                    <a:pt x="16415" y="0"/>
                    <a:pt x="16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0"/>
            <p:cNvSpPr/>
            <p:nvPr/>
          </p:nvSpPr>
          <p:spPr>
            <a:xfrm>
              <a:off x="5321250" y="665500"/>
              <a:ext cx="617550" cy="637800"/>
            </a:xfrm>
            <a:custGeom>
              <a:rect b="b" l="l" r="r" t="t"/>
              <a:pathLst>
                <a:path extrusionOk="0" h="25512" w="24702">
                  <a:moveTo>
                    <a:pt x="24498" y="1"/>
                  </a:moveTo>
                  <a:cubicBezTo>
                    <a:pt x="24467" y="1"/>
                    <a:pt x="24432" y="15"/>
                    <a:pt x="24395" y="39"/>
                  </a:cubicBezTo>
                  <a:cubicBezTo>
                    <a:pt x="24307" y="102"/>
                    <a:pt x="24307" y="524"/>
                    <a:pt x="24232" y="1145"/>
                  </a:cubicBezTo>
                  <a:cubicBezTo>
                    <a:pt x="24226" y="1176"/>
                    <a:pt x="24226" y="1208"/>
                    <a:pt x="24220" y="1239"/>
                  </a:cubicBezTo>
                  <a:cubicBezTo>
                    <a:pt x="24171" y="1635"/>
                    <a:pt x="24083" y="2102"/>
                    <a:pt x="23928" y="2604"/>
                  </a:cubicBezTo>
                  <a:cubicBezTo>
                    <a:pt x="23916" y="2629"/>
                    <a:pt x="23910" y="2660"/>
                    <a:pt x="23903" y="2692"/>
                  </a:cubicBezTo>
                  <a:cubicBezTo>
                    <a:pt x="23724" y="3237"/>
                    <a:pt x="23456" y="3827"/>
                    <a:pt x="23046" y="4405"/>
                  </a:cubicBezTo>
                  <a:cubicBezTo>
                    <a:pt x="23028" y="4435"/>
                    <a:pt x="23009" y="4461"/>
                    <a:pt x="22985" y="4486"/>
                  </a:cubicBezTo>
                  <a:cubicBezTo>
                    <a:pt x="22748" y="4827"/>
                    <a:pt x="22458" y="5156"/>
                    <a:pt x="22103" y="5472"/>
                  </a:cubicBezTo>
                  <a:cubicBezTo>
                    <a:pt x="22085" y="5492"/>
                    <a:pt x="22066" y="5510"/>
                    <a:pt x="22040" y="5529"/>
                  </a:cubicBezTo>
                  <a:cubicBezTo>
                    <a:pt x="22023" y="5553"/>
                    <a:pt x="21997" y="5572"/>
                    <a:pt x="21966" y="5590"/>
                  </a:cubicBezTo>
                  <a:cubicBezTo>
                    <a:pt x="21489" y="6019"/>
                    <a:pt x="20991" y="6386"/>
                    <a:pt x="20476" y="6721"/>
                  </a:cubicBezTo>
                  <a:cubicBezTo>
                    <a:pt x="20452" y="6739"/>
                    <a:pt x="20421" y="6758"/>
                    <a:pt x="20395" y="6770"/>
                  </a:cubicBezTo>
                  <a:cubicBezTo>
                    <a:pt x="20117" y="6944"/>
                    <a:pt x="19843" y="7111"/>
                    <a:pt x="19558" y="7260"/>
                  </a:cubicBezTo>
                  <a:cubicBezTo>
                    <a:pt x="19533" y="7274"/>
                    <a:pt x="19501" y="7292"/>
                    <a:pt x="19483" y="7304"/>
                  </a:cubicBezTo>
                  <a:cubicBezTo>
                    <a:pt x="19229" y="7441"/>
                    <a:pt x="18968" y="7564"/>
                    <a:pt x="18707" y="7690"/>
                  </a:cubicBezTo>
                  <a:cubicBezTo>
                    <a:pt x="18676" y="7701"/>
                    <a:pt x="18658" y="7713"/>
                    <a:pt x="18627" y="7727"/>
                  </a:cubicBezTo>
                  <a:cubicBezTo>
                    <a:pt x="18174" y="7937"/>
                    <a:pt x="17713" y="8131"/>
                    <a:pt x="17242" y="8303"/>
                  </a:cubicBezTo>
                  <a:cubicBezTo>
                    <a:pt x="17217" y="8317"/>
                    <a:pt x="17186" y="8329"/>
                    <a:pt x="17160" y="8341"/>
                  </a:cubicBezTo>
                  <a:cubicBezTo>
                    <a:pt x="16684" y="8521"/>
                    <a:pt x="16192" y="8689"/>
                    <a:pt x="15702" y="8850"/>
                  </a:cubicBezTo>
                  <a:cubicBezTo>
                    <a:pt x="15678" y="8862"/>
                    <a:pt x="15652" y="8868"/>
                    <a:pt x="15621" y="8882"/>
                  </a:cubicBezTo>
                  <a:cubicBezTo>
                    <a:pt x="14919" y="9111"/>
                    <a:pt x="14212" y="9335"/>
                    <a:pt x="13504" y="9558"/>
                  </a:cubicBezTo>
                  <a:cubicBezTo>
                    <a:pt x="13480" y="9570"/>
                    <a:pt x="13449" y="9576"/>
                    <a:pt x="13423" y="9589"/>
                  </a:cubicBezTo>
                  <a:cubicBezTo>
                    <a:pt x="12741" y="9807"/>
                    <a:pt x="12064" y="10030"/>
                    <a:pt x="11386" y="10291"/>
                  </a:cubicBezTo>
                  <a:cubicBezTo>
                    <a:pt x="11363" y="10297"/>
                    <a:pt x="11337" y="10309"/>
                    <a:pt x="11306" y="10315"/>
                  </a:cubicBezTo>
                  <a:cubicBezTo>
                    <a:pt x="11045" y="10415"/>
                    <a:pt x="10784" y="10521"/>
                    <a:pt x="10524" y="10626"/>
                  </a:cubicBezTo>
                  <a:cubicBezTo>
                    <a:pt x="10170" y="10775"/>
                    <a:pt x="9816" y="10930"/>
                    <a:pt x="9475" y="11103"/>
                  </a:cubicBezTo>
                  <a:cubicBezTo>
                    <a:pt x="9449" y="11117"/>
                    <a:pt x="9425" y="11129"/>
                    <a:pt x="9400" y="11141"/>
                  </a:cubicBezTo>
                  <a:cubicBezTo>
                    <a:pt x="8500" y="11582"/>
                    <a:pt x="7649" y="12091"/>
                    <a:pt x="6855" y="12668"/>
                  </a:cubicBezTo>
                  <a:cubicBezTo>
                    <a:pt x="6830" y="12687"/>
                    <a:pt x="6812" y="12699"/>
                    <a:pt x="6786" y="12719"/>
                  </a:cubicBezTo>
                  <a:cubicBezTo>
                    <a:pt x="6253" y="13103"/>
                    <a:pt x="5737" y="13519"/>
                    <a:pt x="5259" y="13960"/>
                  </a:cubicBezTo>
                  <a:cubicBezTo>
                    <a:pt x="5234" y="13979"/>
                    <a:pt x="5216" y="13997"/>
                    <a:pt x="5197" y="14022"/>
                  </a:cubicBezTo>
                  <a:cubicBezTo>
                    <a:pt x="4626" y="14544"/>
                    <a:pt x="4092" y="15103"/>
                    <a:pt x="3595" y="15705"/>
                  </a:cubicBezTo>
                  <a:cubicBezTo>
                    <a:pt x="3577" y="15723"/>
                    <a:pt x="3557" y="15742"/>
                    <a:pt x="3540" y="15767"/>
                  </a:cubicBezTo>
                  <a:cubicBezTo>
                    <a:pt x="2999" y="16424"/>
                    <a:pt x="2497" y="17126"/>
                    <a:pt x="2055" y="17871"/>
                  </a:cubicBezTo>
                  <a:cubicBezTo>
                    <a:pt x="2036" y="17891"/>
                    <a:pt x="2024" y="17914"/>
                    <a:pt x="2006" y="17946"/>
                  </a:cubicBezTo>
                  <a:cubicBezTo>
                    <a:pt x="1559" y="18691"/>
                    <a:pt x="1167" y="19473"/>
                    <a:pt x="826" y="20299"/>
                  </a:cubicBezTo>
                  <a:cubicBezTo>
                    <a:pt x="814" y="20324"/>
                    <a:pt x="801" y="20349"/>
                    <a:pt x="795" y="20379"/>
                  </a:cubicBezTo>
                  <a:cubicBezTo>
                    <a:pt x="770" y="20424"/>
                    <a:pt x="758" y="20467"/>
                    <a:pt x="740" y="20510"/>
                  </a:cubicBezTo>
                  <a:cubicBezTo>
                    <a:pt x="546" y="20994"/>
                    <a:pt x="317" y="21590"/>
                    <a:pt x="162" y="22186"/>
                  </a:cubicBezTo>
                  <a:cubicBezTo>
                    <a:pt x="156" y="22224"/>
                    <a:pt x="150" y="22261"/>
                    <a:pt x="144" y="22292"/>
                  </a:cubicBezTo>
                  <a:cubicBezTo>
                    <a:pt x="44" y="22726"/>
                    <a:pt x="1" y="23161"/>
                    <a:pt x="44" y="23545"/>
                  </a:cubicBezTo>
                  <a:cubicBezTo>
                    <a:pt x="124" y="24210"/>
                    <a:pt x="571" y="24788"/>
                    <a:pt x="1149" y="25104"/>
                  </a:cubicBezTo>
                  <a:cubicBezTo>
                    <a:pt x="1597" y="25347"/>
                    <a:pt x="2099" y="25453"/>
                    <a:pt x="2608" y="25496"/>
                  </a:cubicBezTo>
                  <a:cubicBezTo>
                    <a:pt x="2722" y="25505"/>
                    <a:pt x="2838" y="25511"/>
                    <a:pt x="2953" y="25511"/>
                  </a:cubicBezTo>
                  <a:cubicBezTo>
                    <a:pt x="3289" y="25511"/>
                    <a:pt x="3623" y="25462"/>
                    <a:pt x="3924" y="25310"/>
                  </a:cubicBezTo>
                  <a:cubicBezTo>
                    <a:pt x="4408" y="25067"/>
                    <a:pt x="4532" y="24682"/>
                    <a:pt x="4595" y="24241"/>
                  </a:cubicBezTo>
                  <a:cubicBezTo>
                    <a:pt x="4601" y="24210"/>
                    <a:pt x="4601" y="24186"/>
                    <a:pt x="4606" y="24155"/>
                  </a:cubicBezTo>
                  <a:cubicBezTo>
                    <a:pt x="4626" y="24012"/>
                    <a:pt x="4638" y="23863"/>
                    <a:pt x="4657" y="23714"/>
                  </a:cubicBezTo>
                  <a:cubicBezTo>
                    <a:pt x="4712" y="23298"/>
                    <a:pt x="4775" y="22882"/>
                    <a:pt x="4855" y="22465"/>
                  </a:cubicBezTo>
                  <a:cubicBezTo>
                    <a:pt x="4861" y="22435"/>
                    <a:pt x="4867" y="22410"/>
                    <a:pt x="4867" y="22379"/>
                  </a:cubicBezTo>
                  <a:cubicBezTo>
                    <a:pt x="5010" y="21677"/>
                    <a:pt x="5197" y="20975"/>
                    <a:pt x="5439" y="20299"/>
                  </a:cubicBezTo>
                  <a:cubicBezTo>
                    <a:pt x="5451" y="20275"/>
                    <a:pt x="5463" y="20243"/>
                    <a:pt x="5471" y="20218"/>
                  </a:cubicBezTo>
                  <a:cubicBezTo>
                    <a:pt x="5594" y="19871"/>
                    <a:pt x="5737" y="19536"/>
                    <a:pt x="5898" y="19206"/>
                  </a:cubicBezTo>
                  <a:cubicBezTo>
                    <a:pt x="6035" y="18914"/>
                    <a:pt x="6190" y="18636"/>
                    <a:pt x="6351" y="18375"/>
                  </a:cubicBezTo>
                  <a:cubicBezTo>
                    <a:pt x="6371" y="18350"/>
                    <a:pt x="6383" y="18324"/>
                    <a:pt x="6402" y="18300"/>
                  </a:cubicBezTo>
                  <a:cubicBezTo>
                    <a:pt x="6755" y="17754"/>
                    <a:pt x="7165" y="17263"/>
                    <a:pt x="7618" y="16822"/>
                  </a:cubicBezTo>
                  <a:lnTo>
                    <a:pt x="7681" y="16760"/>
                  </a:lnTo>
                  <a:cubicBezTo>
                    <a:pt x="8116" y="16356"/>
                    <a:pt x="8581" y="15997"/>
                    <a:pt x="9084" y="15679"/>
                  </a:cubicBezTo>
                  <a:cubicBezTo>
                    <a:pt x="9108" y="15661"/>
                    <a:pt x="9133" y="15642"/>
                    <a:pt x="9159" y="15630"/>
                  </a:cubicBezTo>
                  <a:cubicBezTo>
                    <a:pt x="9835" y="15201"/>
                    <a:pt x="10567" y="14848"/>
                    <a:pt x="11337" y="14544"/>
                  </a:cubicBezTo>
                  <a:cubicBezTo>
                    <a:pt x="11368" y="14530"/>
                    <a:pt x="11394" y="14519"/>
                    <a:pt x="11418" y="14513"/>
                  </a:cubicBezTo>
                  <a:cubicBezTo>
                    <a:pt x="11629" y="14432"/>
                    <a:pt x="11841" y="14352"/>
                    <a:pt x="12045" y="14277"/>
                  </a:cubicBezTo>
                  <a:cubicBezTo>
                    <a:pt x="12417" y="14146"/>
                    <a:pt x="12784" y="14028"/>
                    <a:pt x="13157" y="13917"/>
                  </a:cubicBezTo>
                  <a:cubicBezTo>
                    <a:pt x="13182" y="13905"/>
                    <a:pt x="13212" y="13897"/>
                    <a:pt x="13237" y="13891"/>
                  </a:cubicBezTo>
                  <a:cubicBezTo>
                    <a:pt x="13982" y="13668"/>
                    <a:pt x="14721" y="13464"/>
                    <a:pt x="15472" y="13252"/>
                  </a:cubicBezTo>
                  <a:cubicBezTo>
                    <a:pt x="15497" y="13246"/>
                    <a:pt x="15521" y="13240"/>
                    <a:pt x="15553" y="13234"/>
                  </a:cubicBezTo>
                  <a:cubicBezTo>
                    <a:pt x="16341" y="13011"/>
                    <a:pt x="17131" y="12780"/>
                    <a:pt x="17900" y="12507"/>
                  </a:cubicBezTo>
                  <a:cubicBezTo>
                    <a:pt x="17931" y="12495"/>
                    <a:pt x="17956" y="12489"/>
                    <a:pt x="17980" y="12476"/>
                  </a:cubicBezTo>
                  <a:cubicBezTo>
                    <a:pt x="18148" y="12415"/>
                    <a:pt x="18309" y="12358"/>
                    <a:pt x="18472" y="12295"/>
                  </a:cubicBezTo>
                  <a:cubicBezTo>
                    <a:pt x="19060" y="12066"/>
                    <a:pt x="19601" y="11768"/>
                    <a:pt x="20103" y="11415"/>
                  </a:cubicBezTo>
                  <a:cubicBezTo>
                    <a:pt x="20123" y="11395"/>
                    <a:pt x="20148" y="11383"/>
                    <a:pt x="20172" y="11358"/>
                  </a:cubicBezTo>
                  <a:cubicBezTo>
                    <a:pt x="20613" y="11042"/>
                    <a:pt x="21017" y="10676"/>
                    <a:pt x="21389" y="10278"/>
                  </a:cubicBezTo>
                  <a:cubicBezTo>
                    <a:pt x="21415" y="10260"/>
                    <a:pt x="21432" y="10235"/>
                    <a:pt x="21452" y="10217"/>
                  </a:cubicBezTo>
                  <a:cubicBezTo>
                    <a:pt x="21719" y="9931"/>
                    <a:pt x="21966" y="9621"/>
                    <a:pt x="22197" y="9297"/>
                  </a:cubicBezTo>
                  <a:cubicBezTo>
                    <a:pt x="22215" y="9272"/>
                    <a:pt x="22227" y="9254"/>
                    <a:pt x="22246" y="9229"/>
                  </a:cubicBezTo>
                  <a:cubicBezTo>
                    <a:pt x="22544" y="8807"/>
                    <a:pt x="22817" y="8360"/>
                    <a:pt x="23054" y="7907"/>
                  </a:cubicBezTo>
                  <a:cubicBezTo>
                    <a:pt x="23072" y="7876"/>
                    <a:pt x="23084" y="7850"/>
                    <a:pt x="23097" y="7833"/>
                  </a:cubicBezTo>
                  <a:cubicBezTo>
                    <a:pt x="23407" y="7223"/>
                    <a:pt x="23668" y="6596"/>
                    <a:pt x="23885" y="5951"/>
                  </a:cubicBezTo>
                  <a:cubicBezTo>
                    <a:pt x="23891" y="5925"/>
                    <a:pt x="23903" y="5895"/>
                    <a:pt x="23910" y="5870"/>
                  </a:cubicBezTo>
                  <a:cubicBezTo>
                    <a:pt x="24065" y="5404"/>
                    <a:pt x="24195" y="4933"/>
                    <a:pt x="24301" y="4461"/>
                  </a:cubicBezTo>
                  <a:cubicBezTo>
                    <a:pt x="24307" y="4429"/>
                    <a:pt x="24313" y="4405"/>
                    <a:pt x="24320" y="4374"/>
                  </a:cubicBezTo>
                  <a:cubicBezTo>
                    <a:pt x="24444" y="3796"/>
                    <a:pt x="24536" y="3231"/>
                    <a:pt x="24593" y="2666"/>
                  </a:cubicBezTo>
                  <a:cubicBezTo>
                    <a:pt x="24593" y="2635"/>
                    <a:pt x="24599" y="2610"/>
                    <a:pt x="24599" y="2580"/>
                  </a:cubicBezTo>
                  <a:cubicBezTo>
                    <a:pt x="24605" y="2486"/>
                    <a:pt x="24611" y="2400"/>
                    <a:pt x="24618" y="2306"/>
                  </a:cubicBezTo>
                  <a:cubicBezTo>
                    <a:pt x="24656" y="1835"/>
                    <a:pt x="24673" y="1449"/>
                    <a:pt x="24685" y="1139"/>
                  </a:cubicBezTo>
                  <a:lnTo>
                    <a:pt x="24685" y="1053"/>
                  </a:lnTo>
                  <a:cubicBezTo>
                    <a:pt x="24701" y="257"/>
                    <a:pt x="24631" y="1"/>
                    <a:pt x="244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0"/>
            <p:cNvSpPr/>
            <p:nvPr/>
          </p:nvSpPr>
          <p:spPr>
            <a:xfrm>
              <a:off x="5324825" y="1220150"/>
              <a:ext cx="111600" cy="51400"/>
            </a:xfrm>
            <a:custGeom>
              <a:rect b="b" l="l" r="r" t="t"/>
              <a:pathLst>
                <a:path extrusionOk="0" h="2056" w="4464">
                  <a:moveTo>
                    <a:pt x="19" y="0"/>
                  </a:moveTo>
                  <a:cubicBezTo>
                    <a:pt x="13" y="38"/>
                    <a:pt x="7" y="75"/>
                    <a:pt x="1" y="106"/>
                  </a:cubicBezTo>
                  <a:cubicBezTo>
                    <a:pt x="844" y="1018"/>
                    <a:pt x="1993" y="1671"/>
                    <a:pt x="3204" y="1926"/>
                  </a:cubicBezTo>
                  <a:cubicBezTo>
                    <a:pt x="3601" y="2012"/>
                    <a:pt x="4016" y="2055"/>
                    <a:pt x="4434" y="2055"/>
                  </a:cubicBezTo>
                  <a:lnTo>
                    <a:pt x="4452" y="2055"/>
                  </a:lnTo>
                  <a:cubicBezTo>
                    <a:pt x="4458" y="2024"/>
                    <a:pt x="4458" y="2000"/>
                    <a:pt x="4463" y="1969"/>
                  </a:cubicBezTo>
                  <a:cubicBezTo>
                    <a:pt x="4048" y="1969"/>
                    <a:pt x="3626" y="1926"/>
                    <a:pt x="3222" y="1844"/>
                  </a:cubicBezTo>
                  <a:cubicBezTo>
                    <a:pt x="2005" y="1583"/>
                    <a:pt x="857" y="920"/>
                    <a:pt x="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0"/>
            <p:cNvSpPr/>
            <p:nvPr/>
          </p:nvSpPr>
          <p:spPr>
            <a:xfrm>
              <a:off x="5341100" y="1172950"/>
              <a:ext cx="101850" cy="54200"/>
            </a:xfrm>
            <a:custGeom>
              <a:rect b="b" l="l" r="r" t="t"/>
              <a:pathLst>
                <a:path extrusionOk="0" h="2168" w="4074">
                  <a:moveTo>
                    <a:pt x="32" y="1"/>
                  </a:moveTo>
                  <a:cubicBezTo>
                    <a:pt x="20" y="26"/>
                    <a:pt x="7" y="51"/>
                    <a:pt x="1" y="81"/>
                  </a:cubicBezTo>
                  <a:cubicBezTo>
                    <a:pt x="803" y="796"/>
                    <a:pt x="1565" y="1310"/>
                    <a:pt x="2360" y="1665"/>
                  </a:cubicBezTo>
                  <a:cubicBezTo>
                    <a:pt x="2918" y="1920"/>
                    <a:pt x="3497" y="2087"/>
                    <a:pt x="4061" y="2167"/>
                  </a:cubicBezTo>
                  <a:cubicBezTo>
                    <a:pt x="4067" y="2137"/>
                    <a:pt x="4073" y="2112"/>
                    <a:pt x="4073" y="2081"/>
                  </a:cubicBezTo>
                  <a:cubicBezTo>
                    <a:pt x="3514" y="2006"/>
                    <a:pt x="2950" y="1839"/>
                    <a:pt x="2391" y="1590"/>
                  </a:cubicBezTo>
                  <a:cubicBezTo>
                    <a:pt x="1603" y="1230"/>
                    <a:pt x="840" y="722"/>
                    <a:pt x="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0"/>
            <p:cNvSpPr/>
            <p:nvPr/>
          </p:nvSpPr>
          <p:spPr>
            <a:xfrm>
              <a:off x="5371400" y="1112275"/>
              <a:ext cx="86625" cy="60700"/>
            </a:xfrm>
            <a:custGeom>
              <a:rect b="b" l="l" r="r" t="t"/>
              <a:pathLst>
                <a:path extrusionOk="0" h="2428" w="3465">
                  <a:moveTo>
                    <a:pt x="49" y="0"/>
                  </a:moveTo>
                  <a:cubicBezTo>
                    <a:pt x="30" y="20"/>
                    <a:pt x="18" y="43"/>
                    <a:pt x="0" y="75"/>
                  </a:cubicBezTo>
                  <a:cubicBezTo>
                    <a:pt x="701" y="702"/>
                    <a:pt x="1422" y="1335"/>
                    <a:pt x="2247" y="1845"/>
                  </a:cubicBezTo>
                  <a:cubicBezTo>
                    <a:pt x="2645" y="2086"/>
                    <a:pt x="3042" y="2279"/>
                    <a:pt x="3433" y="2428"/>
                  </a:cubicBezTo>
                  <a:cubicBezTo>
                    <a:pt x="3445" y="2404"/>
                    <a:pt x="3457" y="2372"/>
                    <a:pt x="3465" y="2347"/>
                  </a:cubicBezTo>
                  <a:cubicBezTo>
                    <a:pt x="3073" y="2204"/>
                    <a:pt x="2682" y="2006"/>
                    <a:pt x="2291" y="1770"/>
                  </a:cubicBezTo>
                  <a:cubicBezTo>
                    <a:pt x="1471" y="1267"/>
                    <a:pt x="745" y="628"/>
                    <a:pt x="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0"/>
            <p:cNvSpPr/>
            <p:nvPr/>
          </p:nvSpPr>
          <p:spPr>
            <a:xfrm>
              <a:off x="5409725" y="1058100"/>
              <a:ext cx="71600" cy="66775"/>
            </a:xfrm>
            <a:custGeom>
              <a:rect b="b" l="l" r="r" t="t"/>
              <a:pathLst>
                <a:path extrusionOk="0" h="2671" w="2864">
                  <a:moveTo>
                    <a:pt x="56" y="1"/>
                  </a:moveTo>
                  <a:cubicBezTo>
                    <a:pt x="38" y="19"/>
                    <a:pt x="18" y="38"/>
                    <a:pt x="1" y="63"/>
                  </a:cubicBezTo>
                  <a:cubicBezTo>
                    <a:pt x="820" y="969"/>
                    <a:pt x="1751" y="1918"/>
                    <a:pt x="2812" y="2671"/>
                  </a:cubicBezTo>
                  <a:cubicBezTo>
                    <a:pt x="2832" y="2646"/>
                    <a:pt x="2844" y="2620"/>
                    <a:pt x="2863" y="2596"/>
                  </a:cubicBezTo>
                  <a:cubicBezTo>
                    <a:pt x="1795" y="1851"/>
                    <a:pt x="875" y="901"/>
                    <a:pt x="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0"/>
            <p:cNvSpPr/>
            <p:nvPr/>
          </p:nvSpPr>
          <p:spPr>
            <a:xfrm>
              <a:off x="5451150" y="1014475"/>
              <a:ext cx="62125" cy="71600"/>
            </a:xfrm>
            <a:custGeom>
              <a:rect b="b" l="l" r="r" t="t"/>
              <a:pathLst>
                <a:path extrusionOk="0" h="2864" w="2485">
                  <a:moveTo>
                    <a:pt x="63" y="1"/>
                  </a:moveTo>
                  <a:cubicBezTo>
                    <a:pt x="38" y="20"/>
                    <a:pt x="20" y="38"/>
                    <a:pt x="1" y="63"/>
                  </a:cubicBezTo>
                  <a:cubicBezTo>
                    <a:pt x="759" y="1032"/>
                    <a:pt x="1571" y="1969"/>
                    <a:pt x="2422" y="2863"/>
                  </a:cubicBezTo>
                  <a:lnTo>
                    <a:pt x="2485" y="2801"/>
                  </a:lnTo>
                  <a:cubicBezTo>
                    <a:pt x="1628" y="1913"/>
                    <a:pt x="820" y="975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0"/>
            <p:cNvSpPr/>
            <p:nvPr/>
          </p:nvSpPr>
          <p:spPr>
            <a:xfrm>
              <a:off x="5490900" y="982175"/>
              <a:ext cx="59325" cy="75325"/>
            </a:xfrm>
            <a:custGeom>
              <a:rect b="b" l="l" r="r" t="t"/>
              <a:pathLst>
                <a:path extrusionOk="0" h="3013" w="2373">
                  <a:moveTo>
                    <a:pt x="69" y="1"/>
                  </a:moveTo>
                  <a:cubicBezTo>
                    <a:pt x="44" y="20"/>
                    <a:pt x="26" y="32"/>
                    <a:pt x="0" y="52"/>
                  </a:cubicBezTo>
                  <a:cubicBezTo>
                    <a:pt x="740" y="1057"/>
                    <a:pt x="1502" y="2050"/>
                    <a:pt x="2298" y="3012"/>
                  </a:cubicBezTo>
                  <a:cubicBezTo>
                    <a:pt x="2322" y="2994"/>
                    <a:pt x="2347" y="2975"/>
                    <a:pt x="2373" y="2963"/>
                  </a:cubicBezTo>
                  <a:cubicBezTo>
                    <a:pt x="1577" y="2001"/>
                    <a:pt x="801" y="1014"/>
                    <a:pt x="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0"/>
            <p:cNvSpPr/>
            <p:nvPr/>
          </p:nvSpPr>
          <p:spPr>
            <a:xfrm>
              <a:off x="5556250" y="943075"/>
              <a:ext cx="50450" cy="86025"/>
            </a:xfrm>
            <a:custGeom>
              <a:rect b="b" l="l" r="r" t="t"/>
              <a:pathLst>
                <a:path extrusionOk="0" h="3441" w="2018">
                  <a:moveTo>
                    <a:pt x="75" y="0"/>
                  </a:moveTo>
                  <a:cubicBezTo>
                    <a:pt x="49" y="14"/>
                    <a:pt x="25" y="26"/>
                    <a:pt x="0" y="38"/>
                  </a:cubicBezTo>
                  <a:lnTo>
                    <a:pt x="1937" y="3441"/>
                  </a:lnTo>
                  <a:cubicBezTo>
                    <a:pt x="1968" y="3427"/>
                    <a:pt x="1994" y="3416"/>
                    <a:pt x="2018" y="3410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0"/>
            <p:cNvSpPr/>
            <p:nvPr/>
          </p:nvSpPr>
          <p:spPr>
            <a:xfrm>
              <a:off x="5603875" y="922775"/>
              <a:ext cx="48325" cy="90650"/>
            </a:xfrm>
            <a:custGeom>
              <a:rect b="b" l="l" r="r" t="t"/>
              <a:pathLst>
                <a:path extrusionOk="0" h="3626" w="1933">
                  <a:moveTo>
                    <a:pt x="81" y="0"/>
                  </a:moveTo>
                  <a:cubicBezTo>
                    <a:pt x="58" y="6"/>
                    <a:pt x="32" y="18"/>
                    <a:pt x="1" y="24"/>
                  </a:cubicBezTo>
                  <a:lnTo>
                    <a:pt x="1852" y="3626"/>
                  </a:lnTo>
                  <a:cubicBezTo>
                    <a:pt x="1877" y="3614"/>
                    <a:pt x="1907" y="3606"/>
                    <a:pt x="1932" y="3600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0"/>
            <p:cNvSpPr/>
            <p:nvPr/>
          </p:nvSpPr>
          <p:spPr>
            <a:xfrm>
              <a:off x="5656825" y="904450"/>
              <a:ext cx="53250" cy="92350"/>
            </a:xfrm>
            <a:custGeom>
              <a:rect b="b" l="l" r="r" t="t"/>
              <a:pathLst>
                <a:path extrusionOk="0" h="3694" w="2130">
                  <a:moveTo>
                    <a:pt x="81" y="0"/>
                  </a:moveTo>
                  <a:cubicBezTo>
                    <a:pt x="57" y="12"/>
                    <a:pt x="26" y="18"/>
                    <a:pt x="0" y="31"/>
                  </a:cubicBezTo>
                  <a:lnTo>
                    <a:pt x="2049" y="3694"/>
                  </a:lnTo>
                  <a:cubicBezTo>
                    <a:pt x="2074" y="3688"/>
                    <a:pt x="2098" y="3682"/>
                    <a:pt x="2130" y="3676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0"/>
            <p:cNvSpPr/>
            <p:nvPr/>
          </p:nvSpPr>
          <p:spPr>
            <a:xfrm>
              <a:off x="5711775" y="886750"/>
              <a:ext cx="58975" cy="91425"/>
            </a:xfrm>
            <a:custGeom>
              <a:rect b="b" l="l" r="r" t="t"/>
              <a:pathLst>
                <a:path extrusionOk="0" h="3657" w="2359">
                  <a:moveTo>
                    <a:pt x="81" y="0"/>
                  </a:moveTo>
                  <a:cubicBezTo>
                    <a:pt x="57" y="12"/>
                    <a:pt x="31" y="18"/>
                    <a:pt x="0" y="32"/>
                  </a:cubicBezTo>
                  <a:cubicBezTo>
                    <a:pt x="745" y="1242"/>
                    <a:pt x="1510" y="2459"/>
                    <a:pt x="2279" y="3657"/>
                  </a:cubicBezTo>
                  <a:cubicBezTo>
                    <a:pt x="2310" y="3645"/>
                    <a:pt x="2335" y="3639"/>
                    <a:pt x="2359" y="3626"/>
                  </a:cubicBezTo>
                  <a:cubicBezTo>
                    <a:pt x="1590" y="2428"/>
                    <a:pt x="826" y="1218"/>
                    <a:pt x="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0"/>
            <p:cNvSpPr/>
            <p:nvPr/>
          </p:nvSpPr>
          <p:spPr>
            <a:xfrm>
              <a:off x="5750250" y="873075"/>
              <a:ext cx="75300" cy="77800"/>
            </a:xfrm>
            <a:custGeom>
              <a:rect b="b" l="l" r="r" t="t"/>
              <a:pathLst>
                <a:path extrusionOk="0" h="3112" w="3012">
                  <a:moveTo>
                    <a:pt x="82" y="0"/>
                  </a:moveTo>
                  <a:cubicBezTo>
                    <a:pt x="57" y="14"/>
                    <a:pt x="26" y="26"/>
                    <a:pt x="0" y="38"/>
                  </a:cubicBezTo>
                  <a:cubicBezTo>
                    <a:pt x="920" y="1112"/>
                    <a:pt x="1908" y="2143"/>
                    <a:pt x="2943" y="3112"/>
                  </a:cubicBezTo>
                  <a:cubicBezTo>
                    <a:pt x="2963" y="3092"/>
                    <a:pt x="2988" y="3080"/>
                    <a:pt x="3012" y="3055"/>
                  </a:cubicBezTo>
                  <a:cubicBezTo>
                    <a:pt x="1975" y="2092"/>
                    <a:pt x="1000" y="1075"/>
                    <a:pt x="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0"/>
            <p:cNvSpPr/>
            <p:nvPr/>
          </p:nvSpPr>
          <p:spPr>
            <a:xfrm>
              <a:off x="5786900" y="857725"/>
              <a:ext cx="70650" cy="64725"/>
            </a:xfrm>
            <a:custGeom>
              <a:rect b="b" l="l" r="r" t="t"/>
              <a:pathLst>
                <a:path extrusionOk="0" h="2589" w="2826">
                  <a:moveTo>
                    <a:pt x="81" y="1"/>
                  </a:moveTo>
                  <a:cubicBezTo>
                    <a:pt x="50" y="12"/>
                    <a:pt x="32" y="24"/>
                    <a:pt x="1" y="38"/>
                  </a:cubicBezTo>
                  <a:cubicBezTo>
                    <a:pt x="826" y="975"/>
                    <a:pt x="1757" y="1832"/>
                    <a:pt x="2763" y="2589"/>
                  </a:cubicBezTo>
                  <a:cubicBezTo>
                    <a:pt x="2789" y="2571"/>
                    <a:pt x="2806" y="2546"/>
                    <a:pt x="2826" y="2528"/>
                  </a:cubicBezTo>
                  <a:cubicBezTo>
                    <a:pt x="1826" y="1783"/>
                    <a:pt x="901" y="932"/>
                    <a:pt x="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0"/>
            <p:cNvSpPr/>
            <p:nvPr/>
          </p:nvSpPr>
          <p:spPr>
            <a:xfrm>
              <a:off x="5808325" y="847000"/>
              <a:ext cx="69100" cy="50950"/>
            </a:xfrm>
            <a:custGeom>
              <a:rect b="b" l="l" r="r" t="t"/>
              <a:pathLst>
                <a:path extrusionOk="0" h="2038" w="2764">
                  <a:moveTo>
                    <a:pt x="75" y="0"/>
                  </a:moveTo>
                  <a:cubicBezTo>
                    <a:pt x="50" y="14"/>
                    <a:pt x="18" y="32"/>
                    <a:pt x="0" y="44"/>
                  </a:cubicBezTo>
                  <a:cubicBezTo>
                    <a:pt x="814" y="728"/>
                    <a:pt x="1720" y="1453"/>
                    <a:pt x="2714" y="2037"/>
                  </a:cubicBezTo>
                  <a:cubicBezTo>
                    <a:pt x="2732" y="2012"/>
                    <a:pt x="2744" y="1994"/>
                    <a:pt x="2763" y="1969"/>
                  </a:cubicBezTo>
                  <a:cubicBezTo>
                    <a:pt x="1783" y="1392"/>
                    <a:pt x="881" y="677"/>
                    <a:pt x="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0"/>
            <p:cNvSpPr/>
            <p:nvPr/>
          </p:nvSpPr>
          <p:spPr>
            <a:xfrm>
              <a:off x="5831125" y="833500"/>
              <a:ext cx="67550" cy="29700"/>
            </a:xfrm>
            <a:custGeom>
              <a:rect b="b" l="l" r="r" t="t"/>
              <a:pathLst>
                <a:path extrusionOk="0" h="1188" w="2702">
                  <a:moveTo>
                    <a:pt x="81" y="1"/>
                  </a:moveTo>
                  <a:cubicBezTo>
                    <a:pt x="57" y="19"/>
                    <a:pt x="26" y="38"/>
                    <a:pt x="0" y="50"/>
                  </a:cubicBezTo>
                  <a:cubicBezTo>
                    <a:pt x="826" y="554"/>
                    <a:pt x="1720" y="938"/>
                    <a:pt x="2659" y="1187"/>
                  </a:cubicBezTo>
                  <a:cubicBezTo>
                    <a:pt x="2677" y="1156"/>
                    <a:pt x="2689" y="1130"/>
                    <a:pt x="2702" y="1113"/>
                  </a:cubicBezTo>
                  <a:cubicBezTo>
                    <a:pt x="1783" y="864"/>
                    <a:pt x="900" y="491"/>
                    <a:pt x="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0"/>
            <p:cNvSpPr/>
            <p:nvPr/>
          </p:nvSpPr>
          <p:spPr>
            <a:xfrm>
              <a:off x="5870375" y="803700"/>
              <a:ext cx="48650" cy="10575"/>
            </a:xfrm>
            <a:custGeom>
              <a:rect b="b" l="l" r="r" t="t"/>
              <a:pathLst>
                <a:path extrusionOk="0" h="423" w="1946">
                  <a:moveTo>
                    <a:pt x="75" y="1"/>
                  </a:moveTo>
                  <a:cubicBezTo>
                    <a:pt x="58" y="25"/>
                    <a:pt x="32" y="44"/>
                    <a:pt x="1" y="62"/>
                  </a:cubicBezTo>
                  <a:cubicBezTo>
                    <a:pt x="628" y="242"/>
                    <a:pt x="1268" y="360"/>
                    <a:pt x="1920" y="423"/>
                  </a:cubicBezTo>
                  <a:cubicBezTo>
                    <a:pt x="1926" y="397"/>
                    <a:pt x="1938" y="367"/>
                    <a:pt x="1945" y="342"/>
                  </a:cubicBezTo>
                  <a:cubicBezTo>
                    <a:pt x="1312" y="280"/>
                    <a:pt x="691" y="168"/>
                    <a:pt x="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0"/>
            <p:cNvSpPr/>
            <p:nvPr/>
          </p:nvSpPr>
          <p:spPr>
            <a:xfrm>
              <a:off x="5895875" y="774850"/>
              <a:ext cx="33400" cy="3250"/>
            </a:xfrm>
            <a:custGeom>
              <a:rect b="b" l="l" r="r" t="t"/>
              <a:pathLst>
                <a:path extrusionOk="0" h="130" w="1336">
                  <a:moveTo>
                    <a:pt x="1335" y="0"/>
                  </a:moveTo>
                  <a:cubicBezTo>
                    <a:pt x="1056" y="29"/>
                    <a:pt x="775" y="43"/>
                    <a:pt x="495" y="43"/>
                  </a:cubicBezTo>
                  <a:cubicBezTo>
                    <a:pt x="350" y="43"/>
                    <a:pt x="205" y="39"/>
                    <a:pt x="61" y="31"/>
                  </a:cubicBezTo>
                  <a:cubicBezTo>
                    <a:pt x="43" y="61"/>
                    <a:pt x="24" y="87"/>
                    <a:pt x="0" y="112"/>
                  </a:cubicBezTo>
                  <a:cubicBezTo>
                    <a:pt x="161" y="124"/>
                    <a:pt x="316" y="130"/>
                    <a:pt x="478" y="130"/>
                  </a:cubicBezTo>
                  <a:cubicBezTo>
                    <a:pt x="757" y="130"/>
                    <a:pt x="1037" y="112"/>
                    <a:pt x="1316" y="87"/>
                  </a:cubicBezTo>
                  <a:cubicBezTo>
                    <a:pt x="1322" y="55"/>
                    <a:pt x="1328" y="31"/>
                    <a:pt x="13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0"/>
            <p:cNvSpPr/>
            <p:nvPr/>
          </p:nvSpPr>
          <p:spPr>
            <a:xfrm>
              <a:off x="5918825" y="730000"/>
              <a:ext cx="17400" cy="2800"/>
            </a:xfrm>
            <a:custGeom>
              <a:rect b="b" l="l" r="r" t="t"/>
              <a:pathLst>
                <a:path extrusionOk="0" h="112" w="696">
                  <a:moveTo>
                    <a:pt x="696" y="0"/>
                  </a:moveTo>
                  <a:lnTo>
                    <a:pt x="696" y="0"/>
                  </a:lnTo>
                  <a:cubicBezTo>
                    <a:pt x="472" y="18"/>
                    <a:pt x="249" y="24"/>
                    <a:pt x="25" y="24"/>
                  </a:cubicBezTo>
                  <a:cubicBezTo>
                    <a:pt x="13" y="49"/>
                    <a:pt x="7" y="80"/>
                    <a:pt x="0" y="112"/>
                  </a:cubicBezTo>
                  <a:lnTo>
                    <a:pt x="57" y="112"/>
                  </a:lnTo>
                  <a:cubicBezTo>
                    <a:pt x="268" y="112"/>
                    <a:pt x="478" y="104"/>
                    <a:pt x="690" y="86"/>
                  </a:cubicBezTo>
                  <a:cubicBezTo>
                    <a:pt x="690" y="55"/>
                    <a:pt x="696" y="30"/>
                    <a:pt x="6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0"/>
            <p:cNvSpPr/>
            <p:nvPr/>
          </p:nvSpPr>
          <p:spPr>
            <a:xfrm>
              <a:off x="5926750" y="691800"/>
              <a:ext cx="11650" cy="4675"/>
            </a:xfrm>
            <a:custGeom>
              <a:rect b="b" l="l" r="r" t="t"/>
              <a:pathLst>
                <a:path extrusionOk="0" h="187" w="466">
                  <a:moveTo>
                    <a:pt x="465" y="1"/>
                  </a:moveTo>
                  <a:cubicBezTo>
                    <a:pt x="316" y="44"/>
                    <a:pt x="161" y="75"/>
                    <a:pt x="12" y="93"/>
                  </a:cubicBezTo>
                  <a:cubicBezTo>
                    <a:pt x="6" y="124"/>
                    <a:pt x="6" y="156"/>
                    <a:pt x="0" y="187"/>
                  </a:cubicBezTo>
                  <a:cubicBezTo>
                    <a:pt x="155" y="162"/>
                    <a:pt x="310" y="130"/>
                    <a:pt x="465" y="87"/>
                  </a:cubicBezTo>
                  <a:lnTo>
                    <a:pt x="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0"/>
            <p:cNvSpPr/>
            <p:nvPr/>
          </p:nvSpPr>
          <p:spPr>
            <a:xfrm>
              <a:off x="5020450" y="594375"/>
              <a:ext cx="279700" cy="696100"/>
            </a:xfrm>
            <a:custGeom>
              <a:rect b="b" l="l" r="r" t="t"/>
              <a:pathLst>
                <a:path extrusionOk="0" h="27844" w="11188">
                  <a:moveTo>
                    <a:pt x="10153" y="0"/>
                  </a:moveTo>
                  <a:cubicBezTo>
                    <a:pt x="9996" y="0"/>
                    <a:pt x="9744" y="912"/>
                    <a:pt x="9090" y="2282"/>
                  </a:cubicBezTo>
                  <a:cubicBezTo>
                    <a:pt x="9070" y="2308"/>
                    <a:pt x="9064" y="2339"/>
                    <a:pt x="9052" y="2357"/>
                  </a:cubicBezTo>
                  <a:cubicBezTo>
                    <a:pt x="8760" y="2966"/>
                    <a:pt x="8388" y="3649"/>
                    <a:pt x="7916" y="4382"/>
                  </a:cubicBezTo>
                  <a:cubicBezTo>
                    <a:pt x="7904" y="4406"/>
                    <a:pt x="7892" y="4431"/>
                    <a:pt x="7872" y="4456"/>
                  </a:cubicBezTo>
                  <a:cubicBezTo>
                    <a:pt x="7661" y="4784"/>
                    <a:pt x="7431" y="5120"/>
                    <a:pt x="7176" y="5462"/>
                  </a:cubicBezTo>
                  <a:cubicBezTo>
                    <a:pt x="7159" y="5480"/>
                    <a:pt x="7139" y="5505"/>
                    <a:pt x="7121" y="5529"/>
                  </a:cubicBezTo>
                  <a:cubicBezTo>
                    <a:pt x="6804" y="5964"/>
                    <a:pt x="6439" y="6406"/>
                    <a:pt x="6035" y="6853"/>
                  </a:cubicBezTo>
                  <a:cubicBezTo>
                    <a:pt x="6029" y="6858"/>
                    <a:pt x="6016" y="6878"/>
                    <a:pt x="6010" y="6884"/>
                  </a:cubicBezTo>
                  <a:cubicBezTo>
                    <a:pt x="5998" y="6896"/>
                    <a:pt x="5984" y="6908"/>
                    <a:pt x="5978" y="6915"/>
                  </a:cubicBezTo>
                  <a:cubicBezTo>
                    <a:pt x="5402" y="7560"/>
                    <a:pt x="4904" y="8107"/>
                    <a:pt x="4451" y="8597"/>
                  </a:cubicBezTo>
                  <a:cubicBezTo>
                    <a:pt x="4433" y="8621"/>
                    <a:pt x="4414" y="8647"/>
                    <a:pt x="4390" y="8666"/>
                  </a:cubicBezTo>
                  <a:cubicBezTo>
                    <a:pt x="3763" y="9360"/>
                    <a:pt x="3222" y="9938"/>
                    <a:pt x="2676" y="10484"/>
                  </a:cubicBezTo>
                  <a:lnTo>
                    <a:pt x="2602" y="10552"/>
                  </a:lnTo>
                  <a:cubicBezTo>
                    <a:pt x="2030" y="11117"/>
                    <a:pt x="1440" y="11664"/>
                    <a:pt x="720" y="12279"/>
                  </a:cubicBezTo>
                  <a:cubicBezTo>
                    <a:pt x="657" y="12329"/>
                    <a:pt x="608" y="12384"/>
                    <a:pt x="553" y="12434"/>
                  </a:cubicBezTo>
                  <a:cubicBezTo>
                    <a:pt x="528" y="12458"/>
                    <a:pt x="508" y="12484"/>
                    <a:pt x="490" y="12509"/>
                  </a:cubicBezTo>
                  <a:cubicBezTo>
                    <a:pt x="37" y="13062"/>
                    <a:pt x="0" y="13787"/>
                    <a:pt x="198" y="14576"/>
                  </a:cubicBezTo>
                  <a:cubicBezTo>
                    <a:pt x="210" y="14601"/>
                    <a:pt x="218" y="14632"/>
                    <a:pt x="224" y="14656"/>
                  </a:cubicBezTo>
                  <a:cubicBezTo>
                    <a:pt x="441" y="15476"/>
                    <a:pt x="906" y="16352"/>
                    <a:pt x="1402" y="17165"/>
                  </a:cubicBezTo>
                  <a:cubicBezTo>
                    <a:pt x="1416" y="17183"/>
                    <a:pt x="1434" y="17209"/>
                    <a:pt x="1453" y="17240"/>
                  </a:cubicBezTo>
                  <a:cubicBezTo>
                    <a:pt x="1838" y="17867"/>
                    <a:pt x="2247" y="18450"/>
                    <a:pt x="2577" y="18928"/>
                  </a:cubicBezTo>
                  <a:cubicBezTo>
                    <a:pt x="2589" y="18953"/>
                    <a:pt x="2608" y="18977"/>
                    <a:pt x="2620" y="18997"/>
                  </a:cubicBezTo>
                  <a:cubicBezTo>
                    <a:pt x="2732" y="19158"/>
                    <a:pt x="2831" y="19307"/>
                    <a:pt x="2918" y="19444"/>
                  </a:cubicBezTo>
                  <a:cubicBezTo>
                    <a:pt x="3004" y="19573"/>
                    <a:pt x="3104" y="19742"/>
                    <a:pt x="3222" y="19934"/>
                  </a:cubicBezTo>
                  <a:cubicBezTo>
                    <a:pt x="3235" y="19959"/>
                    <a:pt x="3247" y="19983"/>
                    <a:pt x="3265" y="20008"/>
                  </a:cubicBezTo>
                  <a:cubicBezTo>
                    <a:pt x="3620" y="20616"/>
                    <a:pt x="4092" y="21461"/>
                    <a:pt x="4576" y="22361"/>
                  </a:cubicBezTo>
                  <a:cubicBezTo>
                    <a:pt x="4594" y="22387"/>
                    <a:pt x="4606" y="22418"/>
                    <a:pt x="4619" y="22436"/>
                  </a:cubicBezTo>
                  <a:cubicBezTo>
                    <a:pt x="4800" y="22771"/>
                    <a:pt x="4979" y="23112"/>
                    <a:pt x="5159" y="23448"/>
                  </a:cubicBezTo>
                  <a:cubicBezTo>
                    <a:pt x="5178" y="23479"/>
                    <a:pt x="5190" y="23504"/>
                    <a:pt x="5202" y="23522"/>
                  </a:cubicBezTo>
                  <a:cubicBezTo>
                    <a:pt x="5545" y="24163"/>
                    <a:pt x="5873" y="24783"/>
                    <a:pt x="6165" y="25335"/>
                  </a:cubicBezTo>
                  <a:cubicBezTo>
                    <a:pt x="6178" y="25361"/>
                    <a:pt x="6190" y="25392"/>
                    <a:pt x="6208" y="25416"/>
                  </a:cubicBezTo>
                  <a:cubicBezTo>
                    <a:pt x="6580" y="26130"/>
                    <a:pt x="6892" y="26714"/>
                    <a:pt x="7053" y="27037"/>
                  </a:cubicBezTo>
                  <a:cubicBezTo>
                    <a:pt x="7072" y="27061"/>
                    <a:pt x="7084" y="27092"/>
                    <a:pt x="7096" y="27112"/>
                  </a:cubicBezTo>
                  <a:cubicBezTo>
                    <a:pt x="7159" y="27235"/>
                    <a:pt x="7190" y="27304"/>
                    <a:pt x="7190" y="27304"/>
                  </a:cubicBezTo>
                  <a:cubicBezTo>
                    <a:pt x="7694" y="27695"/>
                    <a:pt x="8190" y="27844"/>
                    <a:pt x="8655" y="27844"/>
                  </a:cubicBezTo>
                  <a:cubicBezTo>
                    <a:pt x="9525" y="27844"/>
                    <a:pt x="10282" y="27321"/>
                    <a:pt x="10760" y="26888"/>
                  </a:cubicBezTo>
                  <a:cubicBezTo>
                    <a:pt x="11095" y="26584"/>
                    <a:pt x="11188" y="26106"/>
                    <a:pt x="10976" y="25702"/>
                  </a:cubicBezTo>
                  <a:cubicBezTo>
                    <a:pt x="10921" y="25596"/>
                    <a:pt x="10853" y="25479"/>
                    <a:pt x="10790" y="25355"/>
                  </a:cubicBezTo>
                  <a:cubicBezTo>
                    <a:pt x="10778" y="25330"/>
                    <a:pt x="10766" y="25298"/>
                    <a:pt x="10753" y="25273"/>
                  </a:cubicBezTo>
                  <a:cubicBezTo>
                    <a:pt x="10537" y="24871"/>
                    <a:pt x="10276" y="24386"/>
                    <a:pt x="10008" y="23883"/>
                  </a:cubicBezTo>
                  <a:cubicBezTo>
                    <a:pt x="9996" y="23865"/>
                    <a:pt x="9978" y="23833"/>
                    <a:pt x="9964" y="23808"/>
                  </a:cubicBezTo>
                  <a:cubicBezTo>
                    <a:pt x="9531" y="23008"/>
                    <a:pt x="9070" y="22181"/>
                    <a:pt x="8729" y="21636"/>
                  </a:cubicBezTo>
                  <a:cubicBezTo>
                    <a:pt x="8717" y="21616"/>
                    <a:pt x="8704" y="21598"/>
                    <a:pt x="8698" y="21579"/>
                  </a:cubicBezTo>
                  <a:cubicBezTo>
                    <a:pt x="8692" y="21573"/>
                    <a:pt x="8692" y="21567"/>
                    <a:pt x="8680" y="21561"/>
                  </a:cubicBezTo>
                  <a:cubicBezTo>
                    <a:pt x="8549" y="21344"/>
                    <a:pt x="8357" y="21051"/>
                    <a:pt x="8127" y="20710"/>
                  </a:cubicBezTo>
                  <a:cubicBezTo>
                    <a:pt x="8115" y="20685"/>
                    <a:pt x="8096" y="20661"/>
                    <a:pt x="8084" y="20636"/>
                  </a:cubicBezTo>
                  <a:cubicBezTo>
                    <a:pt x="7600" y="19916"/>
                    <a:pt x="6966" y="18971"/>
                    <a:pt x="6345" y="18022"/>
                  </a:cubicBezTo>
                  <a:cubicBezTo>
                    <a:pt x="6333" y="17997"/>
                    <a:pt x="6314" y="17971"/>
                    <a:pt x="6302" y="17948"/>
                  </a:cubicBezTo>
                  <a:cubicBezTo>
                    <a:pt x="6078" y="17612"/>
                    <a:pt x="5855" y="17283"/>
                    <a:pt x="5649" y="16954"/>
                  </a:cubicBezTo>
                  <a:cubicBezTo>
                    <a:pt x="5637" y="16928"/>
                    <a:pt x="5619" y="16911"/>
                    <a:pt x="5606" y="16885"/>
                  </a:cubicBezTo>
                  <a:cubicBezTo>
                    <a:pt x="5333" y="16458"/>
                    <a:pt x="5078" y="16042"/>
                    <a:pt x="4849" y="15669"/>
                  </a:cubicBezTo>
                  <a:cubicBezTo>
                    <a:pt x="4837" y="15644"/>
                    <a:pt x="4824" y="15619"/>
                    <a:pt x="4806" y="15595"/>
                  </a:cubicBezTo>
                  <a:cubicBezTo>
                    <a:pt x="4439" y="14985"/>
                    <a:pt x="4172" y="14483"/>
                    <a:pt x="4073" y="14185"/>
                  </a:cubicBezTo>
                  <a:lnTo>
                    <a:pt x="4073" y="14179"/>
                  </a:lnTo>
                  <a:cubicBezTo>
                    <a:pt x="4067" y="14160"/>
                    <a:pt x="4061" y="14129"/>
                    <a:pt x="4055" y="14105"/>
                  </a:cubicBezTo>
                  <a:cubicBezTo>
                    <a:pt x="4004" y="13799"/>
                    <a:pt x="4196" y="13366"/>
                    <a:pt x="4532" y="12850"/>
                  </a:cubicBezTo>
                  <a:cubicBezTo>
                    <a:pt x="4545" y="12819"/>
                    <a:pt x="4569" y="12788"/>
                    <a:pt x="4588" y="12756"/>
                  </a:cubicBezTo>
                  <a:cubicBezTo>
                    <a:pt x="4892" y="12303"/>
                    <a:pt x="5296" y="11795"/>
                    <a:pt x="5743" y="11254"/>
                  </a:cubicBezTo>
                  <a:cubicBezTo>
                    <a:pt x="5768" y="11223"/>
                    <a:pt x="5792" y="11199"/>
                    <a:pt x="5812" y="11168"/>
                  </a:cubicBezTo>
                  <a:cubicBezTo>
                    <a:pt x="6233" y="10678"/>
                    <a:pt x="6680" y="10156"/>
                    <a:pt x="7109" y="9658"/>
                  </a:cubicBezTo>
                  <a:cubicBezTo>
                    <a:pt x="7127" y="9627"/>
                    <a:pt x="7153" y="9603"/>
                    <a:pt x="7171" y="9584"/>
                  </a:cubicBezTo>
                  <a:cubicBezTo>
                    <a:pt x="7661" y="9001"/>
                    <a:pt x="8127" y="8435"/>
                    <a:pt x="8480" y="7933"/>
                  </a:cubicBezTo>
                  <a:cubicBezTo>
                    <a:pt x="8500" y="7902"/>
                    <a:pt x="8518" y="7884"/>
                    <a:pt x="8537" y="7858"/>
                  </a:cubicBezTo>
                  <a:cubicBezTo>
                    <a:pt x="8729" y="7586"/>
                    <a:pt x="8884" y="7331"/>
                    <a:pt x="8996" y="7101"/>
                  </a:cubicBezTo>
                  <a:cubicBezTo>
                    <a:pt x="9096" y="6908"/>
                    <a:pt x="9188" y="6709"/>
                    <a:pt x="9270" y="6517"/>
                  </a:cubicBezTo>
                  <a:cubicBezTo>
                    <a:pt x="9282" y="6492"/>
                    <a:pt x="9294" y="6461"/>
                    <a:pt x="9307" y="6437"/>
                  </a:cubicBezTo>
                  <a:cubicBezTo>
                    <a:pt x="9494" y="6008"/>
                    <a:pt x="9649" y="5586"/>
                    <a:pt x="9778" y="5176"/>
                  </a:cubicBezTo>
                  <a:cubicBezTo>
                    <a:pt x="9784" y="5145"/>
                    <a:pt x="9798" y="5120"/>
                    <a:pt x="9803" y="5096"/>
                  </a:cubicBezTo>
                  <a:cubicBezTo>
                    <a:pt x="10064" y="4276"/>
                    <a:pt x="10219" y="3500"/>
                    <a:pt x="10306" y="2817"/>
                  </a:cubicBezTo>
                  <a:cubicBezTo>
                    <a:pt x="10306" y="2786"/>
                    <a:pt x="10313" y="2755"/>
                    <a:pt x="10313" y="2729"/>
                  </a:cubicBezTo>
                  <a:cubicBezTo>
                    <a:pt x="10492" y="1259"/>
                    <a:pt x="10356" y="210"/>
                    <a:pt x="10194" y="23"/>
                  </a:cubicBezTo>
                  <a:cubicBezTo>
                    <a:pt x="10181" y="8"/>
                    <a:pt x="10167" y="0"/>
                    <a:pt x="10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0"/>
            <p:cNvSpPr/>
            <p:nvPr/>
          </p:nvSpPr>
          <p:spPr>
            <a:xfrm>
              <a:off x="5196750" y="1226175"/>
              <a:ext cx="93450" cy="46000"/>
            </a:xfrm>
            <a:custGeom>
              <a:rect b="b" l="l" r="r" t="t"/>
              <a:pathLst>
                <a:path extrusionOk="0" h="1840" w="3738">
                  <a:moveTo>
                    <a:pt x="3701" y="1"/>
                  </a:moveTo>
                  <a:cubicBezTo>
                    <a:pt x="2869" y="634"/>
                    <a:pt x="2056" y="1101"/>
                    <a:pt x="1218" y="1416"/>
                  </a:cubicBezTo>
                  <a:cubicBezTo>
                    <a:pt x="814" y="1573"/>
                    <a:pt x="411" y="1685"/>
                    <a:pt x="1" y="1765"/>
                  </a:cubicBezTo>
                  <a:cubicBezTo>
                    <a:pt x="20" y="1789"/>
                    <a:pt x="32" y="1820"/>
                    <a:pt x="44" y="1840"/>
                  </a:cubicBezTo>
                  <a:cubicBezTo>
                    <a:pt x="448" y="1765"/>
                    <a:pt x="852" y="1647"/>
                    <a:pt x="1249" y="1498"/>
                  </a:cubicBezTo>
                  <a:cubicBezTo>
                    <a:pt x="2087" y="1181"/>
                    <a:pt x="2912" y="709"/>
                    <a:pt x="3738" y="83"/>
                  </a:cubicBezTo>
                  <a:cubicBezTo>
                    <a:pt x="3726" y="58"/>
                    <a:pt x="3714" y="26"/>
                    <a:pt x="37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0"/>
            <p:cNvSpPr/>
            <p:nvPr/>
          </p:nvSpPr>
          <p:spPr>
            <a:xfrm>
              <a:off x="5174550" y="1189575"/>
              <a:ext cx="96100" cy="40200"/>
            </a:xfrm>
            <a:custGeom>
              <a:rect b="b" l="l" r="r" t="t"/>
              <a:pathLst>
                <a:path extrusionOk="0" h="1608" w="3844">
                  <a:moveTo>
                    <a:pt x="3800" y="0"/>
                  </a:moveTo>
                  <a:cubicBezTo>
                    <a:pt x="3167" y="422"/>
                    <a:pt x="2491" y="782"/>
                    <a:pt x="1783" y="1069"/>
                  </a:cubicBezTo>
                  <a:cubicBezTo>
                    <a:pt x="1118" y="1341"/>
                    <a:pt x="528" y="1490"/>
                    <a:pt x="1" y="1527"/>
                  </a:cubicBezTo>
                  <a:cubicBezTo>
                    <a:pt x="14" y="1553"/>
                    <a:pt x="26" y="1584"/>
                    <a:pt x="44" y="1608"/>
                  </a:cubicBezTo>
                  <a:cubicBezTo>
                    <a:pt x="573" y="1565"/>
                    <a:pt x="1156" y="1416"/>
                    <a:pt x="1814" y="1149"/>
                  </a:cubicBezTo>
                  <a:cubicBezTo>
                    <a:pt x="2528" y="857"/>
                    <a:pt x="3204" y="504"/>
                    <a:pt x="3844" y="75"/>
                  </a:cubicBezTo>
                  <a:cubicBezTo>
                    <a:pt x="3832" y="57"/>
                    <a:pt x="3814" y="25"/>
                    <a:pt x="38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0"/>
            <p:cNvSpPr/>
            <p:nvPr/>
          </p:nvSpPr>
          <p:spPr>
            <a:xfrm>
              <a:off x="5149400" y="1133400"/>
              <a:ext cx="89300" cy="49050"/>
            </a:xfrm>
            <a:custGeom>
              <a:rect b="b" l="l" r="r" t="t"/>
              <a:pathLst>
                <a:path extrusionOk="0" h="1962" w="3572">
                  <a:moveTo>
                    <a:pt x="3522" y="0"/>
                  </a:moveTo>
                  <a:cubicBezTo>
                    <a:pt x="2950" y="502"/>
                    <a:pt x="2249" y="949"/>
                    <a:pt x="1436" y="1328"/>
                  </a:cubicBezTo>
                  <a:cubicBezTo>
                    <a:pt x="969" y="1539"/>
                    <a:pt x="491" y="1726"/>
                    <a:pt x="1" y="1887"/>
                  </a:cubicBezTo>
                  <a:cubicBezTo>
                    <a:pt x="20" y="1918"/>
                    <a:pt x="32" y="1943"/>
                    <a:pt x="44" y="1961"/>
                  </a:cubicBezTo>
                  <a:cubicBezTo>
                    <a:pt x="528" y="1800"/>
                    <a:pt x="1007" y="1614"/>
                    <a:pt x="1473" y="1402"/>
                  </a:cubicBezTo>
                  <a:cubicBezTo>
                    <a:pt x="2293" y="1024"/>
                    <a:pt x="2994" y="577"/>
                    <a:pt x="3571" y="75"/>
                  </a:cubicBezTo>
                  <a:cubicBezTo>
                    <a:pt x="3559" y="55"/>
                    <a:pt x="3546" y="37"/>
                    <a:pt x="3540" y="18"/>
                  </a:cubicBezTo>
                  <a:cubicBezTo>
                    <a:pt x="3534" y="12"/>
                    <a:pt x="3534" y="6"/>
                    <a:pt x="35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0"/>
            <p:cNvSpPr/>
            <p:nvPr/>
          </p:nvSpPr>
          <p:spPr>
            <a:xfrm>
              <a:off x="5134850" y="1110250"/>
              <a:ext cx="88800" cy="45025"/>
            </a:xfrm>
            <a:custGeom>
              <a:rect b="b" l="l" r="r" t="t"/>
              <a:pathLst>
                <a:path extrusionOk="0" h="1801" w="3552">
                  <a:moveTo>
                    <a:pt x="3508" y="1"/>
                  </a:moveTo>
                  <a:cubicBezTo>
                    <a:pt x="2861" y="491"/>
                    <a:pt x="2098" y="920"/>
                    <a:pt x="1198" y="1305"/>
                  </a:cubicBezTo>
                  <a:cubicBezTo>
                    <a:pt x="838" y="1460"/>
                    <a:pt x="434" y="1615"/>
                    <a:pt x="0" y="1726"/>
                  </a:cubicBezTo>
                  <a:cubicBezTo>
                    <a:pt x="18" y="1752"/>
                    <a:pt x="30" y="1783"/>
                    <a:pt x="43" y="1801"/>
                  </a:cubicBezTo>
                  <a:cubicBezTo>
                    <a:pt x="471" y="1689"/>
                    <a:pt x="875" y="1534"/>
                    <a:pt x="1236" y="1385"/>
                  </a:cubicBezTo>
                  <a:cubicBezTo>
                    <a:pt x="2142" y="995"/>
                    <a:pt x="2912" y="560"/>
                    <a:pt x="3551" y="75"/>
                  </a:cubicBezTo>
                  <a:cubicBezTo>
                    <a:pt x="3539" y="50"/>
                    <a:pt x="3520" y="26"/>
                    <a:pt x="35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0"/>
            <p:cNvSpPr/>
            <p:nvPr/>
          </p:nvSpPr>
          <p:spPr>
            <a:xfrm>
              <a:off x="5100975" y="1043050"/>
              <a:ext cx="78100" cy="51550"/>
            </a:xfrm>
            <a:custGeom>
              <a:rect b="b" l="l" r="r" t="t"/>
              <a:pathLst>
                <a:path extrusionOk="0" h="2062" w="3124">
                  <a:moveTo>
                    <a:pt x="3081" y="1"/>
                  </a:moveTo>
                  <a:cubicBezTo>
                    <a:pt x="2149" y="795"/>
                    <a:pt x="1106" y="1471"/>
                    <a:pt x="1" y="1987"/>
                  </a:cubicBezTo>
                  <a:cubicBezTo>
                    <a:pt x="14" y="2012"/>
                    <a:pt x="26" y="2036"/>
                    <a:pt x="44" y="2061"/>
                  </a:cubicBezTo>
                  <a:cubicBezTo>
                    <a:pt x="1150" y="1540"/>
                    <a:pt x="2193" y="869"/>
                    <a:pt x="3124" y="75"/>
                  </a:cubicBezTo>
                  <a:cubicBezTo>
                    <a:pt x="3112" y="50"/>
                    <a:pt x="3093" y="24"/>
                    <a:pt x="30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0"/>
            <p:cNvSpPr/>
            <p:nvPr/>
          </p:nvSpPr>
          <p:spPr>
            <a:xfrm>
              <a:off x="5084850" y="1016500"/>
              <a:ext cx="76850" cy="52800"/>
            </a:xfrm>
            <a:custGeom>
              <a:rect b="b" l="l" r="r" t="t"/>
              <a:pathLst>
                <a:path extrusionOk="0" h="2112" w="3074">
                  <a:moveTo>
                    <a:pt x="3030" y="0"/>
                  </a:moveTo>
                  <a:cubicBezTo>
                    <a:pt x="2067" y="751"/>
                    <a:pt x="1056" y="1435"/>
                    <a:pt x="1" y="2043"/>
                  </a:cubicBezTo>
                  <a:cubicBezTo>
                    <a:pt x="13" y="2068"/>
                    <a:pt x="32" y="2092"/>
                    <a:pt x="44" y="2112"/>
                  </a:cubicBezTo>
                  <a:cubicBezTo>
                    <a:pt x="1106" y="1510"/>
                    <a:pt x="2118" y="826"/>
                    <a:pt x="3073" y="69"/>
                  </a:cubicBezTo>
                  <a:cubicBezTo>
                    <a:pt x="3061" y="43"/>
                    <a:pt x="3043" y="26"/>
                    <a:pt x="30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0"/>
            <p:cNvSpPr/>
            <p:nvPr/>
          </p:nvSpPr>
          <p:spPr>
            <a:xfrm>
              <a:off x="5055500" y="984225"/>
              <a:ext cx="86175" cy="41150"/>
            </a:xfrm>
            <a:custGeom>
              <a:rect b="b" l="l" r="r" t="t"/>
              <a:pathLst>
                <a:path extrusionOk="0" h="1646" w="3447">
                  <a:moveTo>
                    <a:pt x="3404" y="1"/>
                  </a:moveTo>
                  <a:cubicBezTo>
                    <a:pt x="2304" y="597"/>
                    <a:pt x="1169" y="1118"/>
                    <a:pt x="0" y="1571"/>
                  </a:cubicBezTo>
                  <a:cubicBezTo>
                    <a:pt x="14" y="1589"/>
                    <a:pt x="32" y="1615"/>
                    <a:pt x="51" y="1646"/>
                  </a:cubicBezTo>
                  <a:cubicBezTo>
                    <a:pt x="1218" y="1193"/>
                    <a:pt x="2347" y="671"/>
                    <a:pt x="3447" y="75"/>
                  </a:cubicBezTo>
                  <a:cubicBezTo>
                    <a:pt x="3435" y="50"/>
                    <a:pt x="3422" y="25"/>
                    <a:pt x="34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0"/>
            <p:cNvSpPr/>
            <p:nvPr/>
          </p:nvSpPr>
          <p:spPr>
            <a:xfrm>
              <a:off x="5025400" y="946975"/>
              <a:ext cx="96875" cy="13825"/>
            </a:xfrm>
            <a:custGeom>
              <a:rect b="b" l="l" r="r" t="t"/>
              <a:pathLst>
                <a:path extrusionOk="0" h="553" w="3875">
                  <a:moveTo>
                    <a:pt x="3857" y="1"/>
                  </a:moveTo>
                  <a:cubicBezTo>
                    <a:pt x="2590" y="248"/>
                    <a:pt x="1298" y="411"/>
                    <a:pt x="0" y="472"/>
                  </a:cubicBezTo>
                  <a:cubicBezTo>
                    <a:pt x="12" y="497"/>
                    <a:pt x="20" y="528"/>
                    <a:pt x="26" y="552"/>
                  </a:cubicBezTo>
                  <a:cubicBezTo>
                    <a:pt x="1316" y="491"/>
                    <a:pt x="2602" y="336"/>
                    <a:pt x="3875" y="81"/>
                  </a:cubicBezTo>
                  <a:lnTo>
                    <a:pt x="3875" y="75"/>
                  </a:lnTo>
                  <a:cubicBezTo>
                    <a:pt x="3869" y="56"/>
                    <a:pt x="3863" y="25"/>
                    <a:pt x="38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0"/>
            <p:cNvSpPr/>
            <p:nvPr/>
          </p:nvSpPr>
          <p:spPr>
            <a:xfrm>
              <a:off x="5032700" y="905225"/>
              <a:ext cx="102475" cy="11650"/>
            </a:xfrm>
            <a:custGeom>
              <a:rect b="b" l="l" r="r" t="t"/>
              <a:pathLst>
                <a:path extrusionOk="0" h="466" w="4099">
                  <a:moveTo>
                    <a:pt x="63" y="0"/>
                  </a:moveTo>
                  <a:cubicBezTo>
                    <a:pt x="38" y="24"/>
                    <a:pt x="18" y="50"/>
                    <a:pt x="0" y="75"/>
                  </a:cubicBezTo>
                  <a:cubicBezTo>
                    <a:pt x="969" y="336"/>
                    <a:pt x="1969" y="465"/>
                    <a:pt x="2969" y="465"/>
                  </a:cubicBezTo>
                  <a:cubicBezTo>
                    <a:pt x="3322" y="465"/>
                    <a:pt x="3682" y="447"/>
                    <a:pt x="4042" y="416"/>
                  </a:cubicBezTo>
                  <a:cubicBezTo>
                    <a:pt x="4055" y="385"/>
                    <a:pt x="4079" y="354"/>
                    <a:pt x="4098" y="322"/>
                  </a:cubicBezTo>
                  <a:lnTo>
                    <a:pt x="4098" y="322"/>
                  </a:lnTo>
                  <a:cubicBezTo>
                    <a:pt x="3719" y="361"/>
                    <a:pt x="3337" y="380"/>
                    <a:pt x="2955" y="380"/>
                  </a:cubicBezTo>
                  <a:cubicBezTo>
                    <a:pt x="1981" y="380"/>
                    <a:pt x="1004" y="254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0"/>
            <p:cNvSpPr/>
            <p:nvPr/>
          </p:nvSpPr>
          <p:spPr>
            <a:xfrm>
              <a:off x="5085475" y="856450"/>
              <a:ext cx="80275" cy="19300"/>
            </a:xfrm>
            <a:custGeom>
              <a:rect b="b" l="l" r="r" t="t"/>
              <a:pathLst>
                <a:path extrusionOk="0" h="772" w="3211">
                  <a:moveTo>
                    <a:pt x="75" y="1"/>
                  </a:moveTo>
                  <a:lnTo>
                    <a:pt x="1" y="69"/>
                  </a:lnTo>
                  <a:cubicBezTo>
                    <a:pt x="993" y="411"/>
                    <a:pt x="2056" y="703"/>
                    <a:pt x="3142" y="771"/>
                  </a:cubicBezTo>
                  <a:cubicBezTo>
                    <a:pt x="3167" y="740"/>
                    <a:pt x="3191" y="716"/>
                    <a:pt x="3211" y="685"/>
                  </a:cubicBezTo>
                  <a:cubicBezTo>
                    <a:pt x="2124" y="628"/>
                    <a:pt x="1068" y="344"/>
                    <a:pt x="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0"/>
            <p:cNvSpPr/>
            <p:nvPr/>
          </p:nvSpPr>
          <p:spPr>
            <a:xfrm>
              <a:off x="5130200" y="809300"/>
              <a:ext cx="69525" cy="26550"/>
            </a:xfrm>
            <a:custGeom>
              <a:rect b="b" l="l" r="r" t="t"/>
              <a:pathLst>
                <a:path extrusionOk="0" h="1062" w="2781">
                  <a:moveTo>
                    <a:pt x="61" y="0"/>
                  </a:moveTo>
                  <a:cubicBezTo>
                    <a:pt x="43" y="24"/>
                    <a:pt x="24" y="50"/>
                    <a:pt x="0" y="69"/>
                  </a:cubicBezTo>
                  <a:cubicBezTo>
                    <a:pt x="831" y="471"/>
                    <a:pt x="1757" y="869"/>
                    <a:pt x="2719" y="1061"/>
                  </a:cubicBezTo>
                  <a:cubicBezTo>
                    <a:pt x="2737" y="1030"/>
                    <a:pt x="2763" y="1006"/>
                    <a:pt x="2781" y="987"/>
                  </a:cubicBezTo>
                  <a:cubicBezTo>
                    <a:pt x="1825" y="807"/>
                    <a:pt x="900" y="41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0"/>
            <p:cNvSpPr/>
            <p:nvPr/>
          </p:nvSpPr>
          <p:spPr>
            <a:xfrm>
              <a:off x="5169900" y="765675"/>
              <a:ext cx="63975" cy="27025"/>
            </a:xfrm>
            <a:custGeom>
              <a:rect b="b" l="l" r="r" t="t"/>
              <a:pathLst>
                <a:path extrusionOk="0" h="1081" w="2559">
                  <a:moveTo>
                    <a:pt x="57" y="1"/>
                  </a:moveTo>
                  <a:cubicBezTo>
                    <a:pt x="51" y="6"/>
                    <a:pt x="38" y="26"/>
                    <a:pt x="32" y="32"/>
                  </a:cubicBezTo>
                  <a:cubicBezTo>
                    <a:pt x="20" y="44"/>
                    <a:pt x="6" y="56"/>
                    <a:pt x="0" y="63"/>
                  </a:cubicBezTo>
                  <a:cubicBezTo>
                    <a:pt x="373" y="267"/>
                    <a:pt x="759" y="454"/>
                    <a:pt x="1143" y="622"/>
                  </a:cubicBezTo>
                  <a:cubicBezTo>
                    <a:pt x="1559" y="808"/>
                    <a:pt x="2018" y="987"/>
                    <a:pt x="2502" y="1081"/>
                  </a:cubicBezTo>
                  <a:cubicBezTo>
                    <a:pt x="2522" y="1050"/>
                    <a:pt x="2540" y="1032"/>
                    <a:pt x="2559" y="1006"/>
                  </a:cubicBezTo>
                  <a:cubicBezTo>
                    <a:pt x="2069" y="912"/>
                    <a:pt x="1596" y="734"/>
                    <a:pt x="1175" y="547"/>
                  </a:cubicBezTo>
                  <a:cubicBezTo>
                    <a:pt x="796" y="379"/>
                    <a:pt x="430" y="199"/>
                    <a:pt x="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0"/>
            <p:cNvSpPr/>
            <p:nvPr/>
          </p:nvSpPr>
          <p:spPr>
            <a:xfrm>
              <a:off x="5198475" y="730925"/>
              <a:ext cx="54675" cy="26400"/>
            </a:xfrm>
            <a:custGeom>
              <a:rect b="b" l="l" r="r" t="t"/>
              <a:pathLst>
                <a:path extrusionOk="0" h="1056" w="2187">
                  <a:moveTo>
                    <a:pt x="55" y="0"/>
                  </a:moveTo>
                  <a:cubicBezTo>
                    <a:pt x="38" y="18"/>
                    <a:pt x="18" y="43"/>
                    <a:pt x="0" y="67"/>
                  </a:cubicBezTo>
                  <a:cubicBezTo>
                    <a:pt x="428" y="316"/>
                    <a:pt x="869" y="540"/>
                    <a:pt x="1322" y="745"/>
                  </a:cubicBezTo>
                  <a:cubicBezTo>
                    <a:pt x="1583" y="863"/>
                    <a:pt x="1863" y="975"/>
                    <a:pt x="2149" y="1055"/>
                  </a:cubicBezTo>
                  <a:cubicBezTo>
                    <a:pt x="2161" y="1030"/>
                    <a:pt x="2173" y="999"/>
                    <a:pt x="2186" y="975"/>
                  </a:cubicBezTo>
                  <a:cubicBezTo>
                    <a:pt x="1894" y="894"/>
                    <a:pt x="1614" y="783"/>
                    <a:pt x="1359" y="663"/>
                  </a:cubicBezTo>
                  <a:cubicBezTo>
                    <a:pt x="912" y="465"/>
                    <a:pt x="479" y="248"/>
                    <a:pt x="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0"/>
            <p:cNvSpPr/>
            <p:nvPr/>
          </p:nvSpPr>
          <p:spPr>
            <a:xfrm>
              <a:off x="5217250" y="703900"/>
              <a:ext cx="48300" cy="19900"/>
            </a:xfrm>
            <a:custGeom>
              <a:rect b="b" l="l" r="r" t="t"/>
              <a:pathLst>
                <a:path extrusionOk="0" h="796" w="1932">
                  <a:moveTo>
                    <a:pt x="44" y="1"/>
                  </a:moveTo>
                  <a:cubicBezTo>
                    <a:pt x="32" y="25"/>
                    <a:pt x="20" y="50"/>
                    <a:pt x="0" y="75"/>
                  </a:cubicBezTo>
                  <a:cubicBezTo>
                    <a:pt x="137" y="143"/>
                    <a:pt x="273" y="205"/>
                    <a:pt x="404" y="268"/>
                  </a:cubicBezTo>
                  <a:cubicBezTo>
                    <a:pt x="869" y="472"/>
                    <a:pt x="1379" y="689"/>
                    <a:pt x="1906" y="795"/>
                  </a:cubicBezTo>
                  <a:cubicBezTo>
                    <a:pt x="1912" y="764"/>
                    <a:pt x="1926" y="739"/>
                    <a:pt x="1931" y="715"/>
                  </a:cubicBezTo>
                  <a:cubicBezTo>
                    <a:pt x="1416" y="609"/>
                    <a:pt x="906" y="397"/>
                    <a:pt x="441" y="187"/>
                  </a:cubicBezTo>
                  <a:cubicBezTo>
                    <a:pt x="310" y="125"/>
                    <a:pt x="181" y="68"/>
                    <a:pt x="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0"/>
            <p:cNvSpPr/>
            <p:nvPr/>
          </p:nvSpPr>
          <p:spPr>
            <a:xfrm>
              <a:off x="5246750" y="651425"/>
              <a:ext cx="31550" cy="13400"/>
            </a:xfrm>
            <a:custGeom>
              <a:rect b="b" l="l" r="r" t="t"/>
              <a:pathLst>
                <a:path extrusionOk="0" h="536" w="1262">
                  <a:moveTo>
                    <a:pt x="38" y="0"/>
                  </a:moveTo>
                  <a:cubicBezTo>
                    <a:pt x="18" y="26"/>
                    <a:pt x="12" y="57"/>
                    <a:pt x="0" y="75"/>
                  </a:cubicBezTo>
                  <a:cubicBezTo>
                    <a:pt x="404" y="267"/>
                    <a:pt x="820" y="424"/>
                    <a:pt x="1254" y="535"/>
                  </a:cubicBezTo>
                  <a:cubicBezTo>
                    <a:pt x="1254" y="504"/>
                    <a:pt x="1261" y="473"/>
                    <a:pt x="1261" y="447"/>
                  </a:cubicBezTo>
                  <a:cubicBezTo>
                    <a:pt x="838" y="336"/>
                    <a:pt x="428" y="187"/>
                    <a:pt x="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0"/>
            <p:cNvSpPr/>
            <p:nvPr/>
          </p:nvSpPr>
          <p:spPr>
            <a:xfrm>
              <a:off x="4436025" y="1565275"/>
              <a:ext cx="913350" cy="708500"/>
            </a:xfrm>
            <a:custGeom>
              <a:rect b="b" l="l" r="r" t="t"/>
              <a:pathLst>
                <a:path extrusionOk="0" h="28340" w="36534">
                  <a:moveTo>
                    <a:pt x="3571" y="0"/>
                  </a:moveTo>
                  <a:cubicBezTo>
                    <a:pt x="2538" y="0"/>
                    <a:pt x="1489" y="369"/>
                    <a:pt x="585" y="891"/>
                  </a:cubicBezTo>
                  <a:cubicBezTo>
                    <a:pt x="387" y="1010"/>
                    <a:pt x="187" y="1128"/>
                    <a:pt x="1" y="1251"/>
                  </a:cubicBezTo>
                  <a:cubicBezTo>
                    <a:pt x="26" y="1412"/>
                    <a:pt x="51" y="1575"/>
                    <a:pt x="75" y="1741"/>
                  </a:cubicBezTo>
                  <a:cubicBezTo>
                    <a:pt x="1758" y="12768"/>
                    <a:pt x="9184" y="21908"/>
                    <a:pt x="19205" y="26012"/>
                  </a:cubicBezTo>
                  <a:cubicBezTo>
                    <a:pt x="20117" y="26384"/>
                    <a:pt x="21054" y="26720"/>
                    <a:pt x="22017" y="27004"/>
                  </a:cubicBezTo>
                  <a:cubicBezTo>
                    <a:pt x="22079" y="27030"/>
                    <a:pt x="22148" y="27042"/>
                    <a:pt x="22216" y="27067"/>
                  </a:cubicBezTo>
                  <a:cubicBezTo>
                    <a:pt x="23595" y="27477"/>
                    <a:pt x="25022" y="27794"/>
                    <a:pt x="26475" y="28004"/>
                  </a:cubicBezTo>
                  <a:cubicBezTo>
                    <a:pt x="27983" y="28228"/>
                    <a:pt x="29524" y="28339"/>
                    <a:pt x="31088" y="28339"/>
                  </a:cubicBezTo>
                  <a:cubicBezTo>
                    <a:pt x="32379" y="28339"/>
                    <a:pt x="33659" y="28265"/>
                    <a:pt x="34906" y="28110"/>
                  </a:cubicBezTo>
                  <a:cubicBezTo>
                    <a:pt x="36198" y="25379"/>
                    <a:pt x="36533" y="22199"/>
                    <a:pt x="35590" y="19350"/>
                  </a:cubicBezTo>
                  <a:cubicBezTo>
                    <a:pt x="35155" y="18046"/>
                    <a:pt x="34465" y="16817"/>
                    <a:pt x="33467" y="15873"/>
                  </a:cubicBezTo>
                  <a:cubicBezTo>
                    <a:pt x="31970" y="14459"/>
                    <a:pt x="29888" y="13815"/>
                    <a:pt x="27807" y="13815"/>
                  </a:cubicBezTo>
                  <a:cubicBezTo>
                    <a:pt x="27220" y="13815"/>
                    <a:pt x="26633" y="13866"/>
                    <a:pt x="26059" y="13966"/>
                  </a:cubicBezTo>
                  <a:cubicBezTo>
                    <a:pt x="23452" y="14421"/>
                    <a:pt x="21074" y="15748"/>
                    <a:pt x="18919" y="17282"/>
                  </a:cubicBezTo>
                  <a:cubicBezTo>
                    <a:pt x="17901" y="18009"/>
                    <a:pt x="16852" y="18877"/>
                    <a:pt x="16547" y="20095"/>
                  </a:cubicBezTo>
                  <a:cubicBezTo>
                    <a:pt x="16988" y="17028"/>
                    <a:pt x="17274" y="13693"/>
                    <a:pt x="15697" y="11023"/>
                  </a:cubicBezTo>
                  <a:cubicBezTo>
                    <a:pt x="15274" y="10309"/>
                    <a:pt x="14703" y="9652"/>
                    <a:pt x="13947" y="9317"/>
                  </a:cubicBezTo>
                  <a:cubicBezTo>
                    <a:pt x="13576" y="9153"/>
                    <a:pt x="13175" y="9077"/>
                    <a:pt x="12770" y="9077"/>
                  </a:cubicBezTo>
                  <a:cubicBezTo>
                    <a:pt x="12118" y="9077"/>
                    <a:pt x="11457" y="9274"/>
                    <a:pt x="10898" y="9615"/>
                  </a:cubicBezTo>
                  <a:cubicBezTo>
                    <a:pt x="9990" y="10166"/>
                    <a:pt x="9333" y="11060"/>
                    <a:pt x="8886" y="12029"/>
                  </a:cubicBezTo>
                  <a:cubicBezTo>
                    <a:pt x="9059" y="8745"/>
                    <a:pt x="9159" y="5231"/>
                    <a:pt x="7420" y="2443"/>
                  </a:cubicBezTo>
                  <a:cubicBezTo>
                    <a:pt x="6787" y="1426"/>
                    <a:pt x="5881" y="526"/>
                    <a:pt x="4732" y="171"/>
                  </a:cubicBezTo>
                  <a:cubicBezTo>
                    <a:pt x="4353" y="53"/>
                    <a:pt x="3963" y="0"/>
                    <a:pt x="3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0"/>
            <p:cNvSpPr/>
            <p:nvPr/>
          </p:nvSpPr>
          <p:spPr>
            <a:xfrm>
              <a:off x="4508250" y="1639750"/>
              <a:ext cx="231750" cy="475250"/>
            </a:xfrm>
            <a:custGeom>
              <a:rect b="b" l="l" r="r" t="t"/>
              <a:pathLst>
                <a:path extrusionOk="0" h="19010" w="9270">
                  <a:moveTo>
                    <a:pt x="342" y="0"/>
                  </a:moveTo>
                  <a:cubicBezTo>
                    <a:pt x="165" y="0"/>
                    <a:pt x="1" y="172"/>
                    <a:pt x="61" y="370"/>
                  </a:cubicBezTo>
                  <a:cubicBezTo>
                    <a:pt x="1533" y="5362"/>
                    <a:pt x="3439" y="10230"/>
                    <a:pt x="5060" y="15179"/>
                  </a:cubicBezTo>
                  <a:cubicBezTo>
                    <a:pt x="6344" y="16575"/>
                    <a:pt x="7754" y="17861"/>
                    <a:pt x="9269" y="19010"/>
                  </a:cubicBezTo>
                  <a:cubicBezTo>
                    <a:pt x="7413" y="13794"/>
                    <a:pt x="5066" y="8734"/>
                    <a:pt x="2817" y="3662"/>
                  </a:cubicBezTo>
                  <a:cubicBezTo>
                    <a:pt x="2235" y="2352"/>
                    <a:pt x="1595" y="960"/>
                    <a:pt x="521" y="66"/>
                  </a:cubicBezTo>
                  <a:cubicBezTo>
                    <a:pt x="466" y="20"/>
                    <a:pt x="403" y="0"/>
                    <a:pt x="3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0"/>
            <p:cNvSpPr/>
            <p:nvPr/>
          </p:nvSpPr>
          <p:spPr>
            <a:xfrm>
              <a:off x="4778900" y="1644900"/>
              <a:ext cx="132075" cy="540100"/>
            </a:xfrm>
            <a:custGeom>
              <a:rect b="b" l="l" r="r" t="t"/>
              <a:pathLst>
                <a:path extrusionOk="0" h="21604" w="5283">
                  <a:moveTo>
                    <a:pt x="4940" y="0"/>
                  </a:moveTo>
                  <a:cubicBezTo>
                    <a:pt x="4867" y="0"/>
                    <a:pt x="4792" y="29"/>
                    <a:pt x="4732" y="97"/>
                  </a:cubicBezTo>
                  <a:cubicBezTo>
                    <a:pt x="2696" y="2376"/>
                    <a:pt x="1424" y="5293"/>
                    <a:pt x="765" y="8293"/>
                  </a:cubicBezTo>
                  <a:cubicBezTo>
                    <a:pt x="32" y="11614"/>
                    <a:pt x="1" y="15053"/>
                    <a:pt x="138" y="18449"/>
                  </a:cubicBezTo>
                  <a:cubicBezTo>
                    <a:pt x="157" y="18984"/>
                    <a:pt x="175" y="19511"/>
                    <a:pt x="187" y="20033"/>
                  </a:cubicBezTo>
                  <a:cubicBezTo>
                    <a:pt x="1051" y="20598"/>
                    <a:pt x="1945" y="21125"/>
                    <a:pt x="2857" y="21604"/>
                  </a:cubicBezTo>
                  <a:cubicBezTo>
                    <a:pt x="2677" y="16847"/>
                    <a:pt x="2894" y="12085"/>
                    <a:pt x="3502" y="7367"/>
                  </a:cubicBezTo>
                  <a:cubicBezTo>
                    <a:pt x="3751" y="5430"/>
                    <a:pt x="4061" y="3480"/>
                    <a:pt x="4745" y="1642"/>
                  </a:cubicBezTo>
                  <a:cubicBezTo>
                    <a:pt x="4900" y="1221"/>
                    <a:pt x="5080" y="805"/>
                    <a:pt x="5216" y="376"/>
                  </a:cubicBezTo>
                  <a:cubicBezTo>
                    <a:pt x="5282" y="169"/>
                    <a:pt x="5116" y="0"/>
                    <a:pt x="4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0"/>
            <p:cNvSpPr/>
            <p:nvPr/>
          </p:nvSpPr>
          <p:spPr>
            <a:xfrm>
              <a:off x="4914875" y="1707550"/>
              <a:ext cx="111975" cy="541400"/>
            </a:xfrm>
            <a:custGeom>
              <a:rect b="b" l="l" r="r" t="t"/>
              <a:pathLst>
                <a:path extrusionOk="0" h="21656" w="4479">
                  <a:moveTo>
                    <a:pt x="3808" y="1"/>
                  </a:moveTo>
                  <a:cubicBezTo>
                    <a:pt x="3698" y="1"/>
                    <a:pt x="3587" y="60"/>
                    <a:pt x="3539" y="179"/>
                  </a:cubicBezTo>
                  <a:cubicBezTo>
                    <a:pt x="3143" y="1191"/>
                    <a:pt x="2876" y="2254"/>
                    <a:pt x="2633" y="3309"/>
                  </a:cubicBezTo>
                  <a:cubicBezTo>
                    <a:pt x="1373" y="8902"/>
                    <a:pt x="871" y="14633"/>
                    <a:pt x="0" y="20296"/>
                  </a:cubicBezTo>
                  <a:cubicBezTo>
                    <a:pt x="20" y="20302"/>
                    <a:pt x="32" y="20307"/>
                    <a:pt x="51" y="20321"/>
                  </a:cubicBezTo>
                  <a:cubicBezTo>
                    <a:pt x="963" y="20693"/>
                    <a:pt x="1900" y="21029"/>
                    <a:pt x="2863" y="21313"/>
                  </a:cubicBezTo>
                  <a:cubicBezTo>
                    <a:pt x="2925" y="21339"/>
                    <a:pt x="2994" y="21351"/>
                    <a:pt x="3062" y="21376"/>
                  </a:cubicBezTo>
                  <a:cubicBezTo>
                    <a:pt x="3398" y="21470"/>
                    <a:pt x="3733" y="21568"/>
                    <a:pt x="4080" y="21656"/>
                  </a:cubicBezTo>
                  <a:cubicBezTo>
                    <a:pt x="4260" y="16074"/>
                    <a:pt x="3994" y="10480"/>
                    <a:pt x="4278" y="4899"/>
                  </a:cubicBezTo>
                  <a:cubicBezTo>
                    <a:pt x="4359" y="3334"/>
                    <a:pt x="4478" y="1707"/>
                    <a:pt x="4080" y="205"/>
                  </a:cubicBezTo>
                  <a:cubicBezTo>
                    <a:pt x="4045" y="69"/>
                    <a:pt x="3927" y="1"/>
                    <a:pt x="38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0"/>
            <p:cNvSpPr/>
            <p:nvPr/>
          </p:nvSpPr>
          <p:spPr>
            <a:xfrm>
              <a:off x="5143675" y="1859025"/>
              <a:ext cx="161150" cy="414750"/>
            </a:xfrm>
            <a:custGeom>
              <a:rect b="b" l="l" r="r" t="t"/>
              <a:pathLst>
                <a:path extrusionOk="0" h="16590" w="6446">
                  <a:moveTo>
                    <a:pt x="6445" y="0"/>
                  </a:moveTo>
                  <a:lnTo>
                    <a:pt x="6445" y="0"/>
                  </a:lnTo>
                  <a:cubicBezTo>
                    <a:pt x="3291" y="5023"/>
                    <a:pt x="1212" y="10660"/>
                    <a:pt x="0" y="16472"/>
                  </a:cubicBezTo>
                  <a:cubicBezTo>
                    <a:pt x="851" y="16546"/>
                    <a:pt x="1714" y="16583"/>
                    <a:pt x="2583" y="16589"/>
                  </a:cubicBezTo>
                  <a:cubicBezTo>
                    <a:pt x="3453" y="10970"/>
                    <a:pt x="4751" y="5427"/>
                    <a:pt x="6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0"/>
            <p:cNvSpPr/>
            <p:nvPr/>
          </p:nvSpPr>
          <p:spPr>
            <a:xfrm>
              <a:off x="5244100" y="1870825"/>
              <a:ext cx="183950" cy="402350"/>
            </a:xfrm>
            <a:custGeom>
              <a:rect b="b" l="l" r="r" t="t"/>
              <a:pathLst>
                <a:path extrusionOk="0" h="16094" w="7358">
                  <a:moveTo>
                    <a:pt x="7357" y="1"/>
                  </a:moveTo>
                  <a:lnTo>
                    <a:pt x="7357" y="1"/>
                  </a:lnTo>
                  <a:cubicBezTo>
                    <a:pt x="4539" y="4085"/>
                    <a:pt x="3061" y="8910"/>
                    <a:pt x="1150" y="13486"/>
                  </a:cubicBezTo>
                  <a:cubicBezTo>
                    <a:pt x="783" y="14361"/>
                    <a:pt x="404" y="15229"/>
                    <a:pt x="1" y="16094"/>
                  </a:cubicBezTo>
                  <a:cubicBezTo>
                    <a:pt x="869" y="16062"/>
                    <a:pt x="1732" y="15994"/>
                    <a:pt x="2583" y="15888"/>
                  </a:cubicBezTo>
                  <a:cubicBezTo>
                    <a:pt x="3161" y="15819"/>
                    <a:pt x="3732" y="15733"/>
                    <a:pt x="4291" y="15627"/>
                  </a:cubicBezTo>
                  <a:cubicBezTo>
                    <a:pt x="4589" y="13733"/>
                    <a:pt x="4967" y="11847"/>
                    <a:pt x="5346" y="9965"/>
                  </a:cubicBezTo>
                  <a:cubicBezTo>
                    <a:pt x="6016" y="6643"/>
                    <a:pt x="6687" y="3322"/>
                    <a:pt x="7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0"/>
            <p:cNvSpPr/>
            <p:nvPr/>
          </p:nvSpPr>
          <p:spPr>
            <a:xfrm>
              <a:off x="5400275" y="1838225"/>
              <a:ext cx="108800" cy="413050"/>
            </a:xfrm>
            <a:custGeom>
              <a:rect b="b" l="l" r="r" t="t"/>
              <a:pathLst>
                <a:path extrusionOk="0" h="16522" w="4352">
                  <a:moveTo>
                    <a:pt x="3396" y="1"/>
                  </a:moveTo>
                  <a:cubicBezTo>
                    <a:pt x="2749" y="5228"/>
                    <a:pt x="1720" y="10406"/>
                    <a:pt x="298" y="15478"/>
                  </a:cubicBezTo>
                  <a:cubicBezTo>
                    <a:pt x="204" y="15833"/>
                    <a:pt x="104" y="16174"/>
                    <a:pt x="0" y="16521"/>
                  </a:cubicBezTo>
                  <a:cubicBezTo>
                    <a:pt x="1341" y="16198"/>
                    <a:pt x="2638" y="15782"/>
                    <a:pt x="3904" y="15292"/>
                  </a:cubicBezTo>
                  <a:cubicBezTo>
                    <a:pt x="3898" y="14298"/>
                    <a:pt x="3874" y="13300"/>
                    <a:pt x="3874" y="12306"/>
                  </a:cubicBezTo>
                  <a:cubicBezTo>
                    <a:pt x="3880" y="8183"/>
                    <a:pt x="4351" y="3999"/>
                    <a:pt x="3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0"/>
            <p:cNvSpPr/>
            <p:nvPr/>
          </p:nvSpPr>
          <p:spPr>
            <a:xfrm>
              <a:off x="5337375" y="818450"/>
              <a:ext cx="11050" cy="191100"/>
            </a:xfrm>
            <a:custGeom>
              <a:rect b="b" l="l" r="r" t="t"/>
              <a:pathLst>
                <a:path extrusionOk="0" h="7644" w="442">
                  <a:moveTo>
                    <a:pt x="218" y="1"/>
                  </a:moveTo>
                  <a:cubicBezTo>
                    <a:pt x="101" y="1"/>
                    <a:pt x="1" y="99"/>
                    <a:pt x="1" y="224"/>
                  </a:cubicBezTo>
                  <a:lnTo>
                    <a:pt x="1" y="7420"/>
                  </a:lnTo>
                  <a:cubicBezTo>
                    <a:pt x="1" y="7544"/>
                    <a:pt x="101" y="7644"/>
                    <a:pt x="218" y="7644"/>
                  </a:cubicBezTo>
                  <a:cubicBezTo>
                    <a:pt x="342" y="7644"/>
                    <a:pt x="442" y="7544"/>
                    <a:pt x="442" y="7420"/>
                  </a:cubicBezTo>
                  <a:lnTo>
                    <a:pt x="442" y="224"/>
                  </a:lnTo>
                  <a:cubicBezTo>
                    <a:pt x="442" y="99"/>
                    <a:pt x="342" y="1"/>
                    <a:pt x="2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0"/>
            <p:cNvSpPr/>
            <p:nvPr/>
          </p:nvSpPr>
          <p:spPr>
            <a:xfrm>
              <a:off x="5247350" y="908450"/>
              <a:ext cx="191125" cy="11075"/>
            </a:xfrm>
            <a:custGeom>
              <a:rect b="b" l="l" r="r" t="t"/>
              <a:pathLst>
                <a:path extrusionOk="0" h="443" w="7645">
                  <a:moveTo>
                    <a:pt x="218" y="1"/>
                  </a:moveTo>
                  <a:cubicBezTo>
                    <a:pt x="100" y="1"/>
                    <a:pt x="0" y="101"/>
                    <a:pt x="0" y="219"/>
                  </a:cubicBezTo>
                  <a:cubicBezTo>
                    <a:pt x="0" y="342"/>
                    <a:pt x="100" y="442"/>
                    <a:pt x="218" y="442"/>
                  </a:cubicBezTo>
                  <a:lnTo>
                    <a:pt x="7421" y="442"/>
                  </a:lnTo>
                  <a:cubicBezTo>
                    <a:pt x="7545" y="442"/>
                    <a:pt x="7644" y="342"/>
                    <a:pt x="7644" y="219"/>
                  </a:cubicBezTo>
                  <a:cubicBezTo>
                    <a:pt x="7644" y="101"/>
                    <a:pt x="7545" y="1"/>
                    <a:pt x="7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0"/>
            <p:cNvSpPr/>
            <p:nvPr/>
          </p:nvSpPr>
          <p:spPr>
            <a:xfrm>
              <a:off x="5293750" y="861125"/>
              <a:ext cx="102325" cy="113050"/>
            </a:xfrm>
            <a:custGeom>
              <a:rect b="b" l="l" r="r" t="t"/>
              <a:pathLst>
                <a:path extrusionOk="0" h="4522" w="4093">
                  <a:moveTo>
                    <a:pt x="249" y="1"/>
                  </a:moveTo>
                  <a:cubicBezTo>
                    <a:pt x="197" y="1"/>
                    <a:pt x="144" y="19"/>
                    <a:pt x="101" y="57"/>
                  </a:cubicBezTo>
                  <a:cubicBezTo>
                    <a:pt x="14" y="137"/>
                    <a:pt x="1" y="274"/>
                    <a:pt x="81" y="367"/>
                  </a:cubicBezTo>
                  <a:lnTo>
                    <a:pt x="3683" y="4447"/>
                  </a:lnTo>
                  <a:cubicBezTo>
                    <a:pt x="3726" y="4496"/>
                    <a:pt x="3789" y="4521"/>
                    <a:pt x="3851" y="4521"/>
                  </a:cubicBezTo>
                  <a:cubicBezTo>
                    <a:pt x="3901" y="4521"/>
                    <a:pt x="3950" y="4502"/>
                    <a:pt x="3993" y="4464"/>
                  </a:cubicBezTo>
                  <a:cubicBezTo>
                    <a:pt x="4087" y="4384"/>
                    <a:pt x="4093" y="4247"/>
                    <a:pt x="4012" y="4154"/>
                  </a:cubicBezTo>
                  <a:lnTo>
                    <a:pt x="411" y="75"/>
                  </a:lnTo>
                  <a:cubicBezTo>
                    <a:pt x="368" y="25"/>
                    <a:pt x="309" y="1"/>
                    <a:pt x="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0"/>
            <p:cNvSpPr/>
            <p:nvPr/>
          </p:nvSpPr>
          <p:spPr>
            <a:xfrm>
              <a:off x="5287875" y="867075"/>
              <a:ext cx="114275" cy="101025"/>
            </a:xfrm>
            <a:custGeom>
              <a:rect b="b" l="l" r="r" t="t"/>
              <a:pathLst>
                <a:path extrusionOk="0" h="4041" w="4571">
                  <a:moveTo>
                    <a:pt x="4323" y="0"/>
                  </a:moveTo>
                  <a:cubicBezTo>
                    <a:pt x="4273" y="0"/>
                    <a:pt x="4221" y="18"/>
                    <a:pt x="4179" y="54"/>
                  </a:cubicBezTo>
                  <a:lnTo>
                    <a:pt x="100" y="3656"/>
                  </a:lnTo>
                  <a:cubicBezTo>
                    <a:pt x="6" y="3736"/>
                    <a:pt x="1" y="3879"/>
                    <a:pt x="81" y="3966"/>
                  </a:cubicBezTo>
                  <a:cubicBezTo>
                    <a:pt x="124" y="4016"/>
                    <a:pt x="181" y="4040"/>
                    <a:pt x="242" y="4040"/>
                  </a:cubicBezTo>
                  <a:cubicBezTo>
                    <a:pt x="299" y="4040"/>
                    <a:pt x="348" y="4022"/>
                    <a:pt x="391" y="3991"/>
                  </a:cubicBezTo>
                  <a:lnTo>
                    <a:pt x="4471" y="389"/>
                  </a:lnTo>
                  <a:cubicBezTo>
                    <a:pt x="4557" y="309"/>
                    <a:pt x="4571" y="166"/>
                    <a:pt x="4489" y="74"/>
                  </a:cubicBezTo>
                  <a:cubicBezTo>
                    <a:pt x="4445" y="26"/>
                    <a:pt x="4384" y="0"/>
                    <a:pt x="43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0"/>
            <p:cNvSpPr/>
            <p:nvPr/>
          </p:nvSpPr>
          <p:spPr>
            <a:xfrm>
              <a:off x="5804275" y="1458700"/>
              <a:ext cx="9175" cy="158850"/>
            </a:xfrm>
            <a:custGeom>
              <a:rect b="b" l="l" r="r" t="t"/>
              <a:pathLst>
                <a:path extrusionOk="0" h="6354" w="367">
                  <a:moveTo>
                    <a:pt x="180" y="1"/>
                  </a:moveTo>
                  <a:cubicBezTo>
                    <a:pt x="82" y="1"/>
                    <a:pt x="0" y="81"/>
                    <a:pt x="0" y="181"/>
                  </a:cubicBezTo>
                  <a:lnTo>
                    <a:pt x="0" y="6173"/>
                  </a:lnTo>
                  <a:cubicBezTo>
                    <a:pt x="0" y="6271"/>
                    <a:pt x="82" y="6353"/>
                    <a:pt x="180" y="6353"/>
                  </a:cubicBezTo>
                  <a:cubicBezTo>
                    <a:pt x="280" y="6353"/>
                    <a:pt x="367" y="6271"/>
                    <a:pt x="367" y="6173"/>
                  </a:cubicBezTo>
                  <a:lnTo>
                    <a:pt x="367" y="181"/>
                  </a:lnTo>
                  <a:cubicBezTo>
                    <a:pt x="367" y="81"/>
                    <a:pt x="280" y="1"/>
                    <a:pt x="1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0"/>
            <p:cNvSpPr/>
            <p:nvPr/>
          </p:nvSpPr>
          <p:spPr>
            <a:xfrm>
              <a:off x="5729325" y="1533525"/>
              <a:ext cx="158975" cy="9175"/>
            </a:xfrm>
            <a:custGeom>
              <a:rect b="b" l="l" r="r" t="t"/>
              <a:pathLst>
                <a:path extrusionOk="0" h="367" w="6359">
                  <a:moveTo>
                    <a:pt x="186" y="0"/>
                  </a:moveTo>
                  <a:cubicBezTo>
                    <a:pt x="86" y="0"/>
                    <a:pt x="0" y="82"/>
                    <a:pt x="0" y="186"/>
                  </a:cubicBezTo>
                  <a:cubicBezTo>
                    <a:pt x="0" y="286"/>
                    <a:pt x="86" y="367"/>
                    <a:pt x="186" y="367"/>
                  </a:cubicBezTo>
                  <a:lnTo>
                    <a:pt x="6172" y="367"/>
                  </a:lnTo>
                  <a:cubicBezTo>
                    <a:pt x="6276" y="367"/>
                    <a:pt x="6358" y="286"/>
                    <a:pt x="6358" y="186"/>
                  </a:cubicBezTo>
                  <a:cubicBezTo>
                    <a:pt x="6358" y="82"/>
                    <a:pt x="6276" y="0"/>
                    <a:pt x="61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0"/>
            <p:cNvSpPr/>
            <p:nvPr/>
          </p:nvSpPr>
          <p:spPr>
            <a:xfrm>
              <a:off x="5767950" y="1494175"/>
              <a:ext cx="85100" cy="94000"/>
            </a:xfrm>
            <a:custGeom>
              <a:rect b="b" l="l" r="r" t="t"/>
              <a:pathLst>
                <a:path extrusionOk="0" h="3760" w="3404">
                  <a:moveTo>
                    <a:pt x="210" y="0"/>
                  </a:moveTo>
                  <a:cubicBezTo>
                    <a:pt x="167" y="0"/>
                    <a:pt x="123" y="15"/>
                    <a:pt x="88" y="47"/>
                  </a:cubicBezTo>
                  <a:cubicBezTo>
                    <a:pt x="8" y="115"/>
                    <a:pt x="0" y="227"/>
                    <a:pt x="69" y="302"/>
                  </a:cubicBezTo>
                  <a:lnTo>
                    <a:pt x="3062" y="3697"/>
                  </a:lnTo>
                  <a:cubicBezTo>
                    <a:pt x="3100" y="3735"/>
                    <a:pt x="3149" y="3760"/>
                    <a:pt x="3198" y="3760"/>
                  </a:cubicBezTo>
                  <a:cubicBezTo>
                    <a:pt x="3241" y="3760"/>
                    <a:pt x="3286" y="3742"/>
                    <a:pt x="3323" y="3711"/>
                  </a:cubicBezTo>
                  <a:cubicBezTo>
                    <a:pt x="3398" y="3648"/>
                    <a:pt x="3404" y="3531"/>
                    <a:pt x="3341" y="3456"/>
                  </a:cubicBezTo>
                  <a:lnTo>
                    <a:pt x="343" y="60"/>
                  </a:lnTo>
                  <a:cubicBezTo>
                    <a:pt x="310" y="20"/>
                    <a:pt x="260" y="0"/>
                    <a:pt x="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0"/>
            <p:cNvSpPr/>
            <p:nvPr/>
          </p:nvSpPr>
          <p:spPr>
            <a:xfrm>
              <a:off x="5763000" y="1499125"/>
              <a:ext cx="95000" cy="84100"/>
            </a:xfrm>
            <a:custGeom>
              <a:rect b="b" l="l" r="r" t="t"/>
              <a:pathLst>
                <a:path extrusionOk="0" h="3364" w="3800">
                  <a:moveTo>
                    <a:pt x="3601" y="0"/>
                  </a:moveTo>
                  <a:cubicBezTo>
                    <a:pt x="3556" y="0"/>
                    <a:pt x="3511" y="16"/>
                    <a:pt x="3476" y="48"/>
                  </a:cubicBezTo>
                  <a:lnTo>
                    <a:pt x="86" y="3040"/>
                  </a:lnTo>
                  <a:cubicBezTo>
                    <a:pt x="6" y="3109"/>
                    <a:pt x="0" y="3227"/>
                    <a:pt x="69" y="3301"/>
                  </a:cubicBezTo>
                  <a:cubicBezTo>
                    <a:pt x="106" y="3338"/>
                    <a:pt x="155" y="3364"/>
                    <a:pt x="206" y="3364"/>
                  </a:cubicBezTo>
                  <a:cubicBezTo>
                    <a:pt x="249" y="3364"/>
                    <a:pt x="292" y="3344"/>
                    <a:pt x="329" y="3313"/>
                  </a:cubicBezTo>
                  <a:lnTo>
                    <a:pt x="3719" y="321"/>
                  </a:lnTo>
                  <a:cubicBezTo>
                    <a:pt x="3794" y="253"/>
                    <a:pt x="3800" y="141"/>
                    <a:pt x="3737" y="60"/>
                  </a:cubicBezTo>
                  <a:cubicBezTo>
                    <a:pt x="3702" y="21"/>
                    <a:pt x="3651" y="0"/>
                    <a:pt x="36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0"/>
            <p:cNvSpPr/>
            <p:nvPr/>
          </p:nvSpPr>
          <p:spPr>
            <a:xfrm>
              <a:off x="5354150" y="1954950"/>
              <a:ext cx="9175" cy="158975"/>
            </a:xfrm>
            <a:custGeom>
              <a:rect b="b" l="l" r="r" t="t"/>
              <a:pathLst>
                <a:path extrusionOk="0" h="6359" w="367">
                  <a:moveTo>
                    <a:pt x="187" y="0"/>
                  </a:moveTo>
                  <a:cubicBezTo>
                    <a:pt x="81" y="0"/>
                    <a:pt x="0" y="81"/>
                    <a:pt x="0" y="187"/>
                  </a:cubicBezTo>
                  <a:lnTo>
                    <a:pt x="0" y="6172"/>
                  </a:lnTo>
                  <a:cubicBezTo>
                    <a:pt x="0" y="6276"/>
                    <a:pt x="81" y="6358"/>
                    <a:pt x="187" y="6358"/>
                  </a:cubicBezTo>
                  <a:cubicBezTo>
                    <a:pt x="286" y="6358"/>
                    <a:pt x="367" y="6276"/>
                    <a:pt x="367" y="6172"/>
                  </a:cubicBezTo>
                  <a:lnTo>
                    <a:pt x="367" y="187"/>
                  </a:lnTo>
                  <a:cubicBezTo>
                    <a:pt x="367" y="81"/>
                    <a:pt x="286" y="0"/>
                    <a:pt x="1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0"/>
            <p:cNvSpPr/>
            <p:nvPr/>
          </p:nvSpPr>
          <p:spPr>
            <a:xfrm>
              <a:off x="5279350" y="2029750"/>
              <a:ext cx="158800" cy="9325"/>
            </a:xfrm>
            <a:custGeom>
              <a:rect b="b" l="l" r="r" t="t"/>
              <a:pathLst>
                <a:path extrusionOk="0" h="373" w="6352">
                  <a:moveTo>
                    <a:pt x="181" y="0"/>
                  </a:moveTo>
                  <a:cubicBezTo>
                    <a:pt x="81" y="0"/>
                    <a:pt x="0" y="88"/>
                    <a:pt x="0" y="187"/>
                  </a:cubicBezTo>
                  <a:cubicBezTo>
                    <a:pt x="0" y="286"/>
                    <a:pt x="81" y="373"/>
                    <a:pt x="181" y="373"/>
                  </a:cubicBezTo>
                  <a:lnTo>
                    <a:pt x="6171" y="373"/>
                  </a:lnTo>
                  <a:cubicBezTo>
                    <a:pt x="6271" y="373"/>
                    <a:pt x="6351" y="286"/>
                    <a:pt x="6351" y="187"/>
                  </a:cubicBezTo>
                  <a:cubicBezTo>
                    <a:pt x="6351" y="88"/>
                    <a:pt x="6271" y="0"/>
                    <a:pt x="6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0"/>
            <p:cNvSpPr/>
            <p:nvPr/>
          </p:nvSpPr>
          <p:spPr>
            <a:xfrm>
              <a:off x="5317975" y="1990450"/>
              <a:ext cx="85100" cy="93975"/>
            </a:xfrm>
            <a:custGeom>
              <a:rect b="b" l="l" r="r" t="t"/>
              <a:pathLst>
                <a:path extrusionOk="0" h="3759" w="3404">
                  <a:moveTo>
                    <a:pt x="198" y="0"/>
                  </a:moveTo>
                  <a:cubicBezTo>
                    <a:pt x="156" y="0"/>
                    <a:pt x="114" y="15"/>
                    <a:pt x="81" y="45"/>
                  </a:cubicBezTo>
                  <a:cubicBezTo>
                    <a:pt x="6" y="114"/>
                    <a:pt x="1" y="231"/>
                    <a:pt x="69" y="306"/>
                  </a:cubicBezTo>
                  <a:lnTo>
                    <a:pt x="3061" y="3696"/>
                  </a:lnTo>
                  <a:cubicBezTo>
                    <a:pt x="3098" y="3739"/>
                    <a:pt x="3149" y="3758"/>
                    <a:pt x="3198" y="3758"/>
                  </a:cubicBezTo>
                  <a:cubicBezTo>
                    <a:pt x="3241" y="3758"/>
                    <a:pt x="3285" y="3746"/>
                    <a:pt x="3322" y="3715"/>
                  </a:cubicBezTo>
                  <a:cubicBezTo>
                    <a:pt x="3396" y="3647"/>
                    <a:pt x="3404" y="3529"/>
                    <a:pt x="3335" y="3454"/>
                  </a:cubicBezTo>
                  <a:lnTo>
                    <a:pt x="342" y="64"/>
                  </a:lnTo>
                  <a:cubicBezTo>
                    <a:pt x="304" y="23"/>
                    <a:pt x="251" y="0"/>
                    <a:pt x="1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0"/>
            <p:cNvSpPr/>
            <p:nvPr/>
          </p:nvSpPr>
          <p:spPr>
            <a:xfrm>
              <a:off x="5313025" y="1995425"/>
              <a:ext cx="95025" cy="84050"/>
            </a:xfrm>
            <a:custGeom>
              <a:rect b="b" l="l" r="r" t="t"/>
              <a:pathLst>
                <a:path extrusionOk="0" h="3362" w="3801">
                  <a:moveTo>
                    <a:pt x="3591" y="0"/>
                  </a:moveTo>
                  <a:cubicBezTo>
                    <a:pt x="3549" y="0"/>
                    <a:pt x="3507" y="15"/>
                    <a:pt x="3471" y="46"/>
                  </a:cubicBezTo>
                  <a:lnTo>
                    <a:pt x="81" y="3038"/>
                  </a:lnTo>
                  <a:cubicBezTo>
                    <a:pt x="6" y="3106"/>
                    <a:pt x="0" y="3224"/>
                    <a:pt x="69" y="3299"/>
                  </a:cubicBezTo>
                  <a:cubicBezTo>
                    <a:pt x="100" y="3342"/>
                    <a:pt x="155" y="3361"/>
                    <a:pt x="204" y="3361"/>
                  </a:cubicBezTo>
                  <a:cubicBezTo>
                    <a:pt x="249" y="3361"/>
                    <a:pt x="292" y="3348"/>
                    <a:pt x="324" y="3316"/>
                  </a:cubicBezTo>
                  <a:lnTo>
                    <a:pt x="3720" y="318"/>
                  </a:lnTo>
                  <a:cubicBezTo>
                    <a:pt x="3794" y="256"/>
                    <a:pt x="3800" y="138"/>
                    <a:pt x="3732" y="64"/>
                  </a:cubicBezTo>
                  <a:cubicBezTo>
                    <a:pt x="3694" y="22"/>
                    <a:pt x="3643" y="0"/>
                    <a:pt x="3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0"/>
            <p:cNvSpPr/>
            <p:nvPr/>
          </p:nvSpPr>
          <p:spPr>
            <a:xfrm>
              <a:off x="4603525" y="1458700"/>
              <a:ext cx="9175" cy="158850"/>
            </a:xfrm>
            <a:custGeom>
              <a:rect b="b" l="l" r="r" t="t"/>
              <a:pathLst>
                <a:path extrusionOk="0" h="6354" w="367">
                  <a:moveTo>
                    <a:pt x="186" y="1"/>
                  </a:moveTo>
                  <a:cubicBezTo>
                    <a:pt x="87" y="1"/>
                    <a:pt x="0" y="81"/>
                    <a:pt x="0" y="181"/>
                  </a:cubicBezTo>
                  <a:lnTo>
                    <a:pt x="0" y="6173"/>
                  </a:lnTo>
                  <a:cubicBezTo>
                    <a:pt x="0" y="6271"/>
                    <a:pt x="87" y="6353"/>
                    <a:pt x="186" y="6353"/>
                  </a:cubicBezTo>
                  <a:cubicBezTo>
                    <a:pt x="286" y="6353"/>
                    <a:pt x="367" y="6271"/>
                    <a:pt x="367" y="6173"/>
                  </a:cubicBezTo>
                  <a:lnTo>
                    <a:pt x="367" y="181"/>
                  </a:lnTo>
                  <a:cubicBezTo>
                    <a:pt x="367" y="81"/>
                    <a:pt x="286" y="1"/>
                    <a:pt x="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0"/>
            <p:cNvSpPr/>
            <p:nvPr/>
          </p:nvSpPr>
          <p:spPr>
            <a:xfrm>
              <a:off x="4528725" y="1533525"/>
              <a:ext cx="158925" cy="9175"/>
            </a:xfrm>
            <a:custGeom>
              <a:rect b="b" l="l" r="r" t="t"/>
              <a:pathLst>
                <a:path extrusionOk="0" h="367" w="6357">
                  <a:moveTo>
                    <a:pt x="186" y="0"/>
                  </a:moveTo>
                  <a:cubicBezTo>
                    <a:pt x="81" y="0"/>
                    <a:pt x="0" y="82"/>
                    <a:pt x="0" y="186"/>
                  </a:cubicBezTo>
                  <a:cubicBezTo>
                    <a:pt x="0" y="286"/>
                    <a:pt x="81" y="367"/>
                    <a:pt x="186" y="367"/>
                  </a:cubicBezTo>
                  <a:lnTo>
                    <a:pt x="6171" y="367"/>
                  </a:lnTo>
                  <a:cubicBezTo>
                    <a:pt x="6270" y="367"/>
                    <a:pt x="6357" y="286"/>
                    <a:pt x="6357" y="186"/>
                  </a:cubicBezTo>
                  <a:cubicBezTo>
                    <a:pt x="6357" y="82"/>
                    <a:pt x="6270" y="0"/>
                    <a:pt x="6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0"/>
            <p:cNvSpPr/>
            <p:nvPr/>
          </p:nvSpPr>
          <p:spPr>
            <a:xfrm>
              <a:off x="4567350" y="1494175"/>
              <a:ext cx="85100" cy="94000"/>
            </a:xfrm>
            <a:custGeom>
              <a:rect b="b" l="l" r="r" t="t"/>
              <a:pathLst>
                <a:path extrusionOk="0" h="3760" w="3404">
                  <a:moveTo>
                    <a:pt x="208" y="0"/>
                  </a:moveTo>
                  <a:cubicBezTo>
                    <a:pt x="166" y="0"/>
                    <a:pt x="123" y="15"/>
                    <a:pt x="88" y="47"/>
                  </a:cubicBezTo>
                  <a:cubicBezTo>
                    <a:pt x="6" y="115"/>
                    <a:pt x="0" y="227"/>
                    <a:pt x="69" y="302"/>
                  </a:cubicBezTo>
                  <a:lnTo>
                    <a:pt x="3061" y="3697"/>
                  </a:lnTo>
                  <a:cubicBezTo>
                    <a:pt x="3098" y="3735"/>
                    <a:pt x="3149" y="3760"/>
                    <a:pt x="3198" y="3760"/>
                  </a:cubicBezTo>
                  <a:cubicBezTo>
                    <a:pt x="3241" y="3760"/>
                    <a:pt x="3285" y="3742"/>
                    <a:pt x="3322" y="3711"/>
                  </a:cubicBezTo>
                  <a:cubicBezTo>
                    <a:pt x="3396" y="3648"/>
                    <a:pt x="3404" y="3531"/>
                    <a:pt x="3341" y="3456"/>
                  </a:cubicBezTo>
                  <a:lnTo>
                    <a:pt x="342" y="60"/>
                  </a:lnTo>
                  <a:cubicBezTo>
                    <a:pt x="306" y="20"/>
                    <a:pt x="257" y="0"/>
                    <a:pt x="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0"/>
            <p:cNvSpPr/>
            <p:nvPr/>
          </p:nvSpPr>
          <p:spPr>
            <a:xfrm>
              <a:off x="4562400" y="1499125"/>
              <a:ext cx="95000" cy="84100"/>
            </a:xfrm>
            <a:custGeom>
              <a:rect b="b" l="l" r="r" t="t"/>
              <a:pathLst>
                <a:path extrusionOk="0" h="3364" w="3800">
                  <a:moveTo>
                    <a:pt x="3600" y="0"/>
                  </a:moveTo>
                  <a:cubicBezTo>
                    <a:pt x="3556" y="0"/>
                    <a:pt x="3511" y="16"/>
                    <a:pt x="3477" y="48"/>
                  </a:cubicBezTo>
                  <a:lnTo>
                    <a:pt x="87" y="3040"/>
                  </a:lnTo>
                  <a:cubicBezTo>
                    <a:pt x="6" y="3109"/>
                    <a:pt x="0" y="3227"/>
                    <a:pt x="69" y="3301"/>
                  </a:cubicBezTo>
                  <a:cubicBezTo>
                    <a:pt x="106" y="3338"/>
                    <a:pt x="155" y="3364"/>
                    <a:pt x="204" y="3364"/>
                  </a:cubicBezTo>
                  <a:cubicBezTo>
                    <a:pt x="249" y="3364"/>
                    <a:pt x="292" y="3344"/>
                    <a:pt x="329" y="3313"/>
                  </a:cubicBezTo>
                  <a:lnTo>
                    <a:pt x="3719" y="321"/>
                  </a:lnTo>
                  <a:cubicBezTo>
                    <a:pt x="3794" y="253"/>
                    <a:pt x="3800" y="141"/>
                    <a:pt x="3737" y="60"/>
                  </a:cubicBezTo>
                  <a:cubicBezTo>
                    <a:pt x="3701" y="21"/>
                    <a:pt x="3651" y="0"/>
                    <a:pt x="36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8" name="Google Shape;1448;p40"/>
          <p:cNvGrpSpPr/>
          <p:nvPr/>
        </p:nvGrpSpPr>
        <p:grpSpPr>
          <a:xfrm>
            <a:off x="5108583" y="3367564"/>
            <a:ext cx="448034" cy="447956"/>
            <a:chOff x="10333025" y="2667100"/>
            <a:chExt cx="191100" cy="191075"/>
          </a:xfrm>
        </p:grpSpPr>
        <p:sp>
          <p:nvSpPr>
            <p:cNvPr id="1449" name="Google Shape;1449;p40"/>
            <p:cNvSpPr/>
            <p:nvPr/>
          </p:nvSpPr>
          <p:spPr>
            <a:xfrm>
              <a:off x="10423075" y="2667100"/>
              <a:ext cx="11050" cy="191075"/>
            </a:xfrm>
            <a:custGeom>
              <a:rect b="b" l="l" r="r" t="t"/>
              <a:pathLst>
                <a:path extrusionOk="0" h="7643" w="442">
                  <a:moveTo>
                    <a:pt x="218" y="0"/>
                  </a:moveTo>
                  <a:cubicBezTo>
                    <a:pt x="100" y="0"/>
                    <a:pt x="0" y="98"/>
                    <a:pt x="0" y="224"/>
                  </a:cubicBezTo>
                  <a:lnTo>
                    <a:pt x="0" y="7425"/>
                  </a:lnTo>
                  <a:cubicBezTo>
                    <a:pt x="0" y="7543"/>
                    <a:pt x="100" y="7643"/>
                    <a:pt x="218" y="7643"/>
                  </a:cubicBezTo>
                  <a:cubicBezTo>
                    <a:pt x="342" y="7643"/>
                    <a:pt x="441" y="7543"/>
                    <a:pt x="441" y="7425"/>
                  </a:cubicBezTo>
                  <a:lnTo>
                    <a:pt x="441" y="224"/>
                  </a:lnTo>
                  <a:cubicBezTo>
                    <a:pt x="441" y="98"/>
                    <a:pt x="342" y="0"/>
                    <a:pt x="2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0"/>
            <p:cNvSpPr/>
            <p:nvPr/>
          </p:nvSpPr>
          <p:spPr>
            <a:xfrm>
              <a:off x="10333025" y="2757100"/>
              <a:ext cx="191100" cy="11050"/>
            </a:xfrm>
            <a:custGeom>
              <a:rect b="b" l="l" r="r" t="t"/>
              <a:pathLst>
                <a:path extrusionOk="0" h="442" w="7644">
                  <a:moveTo>
                    <a:pt x="218" y="0"/>
                  </a:moveTo>
                  <a:cubicBezTo>
                    <a:pt x="101" y="0"/>
                    <a:pt x="1" y="100"/>
                    <a:pt x="1" y="224"/>
                  </a:cubicBezTo>
                  <a:cubicBezTo>
                    <a:pt x="1" y="341"/>
                    <a:pt x="101" y="441"/>
                    <a:pt x="218" y="441"/>
                  </a:cubicBezTo>
                  <a:lnTo>
                    <a:pt x="7420" y="441"/>
                  </a:lnTo>
                  <a:cubicBezTo>
                    <a:pt x="7545" y="441"/>
                    <a:pt x="7643" y="341"/>
                    <a:pt x="7643" y="224"/>
                  </a:cubicBezTo>
                  <a:cubicBezTo>
                    <a:pt x="7643" y="100"/>
                    <a:pt x="7545" y="0"/>
                    <a:pt x="7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0"/>
            <p:cNvSpPr/>
            <p:nvPr/>
          </p:nvSpPr>
          <p:spPr>
            <a:xfrm>
              <a:off x="10379450" y="2709800"/>
              <a:ext cx="102325" cy="113000"/>
            </a:xfrm>
            <a:custGeom>
              <a:rect b="b" l="l" r="r" t="t"/>
              <a:pathLst>
                <a:path extrusionOk="0" h="4520" w="4093">
                  <a:moveTo>
                    <a:pt x="245" y="1"/>
                  </a:moveTo>
                  <a:cubicBezTo>
                    <a:pt x="194" y="1"/>
                    <a:pt x="142" y="18"/>
                    <a:pt x="100" y="55"/>
                  </a:cubicBezTo>
                  <a:cubicBezTo>
                    <a:pt x="12" y="135"/>
                    <a:pt x="0" y="278"/>
                    <a:pt x="81" y="365"/>
                  </a:cubicBezTo>
                  <a:lnTo>
                    <a:pt x="3682" y="4445"/>
                  </a:lnTo>
                  <a:cubicBezTo>
                    <a:pt x="3726" y="4494"/>
                    <a:pt x="3788" y="4519"/>
                    <a:pt x="3849" y="4519"/>
                  </a:cubicBezTo>
                  <a:cubicBezTo>
                    <a:pt x="3900" y="4519"/>
                    <a:pt x="3955" y="4500"/>
                    <a:pt x="3992" y="4463"/>
                  </a:cubicBezTo>
                  <a:cubicBezTo>
                    <a:pt x="4086" y="4382"/>
                    <a:pt x="4092" y="4245"/>
                    <a:pt x="4012" y="4153"/>
                  </a:cubicBezTo>
                  <a:lnTo>
                    <a:pt x="410" y="73"/>
                  </a:lnTo>
                  <a:cubicBezTo>
                    <a:pt x="366" y="26"/>
                    <a:pt x="306" y="1"/>
                    <a:pt x="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0"/>
            <p:cNvSpPr/>
            <p:nvPr/>
          </p:nvSpPr>
          <p:spPr>
            <a:xfrm>
              <a:off x="10373550" y="2715800"/>
              <a:ext cx="114250" cy="101075"/>
            </a:xfrm>
            <a:custGeom>
              <a:rect b="b" l="l" r="r" t="t"/>
              <a:pathLst>
                <a:path extrusionOk="0" h="4043" w="4570">
                  <a:moveTo>
                    <a:pt x="4324" y="0"/>
                  </a:moveTo>
                  <a:cubicBezTo>
                    <a:pt x="4271" y="0"/>
                    <a:pt x="4219" y="19"/>
                    <a:pt x="4179" y="56"/>
                  </a:cubicBezTo>
                  <a:lnTo>
                    <a:pt x="99" y="3658"/>
                  </a:lnTo>
                  <a:cubicBezTo>
                    <a:pt x="7" y="3738"/>
                    <a:pt x="1" y="3875"/>
                    <a:pt x="81" y="3968"/>
                  </a:cubicBezTo>
                  <a:cubicBezTo>
                    <a:pt x="125" y="4018"/>
                    <a:pt x="181" y="4042"/>
                    <a:pt x="242" y="4042"/>
                  </a:cubicBezTo>
                  <a:cubicBezTo>
                    <a:pt x="299" y="4042"/>
                    <a:pt x="348" y="4024"/>
                    <a:pt x="391" y="3987"/>
                  </a:cubicBezTo>
                  <a:lnTo>
                    <a:pt x="4471" y="386"/>
                  </a:lnTo>
                  <a:cubicBezTo>
                    <a:pt x="4558" y="305"/>
                    <a:pt x="4570" y="168"/>
                    <a:pt x="4489" y="76"/>
                  </a:cubicBezTo>
                  <a:cubicBezTo>
                    <a:pt x="4446" y="25"/>
                    <a:pt x="4385" y="0"/>
                    <a:pt x="4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3" name="Google Shape;1453;p40"/>
          <p:cNvGrpSpPr/>
          <p:nvPr/>
        </p:nvGrpSpPr>
        <p:grpSpPr>
          <a:xfrm flipH="1">
            <a:off x="6721638" y="2962381"/>
            <a:ext cx="1454022" cy="1449130"/>
            <a:chOff x="424700" y="304829"/>
            <a:chExt cx="1969953" cy="1963325"/>
          </a:xfrm>
        </p:grpSpPr>
        <p:sp>
          <p:nvSpPr>
            <p:cNvPr id="1454" name="Google Shape;1454;p40"/>
            <p:cNvSpPr/>
            <p:nvPr/>
          </p:nvSpPr>
          <p:spPr>
            <a:xfrm>
              <a:off x="424700" y="304829"/>
              <a:ext cx="1969953" cy="1963325"/>
            </a:xfrm>
            <a:custGeom>
              <a:rect b="b" l="l" r="r" t="t"/>
              <a:pathLst>
                <a:path extrusionOk="0" h="99233" w="99568">
                  <a:moveTo>
                    <a:pt x="50249" y="0"/>
                  </a:moveTo>
                  <a:cubicBezTo>
                    <a:pt x="34506" y="0"/>
                    <a:pt x="19587" y="7253"/>
                    <a:pt x="10330" y="19403"/>
                  </a:cubicBezTo>
                  <a:cubicBezTo>
                    <a:pt x="3901" y="27840"/>
                    <a:pt x="309" y="38423"/>
                    <a:pt x="206" y="49206"/>
                  </a:cubicBezTo>
                  <a:cubicBezTo>
                    <a:pt x="1" y="70146"/>
                    <a:pt x="14319" y="90132"/>
                    <a:pt x="34248" y="96730"/>
                  </a:cubicBezTo>
                  <a:cubicBezTo>
                    <a:pt x="39275" y="98390"/>
                    <a:pt x="44524" y="99232"/>
                    <a:pt x="49862" y="99232"/>
                  </a:cubicBezTo>
                  <a:cubicBezTo>
                    <a:pt x="56158" y="99232"/>
                    <a:pt x="62292" y="98074"/>
                    <a:pt x="68099" y="95782"/>
                  </a:cubicBezTo>
                  <a:cubicBezTo>
                    <a:pt x="86793" y="88400"/>
                    <a:pt x="99438" y="69825"/>
                    <a:pt x="99558" y="49549"/>
                  </a:cubicBezTo>
                  <a:cubicBezTo>
                    <a:pt x="99567" y="47386"/>
                    <a:pt x="99434" y="45204"/>
                    <a:pt x="99153" y="43067"/>
                  </a:cubicBezTo>
                  <a:cubicBezTo>
                    <a:pt x="97020" y="26808"/>
                    <a:pt x="86558" y="12208"/>
                    <a:pt x="71847" y="4964"/>
                  </a:cubicBezTo>
                  <a:cubicBezTo>
                    <a:pt x="65249" y="1718"/>
                    <a:pt x="57782" y="0"/>
                    <a:pt x="50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42863" rotWithShape="0" algn="bl" dir="3600000" dist="76200">
                <a:srgbClr val="000000">
                  <a:alpha val="2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0"/>
            <p:cNvSpPr/>
            <p:nvPr/>
          </p:nvSpPr>
          <p:spPr>
            <a:xfrm>
              <a:off x="487438" y="361118"/>
              <a:ext cx="1853993" cy="1853993"/>
            </a:xfrm>
            <a:custGeom>
              <a:rect b="b" l="l" r="r" t="t"/>
              <a:pathLst>
                <a:path extrusionOk="0" h="93707" w="93707">
                  <a:moveTo>
                    <a:pt x="46851" y="1"/>
                  </a:moveTo>
                  <a:cubicBezTo>
                    <a:pt x="45454" y="1"/>
                    <a:pt x="44069" y="63"/>
                    <a:pt x="42702" y="188"/>
                  </a:cubicBezTo>
                  <a:cubicBezTo>
                    <a:pt x="42257" y="219"/>
                    <a:pt x="41815" y="268"/>
                    <a:pt x="41379" y="316"/>
                  </a:cubicBezTo>
                  <a:cubicBezTo>
                    <a:pt x="41322" y="325"/>
                    <a:pt x="41273" y="330"/>
                    <a:pt x="41219" y="338"/>
                  </a:cubicBezTo>
                  <a:cubicBezTo>
                    <a:pt x="39363" y="562"/>
                    <a:pt x="37547" y="886"/>
                    <a:pt x="35765" y="1322"/>
                  </a:cubicBezTo>
                  <a:cubicBezTo>
                    <a:pt x="35716" y="1331"/>
                    <a:pt x="35667" y="1340"/>
                    <a:pt x="35618" y="1358"/>
                  </a:cubicBezTo>
                  <a:cubicBezTo>
                    <a:pt x="32925" y="2021"/>
                    <a:pt x="30320" y="2917"/>
                    <a:pt x="27836" y="4020"/>
                  </a:cubicBezTo>
                  <a:cubicBezTo>
                    <a:pt x="27796" y="4043"/>
                    <a:pt x="27756" y="4061"/>
                    <a:pt x="27720" y="4074"/>
                  </a:cubicBezTo>
                  <a:cubicBezTo>
                    <a:pt x="26598" y="4577"/>
                    <a:pt x="25503" y="5120"/>
                    <a:pt x="24435" y="5703"/>
                  </a:cubicBezTo>
                  <a:cubicBezTo>
                    <a:pt x="23584" y="6171"/>
                    <a:pt x="22742" y="6656"/>
                    <a:pt x="21928" y="7177"/>
                  </a:cubicBezTo>
                  <a:cubicBezTo>
                    <a:pt x="21897" y="7195"/>
                    <a:pt x="21860" y="7213"/>
                    <a:pt x="21829" y="7235"/>
                  </a:cubicBezTo>
                  <a:cubicBezTo>
                    <a:pt x="19782" y="8531"/>
                    <a:pt x="17836" y="9982"/>
                    <a:pt x="16020" y="11576"/>
                  </a:cubicBezTo>
                  <a:cubicBezTo>
                    <a:pt x="15993" y="11599"/>
                    <a:pt x="15957" y="11629"/>
                    <a:pt x="15930" y="11656"/>
                  </a:cubicBezTo>
                  <a:cubicBezTo>
                    <a:pt x="12907" y="14305"/>
                    <a:pt x="10236" y="17346"/>
                    <a:pt x="7979" y="20690"/>
                  </a:cubicBezTo>
                  <a:cubicBezTo>
                    <a:pt x="7961" y="20721"/>
                    <a:pt x="7934" y="20757"/>
                    <a:pt x="7916" y="20788"/>
                  </a:cubicBezTo>
                  <a:cubicBezTo>
                    <a:pt x="7200" y="21852"/>
                    <a:pt x="6532" y="22948"/>
                    <a:pt x="5904" y="24069"/>
                  </a:cubicBezTo>
                  <a:cubicBezTo>
                    <a:pt x="5886" y="24105"/>
                    <a:pt x="5864" y="24140"/>
                    <a:pt x="5850" y="24181"/>
                  </a:cubicBezTo>
                  <a:cubicBezTo>
                    <a:pt x="4332" y="26910"/>
                    <a:pt x="3086" y="29808"/>
                    <a:pt x="2137" y="32840"/>
                  </a:cubicBezTo>
                  <a:cubicBezTo>
                    <a:pt x="2119" y="32885"/>
                    <a:pt x="2102" y="32933"/>
                    <a:pt x="2092" y="32982"/>
                  </a:cubicBezTo>
                  <a:cubicBezTo>
                    <a:pt x="730" y="37363"/>
                    <a:pt x="0" y="42025"/>
                    <a:pt x="0" y="46851"/>
                  </a:cubicBezTo>
                  <a:cubicBezTo>
                    <a:pt x="0" y="49429"/>
                    <a:pt x="210" y="51958"/>
                    <a:pt x="615" y="54425"/>
                  </a:cubicBezTo>
                  <a:cubicBezTo>
                    <a:pt x="970" y="56624"/>
                    <a:pt x="1483" y="58775"/>
                    <a:pt x="2137" y="60863"/>
                  </a:cubicBezTo>
                  <a:cubicBezTo>
                    <a:pt x="2587" y="62314"/>
                    <a:pt x="3108" y="63730"/>
                    <a:pt x="3695" y="65114"/>
                  </a:cubicBezTo>
                  <a:cubicBezTo>
                    <a:pt x="3812" y="65382"/>
                    <a:pt x="3923" y="65649"/>
                    <a:pt x="4042" y="65912"/>
                  </a:cubicBezTo>
                  <a:cubicBezTo>
                    <a:pt x="4123" y="66094"/>
                    <a:pt x="4208" y="66277"/>
                    <a:pt x="4288" y="66459"/>
                  </a:cubicBezTo>
                  <a:cubicBezTo>
                    <a:pt x="4346" y="66575"/>
                    <a:pt x="4404" y="66699"/>
                    <a:pt x="4453" y="66820"/>
                  </a:cubicBezTo>
                  <a:cubicBezTo>
                    <a:pt x="5659" y="69362"/>
                    <a:pt x="7075" y="71780"/>
                    <a:pt x="8700" y="74045"/>
                  </a:cubicBezTo>
                  <a:cubicBezTo>
                    <a:pt x="8767" y="74144"/>
                    <a:pt x="8838" y="74242"/>
                    <a:pt x="8900" y="74335"/>
                  </a:cubicBezTo>
                  <a:cubicBezTo>
                    <a:pt x="9159" y="74686"/>
                    <a:pt x="9422" y="75039"/>
                    <a:pt x="9684" y="75377"/>
                  </a:cubicBezTo>
                  <a:cubicBezTo>
                    <a:pt x="11185" y="77331"/>
                    <a:pt x="12831" y="79161"/>
                    <a:pt x="14621" y="80857"/>
                  </a:cubicBezTo>
                  <a:cubicBezTo>
                    <a:pt x="19563" y="85542"/>
                    <a:pt x="25520" y="89161"/>
                    <a:pt x="32132" y="91343"/>
                  </a:cubicBezTo>
                  <a:cubicBezTo>
                    <a:pt x="36762" y="92874"/>
                    <a:pt x="41709" y="93706"/>
                    <a:pt x="46851" y="93706"/>
                  </a:cubicBezTo>
                  <a:cubicBezTo>
                    <a:pt x="64032" y="93706"/>
                    <a:pt x="79050" y="84459"/>
                    <a:pt x="87207" y="70675"/>
                  </a:cubicBezTo>
                  <a:cubicBezTo>
                    <a:pt x="87559" y="70079"/>
                    <a:pt x="87896" y="69473"/>
                    <a:pt x="88226" y="68863"/>
                  </a:cubicBezTo>
                  <a:cubicBezTo>
                    <a:pt x="88382" y="68560"/>
                    <a:pt x="88543" y="68258"/>
                    <a:pt x="88693" y="67950"/>
                  </a:cubicBezTo>
                  <a:cubicBezTo>
                    <a:pt x="91899" y="61606"/>
                    <a:pt x="93707" y="54438"/>
                    <a:pt x="93707" y="46851"/>
                  </a:cubicBezTo>
                  <a:cubicBezTo>
                    <a:pt x="93707" y="40498"/>
                    <a:pt x="92443" y="34439"/>
                    <a:pt x="90150" y="28913"/>
                  </a:cubicBezTo>
                  <a:cubicBezTo>
                    <a:pt x="83110" y="11936"/>
                    <a:pt x="66375" y="1"/>
                    <a:pt x="468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0"/>
            <p:cNvSpPr/>
            <p:nvPr/>
          </p:nvSpPr>
          <p:spPr>
            <a:xfrm>
              <a:off x="1424159" y="611813"/>
              <a:ext cx="746389" cy="147299"/>
            </a:xfrm>
            <a:custGeom>
              <a:rect b="b" l="l" r="r" t="t"/>
              <a:pathLst>
                <a:path extrusionOk="0" h="7445" w="37725">
                  <a:moveTo>
                    <a:pt x="19402" y="0"/>
                  </a:moveTo>
                  <a:cubicBezTo>
                    <a:pt x="19392" y="0"/>
                    <a:pt x="19382" y="0"/>
                    <a:pt x="19373" y="0"/>
                  </a:cubicBezTo>
                  <a:cubicBezTo>
                    <a:pt x="15272" y="9"/>
                    <a:pt x="11421" y="2645"/>
                    <a:pt x="9426" y="6233"/>
                  </a:cubicBezTo>
                  <a:cubicBezTo>
                    <a:pt x="8274" y="5208"/>
                    <a:pt x="6732" y="4639"/>
                    <a:pt x="5190" y="4639"/>
                  </a:cubicBezTo>
                  <a:cubicBezTo>
                    <a:pt x="4832" y="4639"/>
                    <a:pt x="4473" y="4670"/>
                    <a:pt x="4119" y="4733"/>
                  </a:cubicBezTo>
                  <a:cubicBezTo>
                    <a:pt x="2458" y="5031"/>
                    <a:pt x="935" y="6038"/>
                    <a:pt x="0" y="7445"/>
                  </a:cubicBezTo>
                  <a:lnTo>
                    <a:pt x="37725" y="7445"/>
                  </a:lnTo>
                  <a:cubicBezTo>
                    <a:pt x="36696" y="6296"/>
                    <a:pt x="35258" y="5512"/>
                    <a:pt x="33726" y="5294"/>
                  </a:cubicBezTo>
                  <a:cubicBezTo>
                    <a:pt x="33431" y="5253"/>
                    <a:pt x="33133" y="5232"/>
                    <a:pt x="32836" y="5232"/>
                  </a:cubicBezTo>
                  <a:cubicBezTo>
                    <a:pt x="31204" y="5232"/>
                    <a:pt x="29575" y="5841"/>
                    <a:pt x="28370" y="6937"/>
                  </a:cubicBezTo>
                  <a:cubicBezTo>
                    <a:pt x="27557" y="2926"/>
                    <a:pt x="23496" y="0"/>
                    <a:pt x="19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0"/>
            <p:cNvSpPr/>
            <p:nvPr/>
          </p:nvSpPr>
          <p:spPr>
            <a:xfrm>
              <a:off x="1178212" y="1046173"/>
              <a:ext cx="746468" cy="147299"/>
            </a:xfrm>
            <a:custGeom>
              <a:rect b="b" l="l" r="r" t="t"/>
              <a:pathLst>
                <a:path extrusionOk="0" h="7445" w="37729">
                  <a:moveTo>
                    <a:pt x="19401" y="1"/>
                  </a:moveTo>
                  <a:cubicBezTo>
                    <a:pt x="19392" y="1"/>
                    <a:pt x="19382" y="1"/>
                    <a:pt x="19372" y="1"/>
                  </a:cubicBezTo>
                  <a:cubicBezTo>
                    <a:pt x="15272" y="9"/>
                    <a:pt x="11421" y="2645"/>
                    <a:pt x="9426" y="6233"/>
                  </a:cubicBezTo>
                  <a:cubicBezTo>
                    <a:pt x="8275" y="5208"/>
                    <a:pt x="6733" y="4639"/>
                    <a:pt x="5193" y="4639"/>
                  </a:cubicBezTo>
                  <a:cubicBezTo>
                    <a:pt x="4835" y="4639"/>
                    <a:pt x="4476" y="4670"/>
                    <a:pt x="4123" y="4733"/>
                  </a:cubicBezTo>
                  <a:cubicBezTo>
                    <a:pt x="2458" y="5031"/>
                    <a:pt x="936" y="6038"/>
                    <a:pt x="1" y="7444"/>
                  </a:cubicBezTo>
                  <a:lnTo>
                    <a:pt x="37729" y="7444"/>
                  </a:lnTo>
                  <a:cubicBezTo>
                    <a:pt x="36697" y="6295"/>
                    <a:pt x="35258" y="5512"/>
                    <a:pt x="33727" y="5294"/>
                  </a:cubicBezTo>
                  <a:cubicBezTo>
                    <a:pt x="33430" y="5252"/>
                    <a:pt x="33130" y="5231"/>
                    <a:pt x="32830" y="5231"/>
                  </a:cubicBezTo>
                  <a:cubicBezTo>
                    <a:pt x="31200" y="5231"/>
                    <a:pt x="29574" y="5843"/>
                    <a:pt x="28370" y="6937"/>
                  </a:cubicBezTo>
                  <a:cubicBezTo>
                    <a:pt x="27558" y="2926"/>
                    <a:pt x="23497" y="1"/>
                    <a:pt x="194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0"/>
            <p:cNvSpPr/>
            <p:nvPr/>
          </p:nvSpPr>
          <p:spPr>
            <a:xfrm>
              <a:off x="1682868" y="1576372"/>
              <a:ext cx="559381" cy="147200"/>
            </a:xfrm>
            <a:custGeom>
              <a:rect b="b" l="l" r="r" t="t"/>
              <a:pathLst>
                <a:path extrusionOk="0" h="7440" w="28273">
                  <a:moveTo>
                    <a:pt x="19402" y="1"/>
                  </a:moveTo>
                  <a:cubicBezTo>
                    <a:pt x="19392" y="1"/>
                    <a:pt x="19382" y="1"/>
                    <a:pt x="19372" y="1"/>
                  </a:cubicBezTo>
                  <a:cubicBezTo>
                    <a:pt x="15272" y="9"/>
                    <a:pt x="11420" y="2645"/>
                    <a:pt x="9426" y="6229"/>
                  </a:cubicBezTo>
                  <a:cubicBezTo>
                    <a:pt x="8275" y="5205"/>
                    <a:pt x="6738" y="4639"/>
                    <a:pt x="5196" y="4639"/>
                  </a:cubicBezTo>
                  <a:cubicBezTo>
                    <a:pt x="4836" y="4639"/>
                    <a:pt x="4475" y="4670"/>
                    <a:pt x="4119" y="4733"/>
                  </a:cubicBezTo>
                  <a:cubicBezTo>
                    <a:pt x="2459" y="5031"/>
                    <a:pt x="936" y="6038"/>
                    <a:pt x="1" y="7440"/>
                  </a:cubicBezTo>
                  <a:lnTo>
                    <a:pt x="27805" y="7440"/>
                  </a:lnTo>
                  <a:cubicBezTo>
                    <a:pt x="27961" y="7137"/>
                    <a:pt x="28122" y="6835"/>
                    <a:pt x="28272" y="6527"/>
                  </a:cubicBezTo>
                  <a:cubicBezTo>
                    <a:pt x="27282" y="2731"/>
                    <a:pt x="23355" y="1"/>
                    <a:pt x="19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0"/>
            <p:cNvSpPr/>
            <p:nvPr/>
          </p:nvSpPr>
          <p:spPr>
            <a:xfrm>
              <a:off x="487438" y="473952"/>
              <a:ext cx="1616949" cy="1694387"/>
            </a:xfrm>
            <a:custGeom>
              <a:rect b="b" l="l" r="r" t="t"/>
              <a:pathLst>
                <a:path extrusionOk="0" h="85640" w="81726">
                  <a:moveTo>
                    <a:pt x="24435" y="0"/>
                  </a:moveTo>
                  <a:cubicBezTo>
                    <a:pt x="9876" y="7943"/>
                    <a:pt x="0" y="23393"/>
                    <a:pt x="0" y="41148"/>
                  </a:cubicBezTo>
                  <a:cubicBezTo>
                    <a:pt x="0" y="61883"/>
                    <a:pt x="13468" y="79473"/>
                    <a:pt x="32132" y="85640"/>
                  </a:cubicBezTo>
                  <a:lnTo>
                    <a:pt x="34492" y="80026"/>
                  </a:lnTo>
                  <a:lnTo>
                    <a:pt x="36686" y="74807"/>
                  </a:lnTo>
                  <a:lnTo>
                    <a:pt x="36692" y="74812"/>
                  </a:lnTo>
                  <a:cubicBezTo>
                    <a:pt x="36692" y="74812"/>
                    <a:pt x="36692" y="74810"/>
                    <a:pt x="36693" y="74810"/>
                  </a:cubicBezTo>
                  <a:cubicBezTo>
                    <a:pt x="36694" y="74810"/>
                    <a:pt x="36695" y="74811"/>
                    <a:pt x="36696" y="74812"/>
                  </a:cubicBezTo>
                  <a:cubicBezTo>
                    <a:pt x="36705" y="74812"/>
                    <a:pt x="36713" y="74817"/>
                    <a:pt x="36723" y="74821"/>
                  </a:cubicBezTo>
                  <a:cubicBezTo>
                    <a:pt x="36905" y="74879"/>
                    <a:pt x="37689" y="75137"/>
                    <a:pt x="38913" y="75520"/>
                  </a:cubicBezTo>
                  <a:cubicBezTo>
                    <a:pt x="44047" y="77129"/>
                    <a:pt x="56844" y="80886"/>
                    <a:pt x="64196" y="80886"/>
                  </a:cubicBezTo>
                  <a:cubicBezTo>
                    <a:pt x="66649" y="80886"/>
                    <a:pt x="68496" y="80467"/>
                    <a:pt x="69250" y="79411"/>
                  </a:cubicBezTo>
                  <a:cubicBezTo>
                    <a:pt x="69250" y="79411"/>
                    <a:pt x="69259" y="79412"/>
                    <a:pt x="69276" y="79412"/>
                  </a:cubicBezTo>
                  <a:cubicBezTo>
                    <a:pt x="69592" y="79412"/>
                    <a:pt x="72826" y="79308"/>
                    <a:pt x="76276" y="75172"/>
                  </a:cubicBezTo>
                  <a:cubicBezTo>
                    <a:pt x="79909" y="70814"/>
                    <a:pt x="81725" y="68272"/>
                    <a:pt x="80025" y="64879"/>
                  </a:cubicBezTo>
                  <a:cubicBezTo>
                    <a:pt x="78333" y="61491"/>
                    <a:pt x="74945" y="59794"/>
                    <a:pt x="75786" y="57007"/>
                  </a:cubicBezTo>
                  <a:cubicBezTo>
                    <a:pt x="76637" y="54225"/>
                    <a:pt x="79179" y="46838"/>
                    <a:pt x="78819" y="39937"/>
                  </a:cubicBezTo>
                  <a:cubicBezTo>
                    <a:pt x="78462" y="33194"/>
                    <a:pt x="78568" y="30495"/>
                    <a:pt x="76535" y="30495"/>
                  </a:cubicBezTo>
                  <a:cubicBezTo>
                    <a:pt x="76488" y="30495"/>
                    <a:pt x="76441" y="30496"/>
                    <a:pt x="76392" y="30499"/>
                  </a:cubicBezTo>
                  <a:cubicBezTo>
                    <a:pt x="74219" y="30614"/>
                    <a:pt x="73489" y="39091"/>
                    <a:pt x="71793" y="41148"/>
                  </a:cubicBezTo>
                  <a:cubicBezTo>
                    <a:pt x="70096" y="43205"/>
                    <a:pt x="67679" y="45146"/>
                    <a:pt x="67679" y="45146"/>
                  </a:cubicBezTo>
                  <a:cubicBezTo>
                    <a:pt x="67679" y="45146"/>
                    <a:pt x="67554" y="35338"/>
                    <a:pt x="67439" y="32675"/>
                  </a:cubicBezTo>
                  <a:cubicBezTo>
                    <a:pt x="67317" y="30078"/>
                    <a:pt x="66743" y="25765"/>
                    <a:pt x="65706" y="25765"/>
                  </a:cubicBezTo>
                  <a:cubicBezTo>
                    <a:pt x="65679" y="25765"/>
                    <a:pt x="65651" y="25768"/>
                    <a:pt x="65622" y="25775"/>
                  </a:cubicBezTo>
                  <a:cubicBezTo>
                    <a:pt x="64531" y="26015"/>
                    <a:pt x="64046" y="26741"/>
                    <a:pt x="64046" y="26741"/>
                  </a:cubicBezTo>
                  <a:lnTo>
                    <a:pt x="63921" y="24924"/>
                  </a:lnTo>
                  <a:lnTo>
                    <a:pt x="63921" y="24924"/>
                  </a:lnTo>
                  <a:cubicBezTo>
                    <a:pt x="63921" y="24924"/>
                    <a:pt x="63958" y="24928"/>
                    <a:pt x="64023" y="24928"/>
                  </a:cubicBezTo>
                  <a:cubicBezTo>
                    <a:pt x="64495" y="24928"/>
                    <a:pt x="66481" y="24739"/>
                    <a:pt x="67439" y="21657"/>
                  </a:cubicBezTo>
                  <a:cubicBezTo>
                    <a:pt x="68529" y="18143"/>
                    <a:pt x="68164" y="13184"/>
                    <a:pt x="68164" y="13184"/>
                  </a:cubicBezTo>
                  <a:cubicBezTo>
                    <a:pt x="68164" y="13184"/>
                    <a:pt x="68046" y="13125"/>
                    <a:pt x="67753" y="13125"/>
                  </a:cubicBezTo>
                  <a:cubicBezTo>
                    <a:pt x="67111" y="13125"/>
                    <a:pt x="65627" y="13411"/>
                    <a:pt x="62715" y="15241"/>
                  </a:cubicBezTo>
                  <a:cubicBezTo>
                    <a:pt x="58476" y="17903"/>
                    <a:pt x="54964" y="21416"/>
                    <a:pt x="51090" y="22017"/>
                  </a:cubicBezTo>
                  <a:cubicBezTo>
                    <a:pt x="51090" y="22017"/>
                    <a:pt x="48908" y="20200"/>
                    <a:pt x="46126" y="19600"/>
                  </a:cubicBezTo>
                  <a:cubicBezTo>
                    <a:pt x="46126" y="19600"/>
                    <a:pt x="46611" y="16937"/>
                    <a:pt x="43584" y="16086"/>
                  </a:cubicBezTo>
                  <a:cubicBezTo>
                    <a:pt x="40560" y="15241"/>
                    <a:pt x="36803" y="15486"/>
                    <a:pt x="34144" y="12338"/>
                  </a:cubicBezTo>
                  <a:cubicBezTo>
                    <a:pt x="32235" y="10080"/>
                    <a:pt x="27155" y="3535"/>
                    <a:pt x="244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0"/>
            <p:cNvSpPr/>
            <p:nvPr/>
          </p:nvSpPr>
          <p:spPr>
            <a:xfrm>
              <a:off x="487438" y="473952"/>
              <a:ext cx="1595997" cy="1694387"/>
            </a:xfrm>
            <a:custGeom>
              <a:rect b="b" l="l" r="r" t="t"/>
              <a:pathLst>
                <a:path extrusionOk="0" h="85640" w="80667">
                  <a:moveTo>
                    <a:pt x="2391" y="55958"/>
                  </a:moveTo>
                  <a:cubicBezTo>
                    <a:pt x="2551" y="56443"/>
                    <a:pt x="2720" y="56925"/>
                    <a:pt x="2899" y="57404"/>
                  </a:cubicBezTo>
                  <a:cubicBezTo>
                    <a:pt x="2722" y="56925"/>
                    <a:pt x="2553" y="56443"/>
                    <a:pt x="2391" y="55958"/>
                  </a:cubicBezTo>
                  <a:close/>
                  <a:moveTo>
                    <a:pt x="3228" y="58271"/>
                  </a:moveTo>
                  <a:lnTo>
                    <a:pt x="3228" y="58271"/>
                  </a:lnTo>
                  <a:cubicBezTo>
                    <a:pt x="3557" y="59109"/>
                    <a:pt x="3909" y="59933"/>
                    <a:pt x="4283" y="60747"/>
                  </a:cubicBezTo>
                  <a:cubicBezTo>
                    <a:pt x="4203" y="60569"/>
                    <a:pt x="4123" y="60387"/>
                    <a:pt x="4042" y="60209"/>
                  </a:cubicBezTo>
                  <a:cubicBezTo>
                    <a:pt x="3923" y="59946"/>
                    <a:pt x="3812" y="59679"/>
                    <a:pt x="3695" y="59411"/>
                  </a:cubicBezTo>
                  <a:cubicBezTo>
                    <a:pt x="3535" y="59033"/>
                    <a:pt x="3380" y="58655"/>
                    <a:pt x="3228" y="58271"/>
                  </a:cubicBezTo>
                  <a:close/>
                  <a:moveTo>
                    <a:pt x="4293" y="60765"/>
                  </a:moveTo>
                  <a:cubicBezTo>
                    <a:pt x="4332" y="60850"/>
                    <a:pt x="4373" y="60938"/>
                    <a:pt x="4412" y="61023"/>
                  </a:cubicBezTo>
                  <a:cubicBezTo>
                    <a:pt x="4373" y="60934"/>
                    <a:pt x="4332" y="60850"/>
                    <a:pt x="4293" y="60765"/>
                  </a:cubicBezTo>
                  <a:close/>
                  <a:moveTo>
                    <a:pt x="5209" y="62635"/>
                  </a:moveTo>
                  <a:lnTo>
                    <a:pt x="5209" y="62635"/>
                  </a:lnTo>
                  <a:cubicBezTo>
                    <a:pt x="6253" y="64656"/>
                    <a:pt x="7439" y="66592"/>
                    <a:pt x="8756" y="68426"/>
                  </a:cubicBezTo>
                  <a:lnTo>
                    <a:pt x="8756" y="68426"/>
                  </a:lnTo>
                  <a:cubicBezTo>
                    <a:pt x="8738" y="68400"/>
                    <a:pt x="8719" y="68373"/>
                    <a:pt x="8700" y="68342"/>
                  </a:cubicBezTo>
                  <a:cubicBezTo>
                    <a:pt x="7404" y="66531"/>
                    <a:pt x="6238" y="64625"/>
                    <a:pt x="5209" y="62635"/>
                  </a:cubicBezTo>
                  <a:close/>
                  <a:moveTo>
                    <a:pt x="8756" y="68426"/>
                  </a:moveTo>
                  <a:cubicBezTo>
                    <a:pt x="8760" y="68431"/>
                    <a:pt x="8763" y="68436"/>
                    <a:pt x="8767" y="68441"/>
                  </a:cubicBezTo>
                  <a:cubicBezTo>
                    <a:pt x="8763" y="68436"/>
                    <a:pt x="8760" y="68431"/>
                    <a:pt x="8756" y="68426"/>
                  </a:cubicBezTo>
                  <a:close/>
                  <a:moveTo>
                    <a:pt x="9444" y="69363"/>
                  </a:moveTo>
                  <a:lnTo>
                    <a:pt x="9444" y="69363"/>
                  </a:lnTo>
                  <a:cubicBezTo>
                    <a:pt x="9460" y="69385"/>
                    <a:pt x="9477" y="69406"/>
                    <a:pt x="9493" y="69428"/>
                  </a:cubicBezTo>
                  <a:lnTo>
                    <a:pt x="9493" y="69428"/>
                  </a:lnTo>
                  <a:cubicBezTo>
                    <a:pt x="9477" y="69406"/>
                    <a:pt x="9460" y="69384"/>
                    <a:pt x="9444" y="69363"/>
                  </a:cubicBezTo>
                  <a:close/>
                  <a:moveTo>
                    <a:pt x="24435" y="0"/>
                  </a:moveTo>
                  <a:cubicBezTo>
                    <a:pt x="9876" y="7943"/>
                    <a:pt x="0" y="23393"/>
                    <a:pt x="0" y="41148"/>
                  </a:cubicBezTo>
                  <a:cubicBezTo>
                    <a:pt x="0" y="46321"/>
                    <a:pt x="840" y="51301"/>
                    <a:pt x="2391" y="55958"/>
                  </a:cubicBezTo>
                  <a:lnTo>
                    <a:pt x="2391" y="55958"/>
                  </a:lnTo>
                  <a:cubicBezTo>
                    <a:pt x="2304" y="55693"/>
                    <a:pt x="2219" y="55427"/>
                    <a:pt x="2137" y="55160"/>
                  </a:cubicBezTo>
                  <a:cubicBezTo>
                    <a:pt x="2413" y="55151"/>
                    <a:pt x="2690" y="55098"/>
                    <a:pt x="2957" y="54977"/>
                  </a:cubicBezTo>
                  <a:cubicBezTo>
                    <a:pt x="3865" y="54558"/>
                    <a:pt x="4293" y="53463"/>
                    <a:pt x="4270" y="52457"/>
                  </a:cubicBezTo>
                  <a:cubicBezTo>
                    <a:pt x="4252" y="51455"/>
                    <a:pt x="3888" y="50498"/>
                    <a:pt x="3629" y="49532"/>
                  </a:cubicBezTo>
                  <a:cubicBezTo>
                    <a:pt x="3210" y="47987"/>
                    <a:pt x="3077" y="46299"/>
                    <a:pt x="3674" y="44808"/>
                  </a:cubicBezTo>
                  <a:cubicBezTo>
                    <a:pt x="4248" y="43388"/>
                    <a:pt x="5628" y="42226"/>
                    <a:pt x="7151" y="42226"/>
                  </a:cubicBezTo>
                  <a:cubicBezTo>
                    <a:pt x="7221" y="42226"/>
                    <a:pt x="7293" y="42230"/>
                    <a:pt x="7360" y="42235"/>
                  </a:cubicBezTo>
                  <a:cubicBezTo>
                    <a:pt x="8727" y="42333"/>
                    <a:pt x="9911" y="43326"/>
                    <a:pt x="11278" y="43379"/>
                  </a:cubicBezTo>
                  <a:cubicBezTo>
                    <a:pt x="11318" y="43383"/>
                    <a:pt x="11362" y="43383"/>
                    <a:pt x="11403" y="43383"/>
                  </a:cubicBezTo>
                  <a:cubicBezTo>
                    <a:pt x="11723" y="43383"/>
                    <a:pt x="12030" y="43334"/>
                    <a:pt x="12319" y="43241"/>
                  </a:cubicBezTo>
                  <a:cubicBezTo>
                    <a:pt x="12662" y="40966"/>
                    <a:pt x="13205" y="38717"/>
                    <a:pt x="13940" y="36536"/>
                  </a:cubicBezTo>
                  <a:cubicBezTo>
                    <a:pt x="14510" y="34888"/>
                    <a:pt x="15223" y="33294"/>
                    <a:pt x="16059" y="31771"/>
                  </a:cubicBezTo>
                  <a:cubicBezTo>
                    <a:pt x="16910" y="30254"/>
                    <a:pt x="17912" y="28820"/>
                    <a:pt x="19051" y="27515"/>
                  </a:cubicBezTo>
                  <a:cubicBezTo>
                    <a:pt x="19061" y="27511"/>
                    <a:pt x="19069" y="27507"/>
                    <a:pt x="19078" y="27507"/>
                  </a:cubicBezTo>
                  <a:cubicBezTo>
                    <a:pt x="19088" y="27507"/>
                    <a:pt x="19092" y="27507"/>
                    <a:pt x="19100" y="27515"/>
                  </a:cubicBezTo>
                  <a:cubicBezTo>
                    <a:pt x="19114" y="27524"/>
                    <a:pt x="19114" y="27546"/>
                    <a:pt x="19105" y="27560"/>
                  </a:cubicBezTo>
                  <a:cubicBezTo>
                    <a:pt x="16994" y="30298"/>
                    <a:pt x="15445" y="33419"/>
                    <a:pt x="14381" y="36682"/>
                  </a:cubicBezTo>
                  <a:cubicBezTo>
                    <a:pt x="13704" y="38744"/>
                    <a:pt x="13211" y="40868"/>
                    <a:pt x="12872" y="43014"/>
                  </a:cubicBezTo>
                  <a:cubicBezTo>
                    <a:pt x="14070" y="42391"/>
                    <a:pt x="14991" y="41086"/>
                    <a:pt x="15578" y="39804"/>
                  </a:cubicBezTo>
                  <a:cubicBezTo>
                    <a:pt x="16398" y="38010"/>
                    <a:pt x="16986" y="35957"/>
                    <a:pt x="18562" y="34755"/>
                  </a:cubicBezTo>
                  <a:cubicBezTo>
                    <a:pt x="19123" y="34323"/>
                    <a:pt x="19822" y="34033"/>
                    <a:pt x="20512" y="34033"/>
                  </a:cubicBezTo>
                  <a:cubicBezTo>
                    <a:pt x="20717" y="34033"/>
                    <a:pt x="20917" y="34056"/>
                    <a:pt x="21118" y="34109"/>
                  </a:cubicBezTo>
                  <a:cubicBezTo>
                    <a:pt x="22030" y="34368"/>
                    <a:pt x="22689" y="35169"/>
                    <a:pt x="23089" y="36028"/>
                  </a:cubicBezTo>
                  <a:cubicBezTo>
                    <a:pt x="23909" y="37792"/>
                    <a:pt x="23833" y="39941"/>
                    <a:pt x="22894" y="41647"/>
                  </a:cubicBezTo>
                  <a:cubicBezTo>
                    <a:pt x="22203" y="42894"/>
                    <a:pt x="21081" y="43936"/>
                    <a:pt x="20761" y="45325"/>
                  </a:cubicBezTo>
                  <a:cubicBezTo>
                    <a:pt x="20489" y="46554"/>
                    <a:pt x="20908" y="47787"/>
                    <a:pt x="21424" y="48966"/>
                  </a:cubicBezTo>
                  <a:cubicBezTo>
                    <a:pt x="21567" y="49283"/>
                    <a:pt x="21710" y="49599"/>
                    <a:pt x="21856" y="49906"/>
                  </a:cubicBezTo>
                  <a:cubicBezTo>
                    <a:pt x="21860" y="49915"/>
                    <a:pt x="21860" y="49928"/>
                    <a:pt x="21870" y="49937"/>
                  </a:cubicBezTo>
                  <a:cubicBezTo>
                    <a:pt x="22226" y="50725"/>
                    <a:pt x="22565" y="51527"/>
                    <a:pt x="22805" y="52359"/>
                  </a:cubicBezTo>
                  <a:cubicBezTo>
                    <a:pt x="22902" y="52693"/>
                    <a:pt x="22988" y="53035"/>
                    <a:pt x="23050" y="53383"/>
                  </a:cubicBezTo>
                  <a:cubicBezTo>
                    <a:pt x="24104" y="49359"/>
                    <a:pt x="25312" y="45872"/>
                    <a:pt x="25419" y="45569"/>
                  </a:cubicBezTo>
                  <a:cubicBezTo>
                    <a:pt x="25445" y="45498"/>
                    <a:pt x="25512" y="45454"/>
                    <a:pt x="25587" y="45454"/>
                  </a:cubicBezTo>
                  <a:cubicBezTo>
                    <a:pt x="25606" y="45454"/>
                    <a:pt x="25623" y="45454"/>
                    <a:pt x="25645" y="45463"/>
                  </a:cubicBezTo>
                  <a:cubicBezTo>
                    <a:pt x="25739" y="45494"/>
                    <a:pt x="25787" y="45596"/>
                    <a:pt x="25752" y="45689"/>
                  </a:cubicBezTo>
                  <a:cubicBezTo>
                    <a:pt x="25725" y="45769"/>
                    <a:pt x="24297" y="49893"/>
                    <a:pt x="23165" y="54403"/>
                  </a:cubicBezTo>
                  <a:cubicBezTo>
                    <a:pt x="23169" y="54500"/>
                    <a:pt x="23169" y="54603"/>
                    <a:pt x="23169" y="54701"/>
                  </a:cubicBezTo>
                  <a:cubicBezTo>
                    <a:pt x="23169" y="55702"/>
                    <a:pt x="22943" y="56709"/>
                    <a:pt x="22444" y="57555"/>
                  </a:cubicBezTo>
                  <a:cubicBezTo>
                    <a:pt x="21794" y="60782"/>
                    <a:pt x="21500" y="63774"/>
                    <a:pt x="22195" y="65163"/>
                  </a:cubicBezTo>
                  <a:cubicBezTo>
                    <a:pt x="24078" y="68935"/>
                    <a:pt x="37150" y="74710"/>
                    <a:pt x="37279" y="74767"/>
                  </a:cubicBezTo>
                  <a:cubicBezTo>
                    <a:pt x="37368" y="74803"/>
                    <a:pt x="37413" y="74910"/>
                    <a:pt x="37372" y="74999"/>
                  </a:cubicBezTo>
                  <a:cubicBezTo>
                    <a:pt x="37368" y="75008"/>
                    <a:pt x="37364" y="75016"/>
                    <a:pt x="37360" y="75026"/>
                  </a:cubicBezTo>
                  <a:cubicBezTo>
                    <a:pt x="37738" y="75150"/>
                    <a:pt x="38262" y="75320"/>
                    <a:pt x="38913" y="75520"/>
                  </a:cubicBezTo>
                  <a:cubicBezTo>
                    <a:pt x="44046" y="77127"/>
                    <a:pt x="56842" y="80885"/>
                    <a:pt x="64197" y="80885"/>
                  </a:cubicBezTo>
                  <a:cubicBezTo>
                    <a:pt x="66650" y="80885"/>
                    <a:pt x="68498" y="80466"/>
                    <a:pt x="69250" y="79411"/>
                  </a:cubicBezTo>
                  <a:lnTo>
                    <a:pt x="69277" y="79411"/>
                  </a:lnTo>
                  <a:cubicBezTo>
                    <a:pt x="69603" y="79411"/>
                    <a:pt x="72830" y="79304"/>
                    <a:pt x="76276" y="75172"/>
                  </a:cubicBezTo>
                  <a:cubicBezTo>
                    <a:pt x="78970" y="71936"/>
                    <a:pt x="80666" y="69700"/>
                    <a:pt x="80666" y="67381"/>
                  </a:cubicBezTo>
                  <a:cubicBezTo>
                    <a:pt x="80666" y="66571"/>
                    <a:pt x="80466" y="65756"/>
                    <a:pt x="80025" y="64879"/>
                  </a:cubicBezTo>
                  <a:cubicBezTo>
                    <a:pt x="78515" y="61856"/>
                    <a:pt x="75653" y="60178"/>
                    <a:pt x="75653" y="57871"/>
                  </a:cubicBezTo>
                  <a:cubicBezTo>
                    <a:pt x="75653" y="57595"/>
                    <a:pt x="75698" y="57310"/>
                    <a:pt x="75786" y="57007"/>
                  </a:cubicBezTo>
                  <a:cubicBezTo>
                    <a:pt x="76579" y="54407"/>
                    <a:pt x="78854" y="47787"/>
                    <a:pt x="78850" y="41300"/>
                  </a:cubicBezTo>
                  <a:cubicBezTo>
                    <a:pt x="78850" y="40845"/>
                    <a:pt x="78840" y="40391"/>
                    <a:pt x="78819" y="39937"/>
                  </a:cubicBezTo>
                  <a:cubicBezTo>
                    <a:pt x="78458" y="33193"/>
                    <a:pt x="78569" y="30494"/>
                    <a:pt x="76534" y="30494"/>
                  </a:cubicBezTo>
                  <a:cubicBezTo>
                    <a:pt x="76489" y="30494"/>
                    <a:pt x="76441" y="30494"/>
                    <a:pt x="76392" y="30499"/>
                  </a:cubicBezTo>
                  <a:cubicBezTo>
                    <a:pt x="74219" y="30614"/>
                    <a:pt x="73489" y="39091"/>
                    <a:pt x="71793" y="41148"/>
                  </a:cubicBezTo>
                  <a:cubicBezTo>
                    <a:pt x="70096" y="43205"/>
                    <a:pt x="67679" y="45146"/>
                    <a:pt x="67679" y="45146"/>
                  </a:cubicBezTo>
                  <a:cubicBezTo>
                    <a:pt x="67679" y="45146"/>
                    <a:pt x="67616" y="40186"/>
                    <a:pt x="67536" y="36366"/>
                  </a:cubicBezTo>
                  <a:cubicBezTo>
                    <a:pt x="67519" y="35560"/>
                    <a:pt x="67505" y="34808"/>
                    <a:pt x="67487" y="34158"/>
                  </a:cubicBezTo>
                  <a:cubicBezTo>
                    <a:pt x="67470" y="33557"/>
                    <a:pt x="67452" y="33045"/>
                    <a:pt x="67439" y="32675"/>
                  </a:cubicBezTo>
                  <a:cubicBezTo>
                    <a:pt x="67318" y="30080"/>
                    <a:pt x="66744" y="25766"/>
                    <a:pt x="65707" y="25766"/>
                  </a:cubicBezTo>
                  <a:cubicBezTo>
                    <a:pt x="65676" y="25766"/>
                    <a:pt x="65649" y="25770"/>
                    <a:pt x="65622" y="25775"/>
                  </a:cubicBezTo>
                  <a:cubicBezTo>
                    <a:pt x="64531" y="26015"/>
                    <a:pt x="64046" y="26741"/>
                    <a:pt x="64046" y="26741"/>
                  </a:cubicBezTo>
                  <a:lnTo>
                    <a:pt x="63921" y="24924"/>
                  </a:lnTo>
                  <a:lnTo>
                    <a:pt x="63921" y="24924"/>
                  </a:lnTo>
                  <a:cubicBezTo>
                    <a:pt x="63921" y="24924"/>
                    <a:pt x="63957" y="24928"/>
                    <a:pt x="64024" y="24928"/>
                  </a:cubicBezTo>
                  <a:cubicBezTo>
                    <a:pt x="64491" y="24928"/>
                    <a:pt x="66477" y="24741"/>
                    <a:pt x="67439" y="21657"/>
                  </a:cubicBezTo>
                  <a:cubicBezTo>
                    <a:pt x="68089" y="19555"/>
                    <a:pt x="68222" y="16932"/>
                    <a:pt x="68222" y="15169"/>
                  </a:cubicBezTo>
                  <a:cubicBezTo>
                    <a:pt x="68222" y="13985"/>
                    <a:pt x="68164" y="13184"/>
                    <a:pt x="68164" y="13184"/>
                  </a:cubicBezTo>
                  <a:cubicBezTo>
                    <a:pt x="68164" y="13184"/>
                    <a:pt x="68044" y="13125"/>
                    <a:pt x="67750" y="13125"/>
                  </a:cubicBezTo>
                  <a:cubicBezTo>
                    <a:pt x="67109" y="13125"/>
                    <a:pt x="65627" y="13411"/>
                    <a:pt x="62715" y="15241"/>
                  </a:cubicBezTo>
                  <a:cubicBezTo>
                    <a:pt x="58476" y="17903"/>
                    <a:pt x="54964" y="21416"/>
                    <a:pt x="51090" y="22017"/>
                  </a:cubicBezTo>
                  <a:cubicBezTo>
                    <a:pt x="51090" y="22017"/>
                    <a:pt x="48908" y="20200"/>
                    <a:pt x="46126" y="19600"/>
                  </a:cubicBezTo>
                  <a:cubicBezTo>
                    <a:pt x="46126" y="19600"/>
                    <a:pt x="46157" y="19444"/>
                    <a:pt x="46157" y="19195"/>
                  </a:cubicBezTo>
                  <a:cubicBezTo>
                    <a:pt x="46157" y="18415"/>
                    <a:pt x="45876" y="16727"/>
                    <a:pt x="43584" y="16086"/>
                  </a:cubicBezTo>
                  <a:cubicBezTo>
                    <a:pt x="40560" y="15241"/>
                    <a:pt x="36803" y="15486"/>
                    <a:pt x="34144" y="12338"/>
                  </a:cubicBezTo>
                  <a:cubicBezTo>
                    <a:pt x="32235" y="10080"/>
                    <a:pt x="27155" y="3535"/>
                    <a:pt x="24435" y="0"/>
                  </a:cubicBezTo>
                  <a:close/>
                  <a:moveTo>
                    <a:pt x="21946" y="58236"/>
                  </a:moveTo>
                  <a:lnTo>
                    <a:pt x="21946" y="58236"/>
                  </a:lnTo>
                  <a:cubicBezTo>
                    <a:pt x="21901" y="58285"/>
                    <a:pt x="21860" y="58330"/>
                    <a:pt x="21817" y="58374"/>
                  </a:cubicBezTo>
                  <a:cubicBezTo>
                    <a:pt x="20418" y="59785"/>
                    <a:pt x="18272" y="59991"/>
                    <a:pt x="16322" y="60320"/>
                  </a:cubicBezTo>
                  <a:cubicBezTo>
                    <a:pt x="15784" y="60414"/>
                    <a:pt x="15245" y="60521"/>
                    <a:pt x="14711" y="60640"/>
                  </a:cubicBezTo>
                  <a:cubicBezTo>
                    <a:pt x="15556" y="62617"/>
                    <a:pt x="16576" y="64532"/>
                    <a:pt x="17573" y="66437"/>
                  </a:cubicBezTo>
                  <a:cubicBezTo>
                    <a:pt x="16478" y="64567"/>
                    <a:pt x="15379" y="62675"/>
                    <a:pt x="14461" y="60698"/>
                  </a:cubicBezTo>
                  <a:cubicBezTo>
                    <a:pt x="13959" y="60819"/>
                    <a:pt x="13455" y="60952"/>
                    <a:pt x="12956" y="61099"/>
                  </a:cubicBezTo>
                  <a:cubicBezTo>
                    <a:pt x="12436" y="61255"/>
                    <a:pt x="11910" y="61423"/>
                    <a:pt x="11491" y="61780"/>
                  </a:cubicBezTo>
                  <a:cubicBezTo>
                    <a:pt x="10686" y="62475"/>
                    <a:pt x="10583" y="63601"/>
                    <a:pt x="10583" y="64715"/>
                  </a:cubicBezTo>
                  <a:cubicBezTo>
                    <a:pt x="10583" y="65026"/>
                    <a:pt x="10593" y="65338"/>
                    <a:pt x="10597" y="65636"/>
                  </a:cubicBezTo>
                  <a:lnTo>
                    <a:pt x="10597" y="65756"/>
                  </a:lnTo>
                  <a:cubicBezTo>
                    <a:pt x="10597" y="66291"/>
                    <a:pt x="10566" y="66829"/>
                    <a:pt x="10480" y="67354"/>
                  </a:cubicBezTo>
                  <a:cubicBezTo>
                    <a:pt x="10463" y="67510"/>
                    <a:pt x="10432" y="67662"/>
                    <a:pt x="10400" y="67813"/>
                  </a:cubicBezTo>
                  <a:cubicBezTo>
                    <a:pt x="10303" y="68289"/>
                    <a:pt x="10156" y="68757"/>
                    <a:pt x="9946" y="69197"/>
                  </a:cubicBezTo>
                  <a:cubicBezTo>
                    <a:pt x="9871" y="69363"/>
                    <a:pt x="9782" y="69523"/>
                    <a:pt x="9684" y="69674"/>
                  </a:cubicBezTo>
                  <a:cubicBezTo>
                    <a:pt x="9621" y="69592"/>
                    <a:pt x="9557" y="69511"/>
                    <a:pt x="9493" y="69428"/>
                  </a:cubicBezTo>
                  <a:lnTo>
                    <a:pt x="9493" y="69428"/>
                  </a:lnTo>
                  <a:cubicBezTo>
                    <a:pt x="15166" y="76907"/>
                    <a:pt x="23031" y="82634"/>
                    <a:pt x="32132" y="85640"/>
                  </a:cubicBezTo>
                  <a:lnTo>
                    <a:pt x="34492" y="80026"/>
                  </a:lnTo>
                  <a:lnTo>
                    <a:pt x="36655" y="74874"/>
                  </a:lnTo>
                  <a:cubicBezTo>
                    <a:pt x="34220" y="73775"/>
                    <a:pt x="23629" y="68833"/>
                    <a:pt x="21874" y="65324"/>
                  </a:cubicBezTo>
                  <a:cubicBezTo>
                    <a:pt x="21198" y="63967"/>
                    <a:pt x="21393" y="61242"/>
                    <a:pt x="21946" y="5823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0"/>
            <p:cNvSpPr/>
            <p:nvPr/>
          </p:nvSpPr>
          <p:spPr>
            <a:xfrm>
              <a:off x="1011128" y="792292"/>
              <a:ext cx="112062" cy="264466"/>
            </a:xfrm>
            <a:custGeom>
              <a:rect b="b" l="l" r="r" t="t"/>
              <a:pathLst>
                <a:path extrusionOk="0" h="13367" w="5664">
                  <a:moveTo>
                    <a:pt x="3499" y="0"/>
                  </a:moveTo>
                  <a:lnTo>
                    <a:pt x="3499" y="0"/>
                  </a:lnTo>
                  <a:cubicBezTo>
                    <a:pt x="1188" y="1876"/>
                    <a:pt x="0" y="5037"/>
                    <a:pt x="503" y="7966"/>
                  </a:cubicBezTo>
                  <a:cubicBezTo>
                    <a:pt x="641" y="8768"/>
                    <a:pt x="908" y="9569"/>
                    <a:pt x="1447" y="10178"/>
                  </a:cubicBezTo>
                  <a:cubicBezTo>
                    <a:pt x="1990" y="10784"/>
                    <a:pt x="2751" y="11136"/>
                    <a:pt x="3446" y="11567"/>
                  </a:cubicBezTo>
                  <a:cubicBezTo>
                    <a:pt x="4141" y="11995"/>
                    <a:pt x="4821" y="12574"/>
                    <a:pt x="5000" y="13367"/>
                  </a:cubicBezTo>
                  <a:cubicBezTo>
                    <a:pt x="5156" y="11835"/>
                    <a:pt x="5289" y="10659"/>
                    <a:pt x="5445" y="9124"/>
                  </a:cubicBezTo>
                  <a:cubicBezTo>
                    <a:pt x="5556" y="8041"/>
                    <a:pt x="5663" y="6937"/>
                    <a:pt x="5423" y="5877"/>
                  </a:cubicBezTo>
                  <a:cubicBezTo>
                    <a:pt x="5182" y="4845"/>
                    <a:pt x="4626" y="3923"/>
                    <a:pt x="4190" y="2961"/>
                  </a:cubicBezTo>
                  <a:cubicBezTo>
                    <a:pt x="3748" y="1995"/>
                    <a:pt x="3245" y="1029"/>
                    <a:pt x="3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0"/>
            <p:cNvSpPr/>
            <p:nvPr/>
          </p:nvSpPr>
          <p:spPr>
            <a:xfrm>
              <a:off x="934401" y="1777922"/>
              <a:ext cx="278889" cy="279344"/>
            </a:xfrm>
            <a:custGeom>
              <a:rect b="b" l="l" r="r" t="t"/>
              <a:pathLst>
                <a:path extrusionOk="0" h="14119" w="14096">
                  <a:moveTo>
                    <a:pt x="0" y="0"/>
                  </a:moveTo>
                  <a:lnTo>
                    <a:pt x="0" y="0"/>
                  </a:lnTo>
                  <a:cubicBezTo>
                    <a:pt x="2119" y="5918"/>
                    <a:pt x="6447" y="11006"/>
                    <a:pt x="11901" y="14119"/>
                  </a:cubicBezTo>
                  <a:lnTo>
                    <a:pt x="14095" y="8900"/>
                  </a:lnTo>
                  <a:cubicBezTo>
                    <a:pt x="11545" y="7636"/>
                    <a:pt x="9377" y="6318"/>
                    <a:pt x="6679" y="4996"/>
                  </a:cubicBezTo>
                  <a:cubicBezTo>
                    <a:pt x="4145" y="3754"/>
                    <a:pt x="1638" y="229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0"/>
            <p:cNvSpPr/>
            <p:nvPr/>
          </p:nvSpPr>
          <p:spPr>
            <a:xfrm>
              <a:off x="1213271" y="1953988"/>
              <a:ext cx="198" cy="138"/>
            </a:xfrm>
            <a:custGeom>
              <a:rect b="b" l="l" r="r" t="t"/>
              <a:pathLst>
                <a:path extrusionOk="0" h="7" w="10">
                  <a:moveTo>
                    <a:pt x="0" y="1"/>
                  </a:moveTo>
                  <a:lnTo>
                    <a:pt x="6" y="6"/>
                  </a:lnTo>
                  <a:cubicBezTo>
                    <a:pt x="6" y="6"/>
                    <a:pt x="6" y="4"/>
                    <a:pt x="7" y="4"/>
                  </a:cubicBezTo>
                  <a:cubicBezTo>
                    <a:pt x="8" y="4"/>
                    <a:pt x="9" y="5"/>
                    <a:pt x="10" y="6"/>
                  </a:cubicBezTo>
                  <a:cubicBezTo>
                    <a:pt x="6" y="1"/>
                    <a:pt x="6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0"/>
            <p:cNvSpPr/>
            <p:nvPr/>
          </p:nvSpPr>
          <p:spPr>
            <a:xfrm>
              <a:off x="881714" y="1373219"/>
              <a:ext cx="345941" cy="586724"/>
            </a:xfrm>
            <a:custGeom>
              <a:rect b="b" l="l" r="r" t="t"/>
              <a:pathLst>
                <a:path extrusionOk="0" h="29655" w="17485">
                  <a:moveTo>
                    <a:pt x="5657" y="1"/>
                  </a:moveTo>
                  <a:cubicBezTo>
                    <a:pt x="5583" y="1"/>
                    <a:pt x="5515" y="44"/>
                    <a:pt x="5491" y="117"/>
                  </a:cubicBezTo>
                  <a:cubicBezTo>
                    <a:pt x="5263" y="763"/>
                    <a:pt x="0" y="15971"/>
                    <a:pt x="1946" y="19872"/>
                  </a:cubicBezTo>
                  <a:cubicBezTo>
                    <a:pt x="3892" y="23759"/>
                    <a:pt x="16665" y="29400"/>
                    <a:pt x="17208" y="29640"/>
                  </a:cubicBezTo>
                  <a:cubicBezTo>
                    <a:pt x="17231" y="29649"/>
                    <a:pt x="17257" y="29654"/>
                    <a:pt x="17280" y="29654"/>
                  </a:cubicBezTo>
                  <a:cubicBezTo>
                    <a:pt x="17351" y="29654"/>
                    <a:pt x="17413" y="29614"/>
                    <a:pt x="17444" y="29547"/>
                  </a:cubicBezTo>
                  <a:cubicBezTo>
                    <a:pt x="17485" y="29458"/>
                    <a:pt x="17440" y="29351"/>
                    <a:pt x="17351" y="29315"/>
                  </a:cubicBezTo>
                  <a:cubicBezTo>
                    <a:pt x="17222" y="29258"/>
                    <a:pt x="4150" y="23483"/>
                    <a:pt x="2267" y="19711"/>
                  </a:cubicBezTo>
                  <a:cubicBezTo>
                    <a:pt x="383" y="15950"/>
                    <a:pt x="5771" y="393"/>
                    <a:pt x="5824" y="237"/>
                  </a:cubicBezTo>
                  <a:cubicBezTo>
                    <a:pt x="5859" y="144"/>
                    <a:pt x="5811" y="42"/>
                    <a:pt x="5717" y="11"/>
                  </a:cubicBezTo>
                  <a:cubicBezTo>
                    <a:pt x="5697" y="4"/>
                    <a:pt x="5677" y="1"/>
                    <a:pt x="5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0"/>
            <p:cNvSpPr/>
            <p:nvPr/>
          </p:nvSpPr>
          <p:spPr>
            <a:xfrm>
              <a:off x="1340212" y="1445375"/>
              <a:ext cx="86183" cy="86263"/>
            </a:xfrm>
            <a:custGeom>
              <a:rect b="b" l="l" r="r" t="t"/>
              <a:pathLst>
                <a:path extrusionOk="0" h="4360" w="4356">
                  <a:moveTo>
                    <a:pt x="2178" y="1"/>
                  </a:moveTo>
                  <a:cubicBezTo>
                    <a:pt x="975" y="1"/>
                    <a:pt x="1" y="977"/>
                    <a:pt x="1" y="2179"/>
                  </a:cubicBezTo>
                  <a:cubicBezTo>
                    <a:pt x="1" y="3385"/>
                    <a:pt x="975" y="4360"/>
                    <a:pt x="2178" y="4360"/>
                  </a:cubicBezTo>
                  <a:cubicBezTo>
                    <a:pt x="3380" y="4360"/>
                    <a:pt x="4355" y="3385"/>
                    <a:pt x="4355" y="2179"/>
                  </a:cubicBezTo>
                  <a:cubicBezTo>
                    <a:pt x="4355" y="977"/>
                    <a:pt x="3380" y="1"/>
                    <a:pt x="2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0"/>
            <p:cNvSpPr/>
            <p:nvPr/>
          </p:nvSpPr>
          <p:spPr>
            <a:xfrm>
              <a:off x="1597258" y="1621125"/>
              <a:ext cx="505724" cy="426268"/>
            </a:xfrm>
            <a:custGeom>
              <a:rect b="b" l="l" r="r" t="t"/>
              <a:pathLst>
                <a:path extrusionOk="0" h="21545" w="25561">
                  <a:moveTo>
                    <a:pt x="19514" y="0"/>
                  </a:moveTo>
                  <a:cubicBezTo>
                    <a:pt x="19424" y="0"/>
                    <a:pt x="19341" y="75"/>
                    <a:pt x="19337" y="170"/>
                  </a:cubicBezTo>
                  <a:cubicBezTo>
                    <a:pt x="19269" y="1572"/>
                    <a:pt x="20253" y="2654"/>
                    <a:pt x="21394" y="3909"/>
                  </a:cubicBezTo>
                  <a:cubicBezTo>
                    <a:pt x="22462" y="5093"/>
                    <a:pt x="23677" y="6433"/>
                    <a:pt x="24310" y="8344"/>
                  </a:cubicBezTo>
                  <a:cubicBezTo>
                    <a:pt x="25164" y="10939"/>
                    <a:pt x="22181" y="14706"/>
                    <a:pt x="19867" y="17311"/>
                  </a:cubicBezTo>
                  <a:cubicBezTo>
                    <a:pt x="17506" y="19969"/>
                    <a:pt x="15623" y="21126"/>
                    <a:pt x="13575" y="21189"/>
                  </a:cubicBezTo>
                  <a:cubicBezTo>
                    <a:pt x="13551" y="21190"/>
                    <a:pt x="13527" y="21190"/>
                    <a:pt x="13503" y="21190"/>
                  </a:cubicBezTo>
                  <a:cubicBezTo>
                    <a:pt x="11644" y="21190"/>
                    <a:pt x="8475" y="19195"/>
                    <a:pt x="6946" y="18228"/>
                  </a:cubicBezTo>
                  <a:lnTo>
                    <a:pt x="6594" y="18006"/>
                  </a:lnTo>
                  <a:cubicBezTo>
                    <a:pt x="5142" y="17097"/>
                    <a:pt x="463" y="15343"/>
                    <a:pt x="267" y="15267"/>
                  </a:cubicBezTo>
                  <a:cubicBezTo>
                    <a:pt x="247" y="15259"/>
                    <a:pt x="225" y="15256"/>
                    <a:pt x="204" y="15256"/>
                  </a:cubicBezTo>
                  <a:cubicBezTo>
                    <a:pt x="132" y="15256"/>
                    <a:pt x="64" y="15301"/>
                    <a:pt x="36" y="15370"/>
                  </a:cubicBezTo>
                  <a:cubicBezTo>
                    <a:pt x="0" y="15463"/>
                    <a:pt x="49" y="15565"/>
                    <a:pt x="142" y="15601"/>
                  </a:cubicBezTo>
                  <a:cubicBezTo>
                    <a:pt x="187" y="15619"/>
                    <a:pt x="4982" y="17418"/>
                    <a:pt x="6403" y="18308"/>
                  </a:cubicBezTo>
                  <a:lnTo>
                    <a:pt x="6755" y="18530"/>
                  </a:lnTo>
                  <a:cubicBezTo>
                    <a:pt x="8433" y="19586"/>
                    <a:pt x="11536" y="21545"/>
                    <a:pt x="13503" y="21545"/>
                  </a:cubicBezTo>
                  <a:lnTo>
                    <a:pt x="13589" y="21545"/>
                  </a:lnTo>
                  <a:cubicBezTo>
                    <a:pt x="15743" y="21478"/>
                    <a:pt x="17697" y="20285"/>
                    <a:pt x="20128" y="17546"/>
                  </a:cubicBezTo>
                  <a:cubicBezTo>
                    <a:pt x="22506" y="14875"/>
                    <a:pt x="25561" y="11001"/>
                    <a:pt x="24648" y="8233"/>
                  </a:cubicBezTo>
                  <a:cubicBezTo>
                    <a:pt x="23993" y="6252"/>
                    <a:pt x="22752" y="4880"/>
                    <a:pt x="21656" y="3673"/>
                  </a:cubicBezTo>
                  <a:cubicBezTo>
                    <a:pt x="20570" y="2475"/>
                    <a:pt x="19635" y="1438"/>
                    <a:pt x="19692" y="188"/>
                  </a:cubicBezTo>
                  <a:cubicBezTo>
                    <a:pt x="19697" y="89"/>
                    <a:pt x="19621" y="5"/>
                    <a:pt x="19524" y="1"/>
                  </a:cubicBezTo>
                  <a:cubicBezTo>
                    <a:pt x="19520" y="1"/>
                    <a:pt x="19517" y="0"/>
                    <a:pt x="19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0"/>
            <p:cNvSpPr/>
            <p:nvPr/>
          </p:nvSpPr>
          <p:spPr>
            <a:xfrm>
              <a:off x="719991" y="1018138"/>
              <a:ext cx="145637" cy="770289"/>
            </a:xfrm>
            <a:custGeom>
              <a:rect b="b" l="l" r="r" t="t"/>
              <a:pathLst>
                <a:path extrusionOk="0" h="38933" w="7361">
                  <a:moveTo>
                    <a:pt x="7322" y="1"/>
                  </a:moveTo>
                  <a:cubicBezTo>
                    <a:pt x="7313" y="1"/>
                    <a:pt x="7304" y="4"/>
                    <a:pt x="7297" y="10"/>
                  </a:cubicBezTo>
                  <a:cubicBezTo>
                    <a:pt x="6158" y="1315"/>
                    <a:pt x="5156" y="2749"/>
                    <a:pt x="4305" y="4266"/>
                  </a:cubicBezTo>
                  <a:cubicBezTo>
                    <a:pt x="3469" y="5789"/>
                    <a:pt x="2756" y="7383"/>
                    <a:pt x="2186" y="9031"/>
                  </a:cubicBezTo>
                  <a:cubicBezTo>
                    <a:pt x="1073" y="12330"/>
                    <a:pt x="405" y="15776"/>
                    <a:pt x="205" y="19248"/>
                  </a:cubicBezTo>
                  <a:cubicBezTo>
                    <a:pt x="0" y="22717"/>
                    <a:pt x="281" y="26252"/>
                    <a:pt x="1313" y="29582"/>
                  </a:cubicBezTo>
                  <a:cubicBezTo>
                    <a:pt x="2328" y="32930"/>
                    <a:pt x="4074" y="35958"/>
                    <a:pt x="5819" y="38932"/>
                  </a:cubicBezTo>
                  <a:cubicBezTo>
                    <a:pt x="4217" y="35874"/>
                    <a:pt x="2573" y="32802"/>
                    <a:pt x="1644" y="29489"/>
                  </a:cubicBezTo>
                  <a:cubicBezTo>
                    <a:pt x="721" y="26177"/>
                    <a:pt x="454" y="22704"/>
                    <a:pt x="690" y="19279"/>
                  </a:cubicBezTo>
                  <a:cubicBezTo>
                    <a:pt x="939" y="15856"/>
                    <a:pt x="1554" y="12441"/>
                    <a:pt x="2627" y="9177"/>
                  </a:cubicBezTo>
                  <a:cubicBezTo>
                    <a:pt x="3691" y="5914"/>
                    <a:pt x="5240" y="2793"/>
                    <a:pt x="7351" y="55"/>
                  </a:cubicBezTo>
                  <a:cubicBezTo>
                    <a:pt x="7360" y="41"/>
                    <a:pt x="7360" y="19"/>
                    <a:pt x="7346" y="10"/>
                  </a:cubicBezTo>
                  <a:cubicBezTo>
                    <a:pt x="7340" y="4"/>
                    <a:pt x="7331" y="1"/>
                    <a:pt x="7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0"/>
            <p:cNvSpPr/>
            <p:nvPr/>
          </p:nvSpPr>
          <p:spPr>
            <a:xfrm>
              <a:off x="1696698" y="1069896"/>
              <a:ext cx="314403" cy="328748"/>
            </a:xfrm>
            <a:custGeom>
              <a:rect b="b" l="l" r="r" t="t"/>
              <a:pathLst>
                <a:path extrusionOk="0" h="16616" w="15891">
                  <a:moveTo>
                    <a:pt x="15521" y="1"/>
                  </a:moveTo>
                  <a:cubicBezTo>
                    <a:pt x="14070" y="1"/>
                    <a:pt x="13309" y="2454"/>
                    <a:pt x="12934" y="3659"/>
                  </a:cubicBezTo>
                  <a:lnTo>
                    <a:pt x="12854" y="3917"/>
                  </a:lnTo>
                  <a:cubicBezTo>
                    <a:pt x="12640" y="4589"/>
                    <a:pt x="12480" y="5275"/>
                    <a:pt x="12320" y="5938"/>
                  </a:cubicBezTo>
                  <a:cubicBezTo>
                    <a:pt x="12084" y="6945"/>
                    <a:pt x="11839" y="7977"/>
                    <a:pt x="11416" y="8949"/>
                  </a:cubicBezTo>
                  <a:cubicBezTo>
                    <a:pt x="10735" y="10502"/>
                    <a:pt x="9823" y="11908"/>
                    <a:pt x="8701" y="13129"/>
                  </a:cubicBezTo>
                  <a:cubicBezTo>
                    <a:pt x="6816" y="15170"/>
                    <a:pt x="4614" y="16257"/>
                    <a:pt x="2501" y="16257"/>
                  </a:cubicBezTo>
                  <a:cubicBezTo>
                    <a:pt x="1739" y="16257"/>
                    <a:pt x="988" y="16116"/>
                    <a:pt x="268" y="15827"/>
                  </a:cubicBezTo>
                  <a:cubicBezTo>
                    <a:pt x="246" y="15818"/>
                    <a:pt x="224" y="15815"/>
                    <a:pt x="202" y="15815"/>
                  </a:cubicBezTo>
                  <a:cubicBezTo>
                    <a:pt x="130" y="15815"/>
                    <a:pt x="64" y="15856"/>
                    <a:pt x="36" y="15925"/>
                  </a:cubicBezTo>
                  <a:cubicBezTo>
                    <a:pt x="1" y="16018"/>
                    <a:pt x="46" y="16121"/>
                    <a:pt x="134" y="16156"/>
                  </a:cubicBezTo>
                  <a:cubicBezTo>
                    <a:pt x="900" y="16464"/>
                    <a:pt x="1698" y="16615"/>
                    <a:pt x="2503" y="16615"/>
                  </a:cubicBezTo>
                  <a:cubicBezTo>
                    <a:pt x="4716" y="16615"/>
                    <a:pt x="7008" y="15488"/>
                    <a:pt x="8964" y="13369"/>
                  </a:cubicBezTo>
                  <a:cubicBezTo>
                    <a:pt x="10112" y="12122"/>
                    <a:pt x="11047" y="10685"/>
                    <a:pt x="11742" y="9091"/>
                  </a:cubicBezTo>
                  <a:cubicBezTo>
                    <a:pt x="12178" y="8094"/>
                    <a:pt x="12427" y="7038"/>
                    <a:pt x="12667" y="6023"/>
                  </a:cubicBezTo>
                  <a:cubicBezTo>
                    <a:pt x="12823" y="5364"/>
                    <a:pt x="12983" y="4683"/>
                    <a:pt x="13193" y="4024"/>
                  </a:cubicBezTo>
                  <a:lnTo>
                    <a:pt x="13277" y="3766"/>
                  </a:lnTo>
                  <a:cubicBezTo>
                    <a:pt x="13594" y="2728"/>
                    <a:pt x="14324" y="357"/>
                    <a:pt x="15531" y="357"/>
                  </a:cubicBezTo>
                  <a:cubicBezTo>
                    <a:pt x="15578" y="357"/>
                    <a:pt x="15625" y="361"/>
                    <a:pt x="15673" y="368"/>
                  </a:cubicBezTo>
                  <a:cubicBezTo>
                    <a:pt x="15682" y="369"/>
                    <a:pt x="15690" y="370"/>
                    <a:pt x="15698" y="370"/>
                  </a:cubicBezTo>
                  <a:cubicBezTo>
                    <a:pt x="15785" y="370"/>
                    <a:pt x="15861" y="306"/>
                    <a:pt x="15873" y="222"/>
                  </a:cubicBezTo>
                  <a:cubicBezTo>
                    <a:pt x="15891" y="123"/>
                    <a:pt x="15824" y="30"/>
                    <a:pt x="15726" y="17"/>
                  </a:cubicBezTo>
                  <a:cubicBezTo>
                    <a:pt x="15657" y="6"/>
                    <a:pt x="15588" y="1"/>
                    <a:pt x="15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0"/>
            <p:cNvSpPr/>
            <p:nvPr/>
          </p:nvSpPr>
          <p:spPr>
            <a:xfrm>
              <a:off x="1738721" y="1427054"/>
              <a:ext cx="34386" cy="71285"/>
            </a:xfrm>
            <a:custGeom>
              <a:rect b="b" l="l" r="r" t="t"/>
              <a:pathLst>
                <a:path extrusionOk="0" h="3603" w="1738">
                  <a:moveTo>
                    <a:pt x="125" y="1"/>
                  </a:moveTo>
                  <a:lnTo>
                    <a:pt x="125" y="1"/>
                  </a:lnTo>
                  <a:cubicBezTo>
                    <a:pt x="1" y="682"/>
                    <a:pt x="135" y="1395"/>
                    <a:pt x="410" y="2031"/>
                  </a:cubicBezTo>
                  <a:cubicBezTo>
                    <a:pt x="700" y="2668"/>
                    <a:pt x="1144" y="3242"/>
                    <a:pt x="1737" y="3603"/>
                  </a:cubicBezTo>
                  <a:cubicBezTo>
                    <a:pt x="1345" y="3037"/>
                    <a:pt x="1002" y="2485"/>
                    <a:pt x="735" y="1889"/>
                  </a:cubicBezTo>
                  <a:cubicBezTo>
                    <a:pt x="464" y="1292"/>
                    <a:pt x="281" y="668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0"/>
            <p:cNvSpPr/>
            <p:nvPr/>
          </p:nvSpPr>
          <p:spPr>
            <a:xfrm>
              <a:off x="1723823" y="1460709"/>
              <a:ext cx="21170" cy="34644"/>
            </a:xfrm>
            <a:custGeom>
              <a:rect b="b" l="l" r="r" t="t"/>
              <a:pathLst>
                <a:path extrusionOk="0" h="1751" w="1070">
                  <a:moveTo>
                    <a:pt x="15" y="1"/>
                  </a:moveTo>
                  <a:lnTo>
                    <a:pt x="15" y="1"/>
                  </a:lnTo>
                  <a:cubicBezTo>
                    <a:pt x="1" y="375"/>
                    <a:pt x="126" y="713"/>
                    <a:pt x="304" y="1020"/>
                  </a:cubicBezTo>
                  <a:cubicBezTo>
                    <a:pt x="491" y="1318"/>
                    <a:pt x="732" y="1591"/>
                    <a:pt x="1069" y="1751"/>
                  </a:cubicBezTo>
                  <a:cubicBezTo>
                    <a:pt x="945" y="1404"/>
                    <a:pt x="775" y="1123"/>
                    <a:pt x="611" y="837"/>
                  </a:cubicBezTo>
                  <a:cubicBezTo>
                    <a:pt x="433" y="553"/>
                    <a:pt x="263" y="276"/>
                    <a:pt x="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0"/>
            <p:cNvSpPr/>
            <p:nvPr/>
          </p:nvSpPr>
          <p:spPr>
            <a:xfrm>
              <a:off x="1608615" y="1735582"/>
              <a:ext cx="154541" cy="107551"/>
            </a:xfrm>
            <a:custGeom>
              <a:rect b="b" l="l" r="r" t="t"/>
              <a:pathLst>
                <a:path extrusionOk="0" h="5436" w="7811">
                  <a:moveTo>
                    <a:pt x="6152" y="0"/>
                  </a:moveTo>
                  <a:cubicBezTo>
                    <a:pt x="5821" y="0"/>
                    <a:pt x="5490" y="24"/>
                    <a:pt x="5161" y="70"/>
                  </a:cubicBezTo>
                  <a:cubicBezTo>
                    <a:pt x="4270" y="194"/>
                    <a:pt x="3407" y="502"/>
                    <a:pt x="2636" y="983"/>
                  </a:cubicBezTo>
                  <a:cubicBezTo>
                    <a:pt x="1875" y="1468"/>
                    <a:pt x="1220" y="2123"/>
                    <a:pt x="758" y="2898"/>
                  </a:cubicBezTo>
                  <a:cubicBezTo>
                    <a:pt x="294" y="3667"/>
                    <a:pt x="5" y="4549"/>
                    <a:pt x="0" y="5435"/>
                  </a:cubicBezTo>
                  <a:cubicBezTo>
                    <a:pt x="152" y="4567"/>
                    <a:pt x="495" y="3753"/>
                    <a:pt x="984" y="3044"/>
                  </a:cubicBezTo>
                  <a:cubicBezTo>
                    <a:pt x="1479" y="2345"/>
                    <a:pt x="2102" y="1735"/>
                    <a:pt x="2827" y="1281"/>
                  </a:cubicBezTo>
                  <a:cubicBezTo>
                    <a:pt x="3549" y="823"/>
                    <a:pt x="4364" y="520"/>
                    <a:pt x="5205" y="342"/>
                  </a:cubicBezTo>
                  <a:cubicBezTo>
                    <a:pt x="5774" y="225"/>
                    <a:pt x="6356" y="170"/>
                    <a:pt x="6945" y="170"/>
                  </a:cubicBezTo>
                  <a:cubicBezTo>
                    <a:pt x="7232" y="170"/>
                    <a:pt x="7521" y="183"/>
                    <a:pt x="7810" y="208"/>
                  </a:cubicBezTo>
                  <a:cubicBezTo>
                    <a:pt x="7272" y="68"/>
                    <a:pt x="6713" y="0"/>
                    <a:pt x="6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0"/>
            <p:cNvSpPr/>
            <p:nvPr/>
          </p:nvSpPr>
          <p:spPr>
            <a:xfrm>
              <a:off x="1571973" y="980388"/>
              <a:ext cx="257581" cy="394275"/>
            </a:xfrm>
            <a:custGeom>
              <a:rect b="b" l="l" r="r" t="t"/>
              <a:pathLst>
                <a:path extrusionOk="0" h="19928" w="13019">
                  <a:moveTo>
                    <a:pt x="10687" y="0"/>
                  </a:moveTo>
                  <a:cubicBezTo>
                    <a:pt x="10614" y="0"/>
                    <a:pt x="10542" y="9"/>
                    <a:pt x="10472" y="26"/>
                  </a:cubicBezTo>
                  <a:cubicBezTo>
                    <a:pt x="10174" y="98"/>
                    <a:pt x="9946" y="311"/>
                    <a:pt x="9765" y="507"/>
                  </a:cubicBezTo>
                  <a:cubicBezTo>
                    <a:pt x="8892" y="1456"/>
                    <a:pt x="8370" y="2658"/>
                    <a:pt x="7868" y="3824"/>
                  </a:cubicBezTo>
                  <a:lnTo>
                    <a:pt x="7702" y="4207"/>
                  </a:lnTo>
                  <a:cubicBezTo>
                    <a:pt x="7067" y="5667"/>
                    <a:pt x="6167" y="7546"/>
                    <a:pt x="4840" y="9073"/>
                  </a:cubicBezTo>
                  <a:cubicBezTo>
                    <a:pt x="3500" y="10623"/>
                    <a:pt x="1839" y="11651"/>
                    <a:pt x="161" y="11971"/>
                  </a:cubicBezTo>
                  <a:cubicBezTo>
                    <a:pt x="62" y="11994"/>
                    <a:pt x="0" y="12088"/>
                    <a:pt x="18" y="12181"/>
                  </a:cubicBezTo>
                  <a:cubicBezTo>
                    <a:pt x="38" y="12268"/>
                    <a:pt x="111" y="12327"/>
                    <a:pt x="195" y="12327"/>
                  </a:cubicBezTo>
                  <a:cubicBezTo>
                    <a:pt x="206" y="12327"/>
                    <a:pt x="217" y="12326"/>
                    <a:pt x="228" y="12324"/>
                  </a:cubicBezTo>
                  <a:cubicBezTo>
                    <a:pt x="1981" y="11985"/>
                    <a:pt x="3718" y="10912"/>
                    <a:pt x="5107" y="9309"/>
                  </a:cubicBezTo>
                  <a:cubicBezTo>
                    <a:pt x="6465" y="7742"/>
                    <a:pt x="7382" y="5837"/>
                    <a:pt x="8033" y="4349"/>
                  </a:cubicBezTo>
                  <a:lnTo>
                    <a:pt x="8197" y="3967"/>
                  </a:lnTo>
                  <a:cubicBezTo>
                    <a:pt x="8686" y="2827"/>
                    <a:pt x="9194" y="1651"/>
                    <a:pt x="10026" y="747"/>
                  </a:cubicBezTo>
                  <a:cubicBezTo>
                    <a:pt x="10174" y="591"/>
                    <a:pt x="10347" y="422"/>
                    <a:pt x="10556" y="369"/>
                  </a:cubicBezTo>
                  <a:cubicBezTo>
                    <a:pt x="10599" y="359"/>
                    <a:pt x="10641" y="355"/>
                    <a:pt x="10684" y="355"/>
                  </a:cubicBezTo>
                  <a:cubicBezTo>
                    <a:pt x="10929" y="355"/>
                    <a:pt x="11174" y="506"/>
                    <a:pt x="11323" y="681"/>
                  </a:cubicBezTo>
                  <a:cubicBezTo>
                    <a:pt x="11536" y="930"/>
                    <a:pt x="11647" y="1259"/>
                    <a:pt x="11741" y="1575"/>
                  </a:cubicBezTo>
                  <a:cubicBezTo>
                    <a:pt x="12489" y="4069"/>
                    <a:pt x="12582" y="6669"/>
                    <a:pt x="12623" y="9567"/>
                  </a:cubicBezTo>
                  <a:cubicBezTo>
                    <a:pt x="12662" y="12943"/>
                    <a:pt x="12658" y="16366"/>
                    <a:pt x="12605" y="19745"/>
                  </a:cubicBezTo>
                  <a:cubicBezTo>
                    <a:pt x="12601" y="19843"/>
                    <a:pt x="12681" y="19928"/>
                    <a:pt x="12778" y="19928"/>
                  </a:cubicBezTo>
                  <a:lnTo>
                    <a:pt x="12783" y="19928"/>
                  </a:lnTo>
                  <a:cubicBezTo>
                    <a:pt x="12880" y="19928"/>
                    <a:pt x="12956" y="19852"/>
                    <a:pt x="12961" y="19754"/>
                  </a:cubicBezTo>
                  <a:cubicBezTo>
                    <a:pt x="13014" y="16370"/>
                    <a:pt x="13018" y="12938"/>
                    <a:pt x="12975" y="9563"/>
                  </a:cubicBezTo>
                  <a:cubicBezTo>
                    <a:pt x="12938" y="6638"/>
                    <a:pt x="12845" y="4011"/>
                    <a:pt x="12083" y="1473"/>
                  </a:cubicBezTo>
                  <a:cubicBezTo>
                    <a:pt x="11982" y="1135"/>
                    <a:pt x="11853" y="752"/>
                    <a:pt x="11594" y="449"/>
                  </a:cubicBezTo>
                  <a:cubicBezTo>
                    <a:pt x="11348" y="163"/>
                    <a:pt x="11009" y="0"/>
                    <a:pt x="10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0"/>
            <p:cNvSpPr/>
            <p:nvPr/>
          </p:nvSpPr>
          <p:spPr>
            <a:xfrm>
              <a:off x="1704176" y="731315"/>
              <a:ext cx="147042" cy="327481"/>
            </a:xfrm>
            <a:custGeom>
              <a:rect b="b" l="l" r="r" t="t"/>
              <a:pathLst>
                <a:path extrusionOk="0" h="16552" w="7432">
                  <a:moveTo>
                    <a:pt x="6512" y="0"/>
                  </a:moveTo>
                  <a:cubicBezTo>
                    <a:pt x="6504" y="0"/>
                    <a:pt x="6496" y="1"/>
                    <a:pt x="6488" y="2"/>
                  </a:cubicBezTo>
                  <a:cubicBezTo>
                    <a:pt x="6390" y="20"/>
                    <a:pt x="6328" y="109"/>
                    <a:pt x="6342" y="207"/>
                  </a:cubicBezTo>
                  <a:cubicBezTo>
                    <a:pt x="6728" y="2665"/>
                    <a:pt x="7067" y="6280"/>
                    <a:pt x="5549" y="9276"/>
                  </a:cubicBezTo>
                  <a:cubicBezTo>
                    <a:pt x="5077" y="10198"/>
                    <a:pt x="4534" y="10848"/>
                    <a:pt x="3888" y="11257"/>
                  </a:cubicBezTo>
                  <a:cubicBezTo>
                    <a:pt x="3630" y="11417"/>
                    <a:pt x="3358" y="11542"/>
                    <a:pt x="3069" y="11676"/>
                  </a:cubicBezTo>
                  <a:cubicBezTo>
                    <a:pt x="2820" y="11791"/>
                    <a:pt x="2561" y="11908"/>
                    <a:pt x="2321" y="12050"/>
                  </a:cubicBezTo>
                  <a:cubicBezTo>
                    <a:pt x="843" y="12918"/>
                    <a:pt x="1" y="14708"/>
                    <a:pt x="282" y="16400"/>
                  </a:cubicBezTo>
                  <a:cubicBezTo>
                    <a:pt x="295" y="16488"/>
                    <a:pt x="371" y="16551"/>
                    <a:pt x="455" y="16551"/>
                  </a:cubicBezTo>
                  <a:cubicBezTo>
                    <a:pt x="469" y="16551"/>
                    <a:pt x="478" y="16551"/>
                    <a:pt x="486" y="16546"/>
                  </a:cubicBezTo>
                  <a:cubicBezTo>
                    <a:pt x="584" y="16533"/>
                    <a:pt x="646" y="16439"/>
                    <a:pt x="634" y="16342"/>
                  </a:cubicBezTo>
                  <a:cubicBezTo>
                    <a:pt x="379" y="14815"/>
                    <a:pt x="1168" y="13141"/>
                    <a:pt x="2499" y="12357"/>
                  </a:cubicBezTo>
                  <a:cubicBezTo>
                    <a:pt x="2726" y="12224"/>
                    <a:pt x="2976" y="12112"/>
                    <a:pt x="3216" y="12001"/>
                  </a:cubicBezTo>
                  <a:cubicBezTo>
                    <a:pt x="3505" y="11867"/>
                    <a:pt x="3804" y="11729"/>
                    <a:pt x="4080" y="11556"/>
                  </a:cubicBezTo>
                  <a:cubicBezTo>
                    <a:pt x="4778" y="11110"/>
                    <a:pt x="5366" y="10416"/>
                    <a:pt x="5865" y="9436"/>
                  </a:cubicBezTo>
                  <a:cubicBezTo>
                    <a:pt x="7432" y="6351"/>
                    <a:pt x="7090" y="2660"/>
                    <a:pt x="6693" y="154"/>
                  </a:cubicBezTo>
                  <a:cubicBezTo>
                    <a:pt x="6677" y="63"/>
                    <a:pt x="6601" y="0"/>
                    <a:pt x="6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0"/>
            <p:cNvSpPr/>
            <p:nvPr/>
          </p:nvSpPr>
          <p:spPr>
            <a:xfrm>
              <a:off x="1601116" y="1229739"/>
              <a:ext cx="37829" cy="61512"/>
            </a:xfrm>
            <a:custGeom>
              <a:rect b="b" l="l" r="r" t="t"/>
              <a:pathLst>
                <a:path extrusionOk="0" h="3109" w="1912">
                  <a:moveTo>
                    <a:pt x="179" y="1"/>
                  </a:moveTo>
                  <a:lnTo>
                    <a:pt x="179" y="1"/>
                  </a:lnTo>
                  <a:cubicBezTo>
                    <a:pt x="1" y="619"/>
                    <a:pt x="192" y="1305"/>
                    <a:pt x="527" y="1840"/>
                  </a:cubicBezTo>
                  <a:cubicBezTo>
                    <a:pt x="874" y="2383"/>
                    <a:pt x="1355" y="2814"/>
                    <a:pt x="1911" y="3108"/>
                  </a:cubicBezTo>
                  <a:cubicBezTo>
                    <a:pt x="1537" y="2601"/>
                    <a:pt x="1137" y="2152"/>
                    <a:pt x="829" y="1653"/>
                  </a:cubicBezTo>
                  <a:cubicBezTo>
                    <a:pt x="513" y="1154"/>
                    <a:pt x="286" y="619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0"/>
            <p:cNvSpPr/>
            <p:nvPr/>
          </p:nvSpPr>
          <p:spPr>
            <a:xfrm>
              <a:off x="1582538" y="1257754"/>
              <a:ext cx="29084" cy="39946"/>
            </a:xfrm>
            <a:custGeom>
              <a:rect b="b" l="l" r="r" t="t"/>
              <a:pathLst>
                <a:path extrusionOk="0" h="2019" w="1470">
                  <a:moveTo>
                    <a:pt x="23" y="1"/>
                  </a:moveTo>
                  <a:cubicBezTo>
                    <a:pt x="1" y="446"/>
                    <a:pt x="169" y="878"/>
                    <a:pt x="424" y="1243"/>
                  </a:cubicBezTo>
                  <a:cubicBezTo>
                    <a:pt x="682" y="1599"/>
                    <a:pt x="1038" y="1897"/>
                    <a:pt x="1470" y="2018"/>
                  </a:cubicBezTo>
                  <a:cubicBezTo>
                    <a:pt x="1203" y="1665"/>
                    <a:pt x="944" y="1363"/>
                    <a:pt x="713" y="1034"/>
                  </a:cubicBezTo>
                  <a:cubicBezTo>
                    <a:pt x="473" y="709"/>
                    <a:pt x="268" y="366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0"/>
            <p:cNvSpPr/>
            <p:nvPr/>
          </p:nvSpPr>
          <p:spPr>
            <a:xfrm>
              <a:off x="883910" y="683198"/>
              <a:ext cx="326472" cy="459981"/>
            </a:xfrm>
            <a:custGeom>
              <a:rect b="b" l="l" r="r" t="t"/>
              <a:pathLst>
                <a:path extrusionOk="0" h="23249" w="16501">
                  <a:moveTo>
                    <a:pt x="10145" y="1"/>
                  </a:moveTo>
                  <a:cubicBezTo>
                    <a:pt x="10113" y="1"/>
                    <a:pt x="10080" y="8"/>
                    <a:pt x="10049" y="21"/>
                  </a:cubicBezTo>
                  <a:cubicBezTo>
                    <a:pt x="7374" y="1174"/>
                    <a:pt x="5304" y="2492"/>
                    <a:pt x="3723" y="4041"/>
                  </a:cubicBezTo>
                  <a:cubicBezTo>
                    <a:pt x="1768" y="5956"/>
                    <a:pt x="535" y="8302"/>
                    <a:pt x="245" y="10649"/>
                  </a:cubicBezTo>
                  <a:cubicBezTo>
                    <a:pt x="1" y="12630"/>
                    <a:pt x="411" y="14669"/>
                    <a:pt x="1404" y="16397"/>
                  </a:cubicBezTo>
                  <a:cubicBezTo>
                    <a:pt x="2396" y="18129"/>
                    <a:pt x="3950" y="19512"/>
                    <a:pt x="5780" y="20301"/>
                  </a:cubicBezTo>
                  <a:cubicBezTo>
                    <a:pt x="6732" y="20710"/>
                    <a:pt x="7752" y="20955"/>
                    <a:pt x="8767" y="21205"/>
                  </a:cubicBezTo>
                  <a:cubicBezTo>
                    <a:pt x="9262" y="21320"/>
                    <a:pt x="9818" y="21458"/>
                    <a:pt x="10241" y="21762"/>
                  </a:cubicBezTo>
                  <a:cubicBezTo>
                    <a:pt x="10597" y="22023"/>
                    <a:pt x="10909" y="22492"/>
                    <a:pt x="10802" y="22958"/>
                  </a:cubicBezTo>
                  <a:cubicBezTo>
                    <a:pt x="10770" y="23088"/>
                    <a:pt x="10851" y="23213"/>
                    <a:pt x="10980" y="23244"/>
                  </a:cubicBezTo>
                  <a:cubicBezTo>
                    <a:pt x="10998" y="23248"/>
                    <a:pt x="11016" y="23248"/>
                    <a:pt x="11033" y="23248"/>
                  </a:cubicBezTo>
                  <a:cubicBezTo>
                    <a:pt x="11140" y="23248"/>
                    <a:pt x="11238" y="23178"/>
                    <a:pt x="11261" y="23065"/>
                  </a:cubicBezTo>
                  <a:cubicBezTo>
                    <a:pt x="11417" y="22389"/>
                    <a:pt x="10998" y="21730"/>
                    <a:pt x="10517" y="21378"/>
                  </a:cubicBezTo>
                  <a:cubicBezTo>
                    <a:pt x="10018" y="21018"/>
                    <a:pt x="9413" y="20871"/>
                    <a:pt x="8847" y="20733"/>
                  </a:cubicBezTo>
                  <a:cubicBezTo>
                    <a:pt x="7881" y="20501"/>
                    <a:pt x="6884" y="20260"/>
                    <a:pt x="5967" y="19865"/>
                  </a:cubicBezTo>
                  <a:cubicBezTo>
                    <a:pt x="4231" y="19117"/>
                    <a:pt x="2756" y="17803"/>
                    <a:pt x="1813" y="16160"/>
                  </a:cubicBezTo>
                  <a:cubicBezTo>
                    <a:pt x="874" y="14522"/>
                    <a:pt x="481" y="12585"/>
                    <a:pt x="713" y="10707"/>
                  </a:cubicBezTo>
                  <a:cubicBezTo>
                    <a:pt x="993" y="8467"/>
                    <a:pt x="2178" y="6219"/>
                    <a:pt x="4053" y="4380"/>
                  </a:cubicBezTo>
                  <a:cubicBezTo>
                    <a:pt x="5561" y="2906"/>
                    <a:pt x="7525" y="1646"/>
                    <a:pt x="10059" y="533"/>
                  </a:cubicBezTo>
                  <a:cubicBezTo>
                    <a:pt x="10713" y="1441"/>
                    <a:pt x="11559" y="2202"/>
                    <a:pt x="12373" y="2941"/>
                  </a:cubicBezTo>
                  <a:cubicBezTo>
                    <a:pt x="13308" y="3788"/>
                    <a:pt x="14270" y="4660"/>
                    <a:pt x="14916" y="5734"/>
                  </a:cubicBezTo>
                  <a:cubicBezTo>
                    <a:pt x="15771" y="7149"/>
                    <a:pt x="16012" y="8948"/>
                    <a:pt x="15557" y="10537"/>
                  </a:cubicBezTo>
                  <a:cubicBezTo>
                    <a:pt x="15307" y="11418"/>
                    <a:pt x="14853" y="12246"/>
                    <a:pt x="14417" y="13053"/>
                  </a:cubicBezTo>
                  <a:cubicBezTo>
                    <a:pt x="14243" y="13368"/>
                    <a:pt x="14070" y="13685"/>
                    <a:pt x="13910" y="14001"/>
                  </a:cubicBezTo>
                  <a:cubicBezTo>
                    <a:pt x="13420" y="14967"/>
                    <a:pt x="12806" y="16419"/>
                    <a:pt x="13086" y="17888"/>
                  </a:cubicBezTo>
                  <a:cubicBezTo>
                    <a:pt x="13110" y="18003"/>
                    <a:pt x="13209" y="18083"/>
                    <a:pt x="13321" y="18083"/>
                  </a:cubicBezTo>
                  <a:cubicBezTo>
                    <a:pt x="13334" y="18083"/>
                    <a:pt x="13348" y="18082"/>
                    <a:pt x="13362" y="18079"/>
                  </a:cubicBezTo>
                  <a:cubicBezTo>
                    <a:pt x="13491" y="18053"/>
                    <a:pt x="13575" y="17928"/>
                    <a:pt x="13554" y="17798"/>
                  </a:cubicBezTo>
                  <a:cubicBezTo>
                    <a:pt x="13357" y="16788"/>
                    <a:pt x="13607" y="15649"/>
                    <a:pt x="14333" y="14219"/>
                  </a:cubicBezTo>
                  <a:cubicBezTo>
                    <a:pt x="14493" y="13903"/>
                    <a:pt x="14662" y="13592"/>
                    <a:pt x="14831" y="13280"/>
                  </a:cubicBezTo>
                  <a:cubicBezTo>
                    <a:pt x="15281" y="12451"/>
                    <a:pt x="15749" y="11597"/>
                    <a:pt x="16016" y="10666"/>
                  </a:cubicBezTo>
                  <a:cubicBezTo>
                    <a:pt x="16501" y="8952"/>
                    <a:pt x="16242" y="7016"/>
                    <a:pt x="15321" y="5488"/>
                  </a:cubicBezTo>
                  <a:cubicBezTo>
                    <a:pt x="14640" y="4357"/>
                    <a:pt x="13651" y="3458"/>
                    <a:pt x="12690" y="2590"/>
                  </a:cubicBezTo>
                  <a:cubicBezTo>
                    <a:pt x="11849" y="1828"/>
                    <a:pt x="10976" y="1040"/>
                    <a:pt x="10339" y="106"/>
                  </a:cubicBezTo>
                  <a:cubicBezTo>
                    <a:pt x="10292" y="37"/>
                    <a:pt x="10219" y="1"/>
                    <a:pt x="10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0"/>
            <p:cNvSpPr/>
            <p:nvPr/>
          </p:nvSpPr>
          <p:spPr>
            <a:xfrm>
              <a:off x="1170377" y="950078"/>
              <a:ext cx="22040" cy="116197"/>
            </a:xfrm>
            <a:custGeom>
              <a:rect b="b" l="l" r="r" t="t"/>
              <a:pathLst>
                <a:path extrusionOk="0" h="5873" w="1114">
                  <a:moveTo>
                    <a:pt x="0" y="0"/>
                  </a:moveTo>
                  <a:cubicBezTo>
                    <a:pt x="348" y="975"/>
                    <a:pt x="641" y="1950"/>
                    <a:pt x="695" y="2947"/>
                  </a:cubicBezTo>
                  <a:cubicBezTo>
                    <a:pt x="758" y="3940"/>
                    <a:pt x="579" y="4946"/>
                    <a:pt x="111" y="5873"/>
                  </a:cubicBezTo>
                  <a:cubicBezTo>
                    <a:pt x="824" y="5098"/>
                    <a:pt x="1114" y="3980"/>
                    <a:pt x="1052" y="2925"/>
                  </a:cubicBezTo>
                  <a:cubicBezTo>
                    <a:pt x="984" y="1866"/>
                    <a:pt x="598" y="84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0"/>
            <p:cNvSpPr/>
            <p:nvPr/>
          </p:nvSpPr>
          <p:spPr>
            <a:xfrm>
              <a:off x="1199877" y="865675"/>
              <a:ext cx="400646" cy="67764"/>
            </a:xfrm>
            <a:custGeom>
              <a:rect b="b" l="l" r="r" t="t"/>
              <a:pathLst>
                <a:path extrusionOk="0" h="3425" w="20250">
                  <a:moveTo>
                    <a:pt x="20250" y="0"/>
                  </a:moveTo>
                  <a:lnTo>
                    <a:pt x="20250" y="0"/>
                  </a:lnTo>
                  <a:cubicBezTo>
                    <a:pt x="18785" y="966"/>
                    <a:pt x="17196" y="1720"/>
                    <a:pt x="15530" y="2227"/>
                  </a:cubicBezTo>
                  <a:cubicBezTo>
                    <a:pt x="13874" y="2748"/>
                    <a:pt x="12143" y="2984"/>
                    <a:pt x="10401" y="3046"/>
                  </a:cubicBezTo>
                  <a:cubicBezTo>
                    <a:pt x="9870" y="3074"/>
                    <a:pt x="9338" y="3087"/>
                    <a:pt x="8806" y="3087"/>
                  </a:cubicBezTo>
                  <a:cubicBezTo>
                    <a:pt x="7595" y="3087"/>
                    <a:pt x="6383" y="3024"/>
                    <a:pt x="5171" y="2953"/>
                  </a:cubicBezTo>
                  <a:cubicBezTo>
                    <a:pt x="3429" y="2836"/>
                    <a:pt x="1675" y="2725"/>
                    <a:pt x="1" y="2191"/>
                  </a:cubicBezTo>
                  <a:lnTo>
                    <a:pt x="1" y="2191"/>
                  </a:lnTo>
                  <a:cubicBezTo>
                    <a:pt x="1631" y="2863"/>
                    <a:pt x="3412" y="3055"/>
                    <a:pt x="5152" y="3220"/>
                  </a:cubicBezTo>
                  <a:cubicBezTo>
                    <a:pt x="6490" y="3349"/>
                    <a:pt x="7835" y="3424"/>
                    <a:pt x="9184" y="3424"/>
                  </a:cubicBezTo>
                  <a:cubicBezTo>
                    <a:pt x="9595" y="3424"/>
                    <a:pt x="10007" y="3417"/>
                    <a:pt x="10419" y="3403"/>
                  </a:cubicBezTo>
                  <a:cubicBezTo>
                    <a:pt x="12174" y="3313"/>
                    <a:pt x="13945" y="3072"/>
                    <a:pt x="15616" y="2485"/>
                  </a:cubicBezTo>
                  <a:cubicBezTo>
                    <a:pt x="17285" y="1915"/>
                    <a:pt x="18869" y="1087"/>
                    <a:pt x="20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0"/>
            <p:cNvSpPr/>
            <p:nvPr/>
          </p:nvSpPr>
          <p:spPr>
            <a:xfrm>
              <a:off x="1209670" y="846503"/>
              <a:ext cx="295113" cy="71364"/>
            </a:xfrm>
            <a:custGeom>
              <a:rect b="b" l="l" r="r" t="t"/>
              <a:pathLst>
                <a:path extrusionOk="0" h="3607" w="14916">
                  <a:moveTo>
                    <a:pt x="5730" y="1"/>
                  </a:moveTo>
                  <a:cubicBezTo>
                    <a:pt x="5106" y="1"/>
                    <a:pt x="4484" y="37"/>
                    <a:pt x="3869" y="97"/>
                  </a:cubicBezTo>
                  <a:lnTo>
                    <a:pt x="45" y="484"/>
                  </a:lnTo>
                  <a:cubicBezTo>
                    <a:pt x="18" y="489"/>
                    <a:pt x="1" y="511"/>
                    <a:pt x="5" y="533"/>
                  </a:cubicBezTo>
                  <a:cubicBezTo>
                    <a:pt x="5" y="558"/>
                    <a:pt x="24" y="579"/>
                    <a:pt x="48" y="579"/>
                  </a:cubicBezTo>
                  <a:cubicBezTo>
                    <a:pt x="50" y="579"/>
                    <a:pt x="52" y="579"/>
                    <a:pt x="54" y="578"/>
                  </a:cubicBezTo>
                  <a:lnTo>
                    <a:pt x="3883" y="284"/>
                  </a:lnTo>
                  <a:cubicBezTo>
                    <a:pt x="4360" y="251"/>
                    <a:pt x="4838" y="231"/>
                    <a:pt x="5314" y="231"/>
                  </a:cubicBezTo>
                  <a:cubicBezTo>
                    <a:pt x="6110" y="231"/>
                    <a:pt x="6902" y="286"/>
                    <a:pt x="7685" y="422"/>
                  </a:cubicBezTo>
                  <a:cubicBezTo>
                    <a:pt x="8936" y="626"/>
                    <a:pt x="10156" y="1006"/>
                    <a:pt x="11305" y="1535"/>
                  </a:cubicBezTo>
                  <a:cubicBezTo>
                    <a:pt x="12458" y="2056"/>
                    <a:pt x="13531" y="2742"/>
                    <a:pt x="14497" y="3548"/>
                  </a:cubicBezTo>
                  <a:lnTo>
                    <a:pt x="14501" y="3556"/>
                  </a:lnTo>
                  <a:cubicBezTo>
                    <a:pt x="14544" y="3590"/>
                    <a:pt x="14596" y="3606"/>
                    <a:pt x="14648" y="3606"/>
                  </a:cubicBezTo>
                  <a:cubicBezTo>
                    <a:pt x="14718" y="3606"/>
                    <a:pt x="14789" y="3576"/>
                    <a:pt x="14835" y="3517"/>
                  </a:cubicBezTo>
                  <a:cubicBezTo>
                    <a:pt x="14915" y="3414"/>
                    <a:pt x="14897" y="3267"/>
                    <a:pt x="14795" y="3182"/>
                  </a:cubicBezTo>
                  <a:cubicBezTo>
                    <a:pt x="13775" y="2372"/>
                    <a:pt x="12653" y="1695"/>
                    <a:pt x="11461" y="1187"/>
                  </a:cubicBezTo>
                  <a:cubicBezTo>
                    <a:pt x="10267" y="676"/>
                    <a:pt x="9012" y="320"/>
                    <a:pt x="7729" y="141"/>
                  </a:cubicBezTo>
                  <a:cubicBezTo>
                    <a:pt x="7067" y="42"/>
                    <a:pt x="6398" y="1"/>
                    <a:pt x="5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0"/>
            <p:cNvSpPr/>
            <p:nvPr/>
          </p:nvSpPr>
          <p:spPr>
            <a:xfrm>
              <a:off x="1671769" y="1820974"/>
              <a:ext cx="108541" cy="83730"/>
            </a:xfrm>
            <a:custGeom>
              <a:rect b="b" l="l" r="r" t="t"/>
              <a:pathLst>
                <a:path extrusionOk="0" h="4232" w="5486">
                  <a:moveTo>
                    <a:pt x="1663" y="1"/>
                  </a:moveTo>
                  <a:cubicBezTo>
                    <a:pt x="1599" y="1"/>
                    <a:pt x="1535" y="4"/>
                    <a:pt x="1470" y="10"/>
                  </a:cubicBezTo>
                  <a:cubicBezTo>
                    <a:pt x="718" y="90"/>
                    <a:pt x="1" y="781"/>
                    <a:pt x="116" y="1533"/>
                  </a:cubicBezTo>
                  <a:cubicBezTo>
                    <a:pt x="201" y="2112"/>
                    <a:pt x="718" y="2526"/>
                    <a:pt x="1248" y="2776"/>
                  </a:cubicBezTo>
                  <a:cubicBezTo>
                    <a:pt x="1978" y="3118"/>
                    <a:pt x="2779" y="3243"/>
                    <a:pt x="3549" y="3448"/>
                  </a:cubicBezTo>
                  <a:cubicBezTo>
                    <a:pt x="3919" y="3545"/>
                    <a:pt x="4297" y="3648"/>
                    <a:pt x="4640" y="3818"/>
                  </a:cubicBezTo>
                  <a:cubicBezTo>
                    <a:pt x="4874" y="3934"/>
                    <a:pt x="5137" y="4232"/>
                    <a:pt x="5397" y="4232"/>
                  </a:cubicBezTo>
                  <a:cubicBezTo>
                    <a:pt x="5404" y="4232"/>
                    <a:pt x="5412" y="4232"/>
                    <a:pt x="5419" y="4231"/>
                  </a:cubicBezTo>
                  <a:cubicBezTo>
                    <a:pt x="5486" y="3011"/>
                    <a:pt x="4417" y="1560"/>
                    <a:pt x="3536" y="812"/>
                  </a:cubicBezTo>
                  <a:cubicBezTo>
                    <a:pt x="3007" y="360"/>
                    <a:pt x="2350" y="1"/>
                    <a:pt x="1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0"/>
            <p:cNvSpPr/>
            <p:nvPr/>
          </p:nvSpPr>
          <p:spPr>
            <a:xfrm>
              <a:off x="529719" y="1147235"/>
              <a:ext cx="430759" cy="705217"/>
            </a:xfrm>
            <a:custGeom>
              <a:rect b="b" l="l" r="r" t="t"/>
              <a:pathLst>
                <a:path extrusionOk="0" h="35644" w="21772">
                  <a:moveTo>
                    <a:pt x="18376" y="1"/>
                  </a:moveTo>
                  <a:cubicBezTo>
                    <a:pt x="17683" y="1"/>
                    <a:pt x="16986" y="291"/>
                    <a:pt x="16425" y="725"/>
                  </a:cubicBezTo>
                  <a:cubicBezTo>
                    <a:pt x="14849" y="1927"/>
                    <a:pt x="14261" y="3980"/>
                    <a:pt x="13441" y="5774"/>
                  </a:cubicBezTo>
                  <a:cubicBezTo>
                    <a:pt x="12636" y="7538"/>
                    <a:pt x="11187" y="9352"/>
                    <a:pt x="9271" y="9352"/>
                  </a:cubicBezTo>
                  <a:cubicBezTo>
                    <a:pt x="9228" y="9352"/>
                    <a:pt x="9184" y="9351"/>
                    <a:pt x="9141" y="9349"/>
                  </a:cubicBezTo>
                  <a:cubicBezTo>
                    <a:pt x="7774" y="9296"/>
                    <a:pt x="6590" y="8303"/>
                    <a:pt x="5223" y="8205"/>
                  </a:cubicBezTo>
                  <a:cubicBezTo>
                    <a:pt x="5152" y="8199"/>
                    <a:pt x="5081" y="8197"/>
                    <a:pt x="5010" y="8197"/>
                  </a:cubicBezTo>
                  <a:cubicBezTo>
                    <a:pt x="3490" y="8197"/>
                    <a:pt x="2111" y="9361"/>
                    <a:pt x="1537" y="10778"/>
                  </a:cubicBezTo>
                  <a:cubicBezTo>
                    <a:pt x="940" y="12269"/>
                    <a:pt x="1073" y="13957"/>
                    <a:pt x="1492" y="15502"/>
                  </a:cubicBezTo>
                  <a:cubicBezTo>
                    <a:pt x="1751" y="16468"/>
                    <a:pt x="2115" y="17425"/>
                    <a:pt x="2133" y="18427"/>
                  </a:cubicBezTo>
                  <a:cubicBezTo>
                    <a:pt x="2156" y="19433"/>
                    <a:pt x="1728" y="20528"/>
                    <a:pt x="820" y="20947"/>
                  </a:cubicBezTo>
                  <a:cubicBezTo>
                    <a:pt x="553" y="21068"/>
                    <a:pt x="276" y="21121"/>
                    <a:pt x="0" y="21130"/>
                  </a:cubicBezTo>
                  <a:cubicBezTo>
                    <a:pt x="450" y="22581"/>
                    <a:pt x="971" y="23997"/>
                    <a:pt x="1558" y="25381"/>
                  </a:cubicBezTo>
                  <a:cubicBezTo>
                    <a:pt x="1675" y="25649"/>
                    <a:pt x="1786" y="25916"/>
                    <a:pt x="1905" y="26179"/>
                  </a:cubicBezTo>
                  <a:cubicBezTo>
                    <a:pt x="1986" y="26361"/>
                    <a:pt x="2071" y="26544"/>
                    <a:pt x="2151" y="26726"/>
                  </a:cubicBezTo>
                  <a:cubicBezTo>
                    <a:pt x="2209" y="26842"/>
                    <a:pt x="2267" y="26966"/>
                    <a:pt x="2316" y="27087"/>
                  </a:cubicBezTo>
                  <a:cubicBezTo>
                    <a:pt x="3522" y="29629"/>
                    <a:pt x="4938" y="32047"/>
                    <a:pt x="6563" y="34312"/>
                  </a:cubicBezTo>
                  <a:cubicBezTo>
                    <a:pt x="6630" y="34411"/>
                    <a:pt x="6701" y="34509"/>
                    <a:pt x="6763" y="34602"/>
                  </a:cubicBezTo>
                  <a:cubicBezTo>
                    <a:pt x="7022" y="34953"/>
                    <a:pt x="7285" y="35306"/>
                    <a:pt x="7547" y="35644"/>
                  </a:cubicBezTo>
                  <a:cubicBezTo>
                    <a:pt x="7645" y="35493"/>
                    <a:pt x="7734" y="35333"/>
                    <a:pt x="7809" y="35167"/>
                  </a:cubicBezTo>
                  <a:cubicBezTo>
                    <a:pt x="8019" y="34727"/>
                    <a:pt x="8166" y="34259"/>
                    <a:pt x="8263" y="33783"/>
                  </a:cubicBezTo>
                  <a:cubicBezTo>
                    <a:pt x="8295" y="33632"/>
                    <a:pt x="8326" y="33480"/>
                    <a:pt x="8343" y="33324"/>
                  </a:cubicBezTo>
                  <a:cubicBezTo>
                    <a:pt x="8433" y="32759"/>
                    <a:pt x="8464" y="32181"/>
                    <a:pt x="8460" y="31606"/>
                  </a:cubicBezTo>
                  <a:cubicBezTo>
                    <a:pt x="8446" y="30239"/>
                    <a:pt x="8326" y="28636"/>
                    <a:pt x="9354" y="27750"/>
                  </a:cubicBezTo>
                  <a:cubicBezTo>
                    <a:pt x="9773" y="27393"/>
                    <a:pt x="10299" y="27225"/>
                    <a:pt x="10819" y="27069"/>
                  </a:cubicBezTo>
                  <a:cubicBezTo>
                    <a:pt x="11923" y="26744"/>
                    <a:pt x="13050" y="26485"/>
                    <a:pt x="14185" y="26290"/>
                  </a:cubicBezTo>
                  <a:cubicBezTo>
                    <a:pt x="16135" y="25961"/>
                    <a:pt x="18281" y="25755"/>
                    <a:pt x="19680" y="24344"/>
                  </a:cubicBezTo>
                  <a:cubicBezTo>
                    <a:pt x="20734" y="23275"/>
                    <a:pt x="21131" y="21682"/>
                    <a:pt x="21015" y="20177"/>
                  </a:cubicBezTo>
                  <a:cubicBezTo>
                    <a:pt x="20970" y="19545"/>
                    <a:pt x="20845" y="18931"/>
                    <a:pt x="20668" y="18329"/>
                  </a:cubicBezTo>
                  <a:cubicBezTo>
                    <a:pt x="20428" y="17497"/>
                    <a:pt x="20089" y="16695"/>
                    <a:pt x="19733" y="15907"/>
                  </a:cubicBezTo>
                  <a:cubicBezTo>
                    <a:pt x="19723" y="15898"/>
                    <a:pt x="19723" y="15885"/>
                    <a:pt x="19719" y="15876"/>
                  </a:cubicBezTo>
                  <a:cubicBezTo>
                    <a:pt x="19573" y="15569"/>
                    <a:pt x="19430" y="15253"/>
                    <a:pt x="19287" y="14936"/>
                  </a:cubicBezTo>
                  <a:cubicBezTo>
                    <a:pt x="18771" y="13757"/>
                    <a:pt x="18352" y="12524"/>
                    <a:pt x="18624" y="11295"/>
                  </a:cubicBezTo>
                  <a:cubicBezTo>
                    <a:pt x="18944" y="9906"/>
                    <a:pt x="20066" y="8864"/>
                    <a:pt x="20757" y="7617"/>
                  </a:cubicBezTo>
                  <a:cubicBezTo>
                    <a:pt x="21696" y="5911"/>
                    <a:pt x="21772" y="3762"/>
                    <a:pt x="20952" y="1998"/>
                  </a:cubicBezTo>
                  <a:cubicBezTo>
                    <a:pt x="20552" y="1139"/>
                    <a:pt x="19893" y="338"/>
                    <a:pt x="18981" y="79"/>
                  </a:cubicBezTo>
                  <a:cubicBezTo>
                    <a:pt x="18782" y="26"/>
                    <a:pt x="18579" y="1"/>
                    <a:pt x="18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0"/>
            <p:cNvSpPr/>
            <p:nvPr/>
          </p:nvSpPr>
          <p:spPr>
            <a:xfrm>
              <a:off x="572277" y="1152122"/>
              <a:ext cx="338442" cy="531029"/>
            </a:xfrm>
            <a:custGeom>
              <a:rect b="b" l="l" r="r" t="t"/>
              <a:pathLst>
                <a:path extrusionOk="0" h="26840" w="17106">
                  <a:moveTo>
                    <a:pt x="16898" y="0"/>
                  </a:moveTo>
                  <a:cubicBezTo>
                    <a:pt x="16833" y="0"/>
                    <a:pt x="16769" y="37"/>
                    <a:pt x="16740" y="99"/>
                  </a:cubicBezTo>
                  <a:cubicBezTo>
                    <a:pt x="13036" y="7659"/>
                    <a:pt x="8633" y="14930"/>
                    <a:pt x="3646" y="21719"/>
                  </a:cubicBezTo>
                  <a:cubicBezTo>
                    <a:pt x="2952" y="22668"/>
                    <a:pt x="2244" y="23603"/>
                    <a:pt x="1523" y="24534"/>
                  </a:cubicBezTo>
                  <a:cubicBezTo>
                    <a:pt x="1416" y="24676"/>
                    <a:pt x="1304" y="24818"/>
                    <a:pt x="1197" y="24961"/>
                  </a:cubicBezTo>
                  <a:lnTo>
                    <a:pt x="1193" y="24961"/>
                  </a:lnTo>
                  <a:cubicBezTo>
                    <a:pt x="802" y="25473"/>
                    <a:pt x="405" y="25976"/>
                    <a:pt x="0" y="26479"/>
                  </a:cubicBezTo>
                  <a:cubicBezTo>
                    <a:pt x="58" y="26595"/>
                    <a:pt x="116" y="26719"/>
                    <a:pt x="165" y="26840"/>
                  </a:cubicBezTo>
                  <a:cubicBezTo>
                    <a:pt x="722" y="26141"/>
                    <a:pt x="1277" y="25442"/>
                    <a:pt x="1821" y="24729"/>
                  </a:cubicBezTo>
                  <a:cubicBezTo>
                    <a:pt x="1887" y="24645"/>
                    <a:pt x="1950" y="24565"/>
                    <a:pt x="2021" y="24475"/>
                  </a:cubicBezTo>
                  <a:cubicBezTo>
                    <a:pt x="2662" y="23634"/>
                    <a:pt x="3299" y="22784"/>
                    <a:pt x="3931" y="21924"/>
                  </a:cubicBezTo>
                  <a:cubicBezTo>
                    <a:pt x="8931" y="15125"/>
                    <a:pt x="13343" y="7833"/>
                    <a:pt x="17061" y="255"/>
                  </a:cubicBezTo>
                  <a:cubicBezTo>
                    <a:pt x="17105" y="166"/>
                    <a:pt x="17065" y="59"/>
                    <a:pt x="16976" y="19"/>
                  </a:cubicBezTo>
                  <a:cubicBezTo>
                    <a:pt x="16952" y="6"/>
                    <a:pt x="16925" y="0"/>
                    <a:pt x="16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0"/>
            <p:cNvSpPr/>
            <p:nvPr/>
          </p:nvSpPr>
          <p:spPr>
            <a:xfrm>
              <a:off x="560544" y="1438589"/>
              <a:ext cx="385313" cy="413863"/>
            </a:xfrm>
            <a:custGeom>
              <a:rect b="b" l="l" r="r" t="t"/>
              <a:pathLst>
                <a:path extrusionOk="0" h="20918" w="19475">
                  <a:moveTo>
                    <a:pt x="2116" y="10055"/>
                  </a:moveTo>
                  <a:cubicBezTo>
                    <a:pt x="1376" y="10162"/>
                    <a:pt x="664" y="10353"/>
                    <a:pt x="0" y="10655"/>
                  </a:cubicBezTo>
                  <a:cubicBezTo>
                    <a:pt x="117" y="10923"/>
                    <a:pt x="228" y="11190"/>
                    <a:pt x="347" y="11453"/>
                  </a:cubicBezTo>
                  <a:cubicBezTo>
                    <a:pt x="428" y="11635"/>
                    <a:pt x="513" y="11818"/>
                    <a:pt x="593" y="12000"/>
                  </a:cubicBezTo>
                  <a:cubicBezTo>
                    <a:pt x="998" y="11497"/>
                    <a:pt x="1395" y="10994"/>
                    <a:pt x="1786" y="10482"/>
                  </a:cubicBezTo>
                  <a:lnTo>
                    <a:pt x="1790" y="10482"/>
                  </a:lnTo>
                  <a:cubicBezTo>
                    <a:pt x="1897" y="10339"/>
                    <a:pt x="2009" y="10197"/>
                    <a:pt x="2116" y="10055"/>
                  </a:cubicBezTo>
                  <a:close/>
                  <a:moveTo>
                    <a:pt x="14693" y="1"/>
                  </a:moveTo>
                  <a:cubicBezTo>
                    <a:pt x="14479" y="1"/>
                    <a:pt x="14261" y="23"/>
                    <a:pt x="14043" y="73"/>
                  </a:cubicBezTo>
                  <a:cubicBezTo>
                    <a:pt x="12547" y="416"/>
                    <a:pt x="11603" y="1947"/>
                    <a:pt x="11305" y="3457"/>
                  </a:cubicBezTo>
                  <a:cubicBezTo>
                    <a:pt x="11006" y="4957"/>
                    <a:pt x="11180" y="6515"/>
                    <a:pt x="11024" y="8042"/>
                  </a:cubicBezTo>
                  <a:cubicBezTo>
                    <a:pt x="10944" y="8816"/>
                    <a:pt x="10739" y="9663"/>
                    <a:pt x="10130" y="10144"/>
                  </a:cubicBezTo>
                  <a:cubicBezTo>
                    <a:pt x="9724" y="10468"/>
                    <a:pt x="9230" y="10575"/>
                    <a:pt x="8709" y="10575"/>
                  </a:cubicBezTo>
                  <a:cubicBezTo>
                    <a:pt x="8148" y="10575"/>
                    <a:pt x="7552" y="10450"/>
                    <a:pt x="7004" y="10331"/>
                  </a:cubicBezTo>
                  <a:cubicBezTo>
                    <a:pt x="5936" y="10099"/>
                    <a:pt x="4804" y="9948"/>
                    <a:pt x="3692" y="9948"/>
                  </a:cubicBezTo>
                  <a:cubicBezTo>
                    <a:pt x="3331" y="9948"/>
                    <a:pt x="2971" y="9965"/>
                    <a:pt x="2614" y="9996"/>
                  </a:cubicBezTo>
                  <a:cubicBezTo>
                    <a:pt x="2543" y="10086"/>
                    <a:pt x="2480" y="10166"/>
                    <a:pt x="2414" y="10250"/>
                  </a:cubicBezTo>
                  <a:cubicBezTo>
                    <a:pt x="1870" y="10963"/>
                    <a:pt x="1315" y="11662"/>
                    <a:pt x="758" y="12361"/>
                  </a:cubicBezTo>
                  <a:cubicBezTo>
                    <a:pt x="1964" y="14903"/>
                    <a:pt x="3380" y="17321"/>
                    <a:pt x="5005" y="19586"/>
                  </a:cubicBezTo>
                  <a:cubicBezTo>
                    <a:pt x="5072" y="19685"/>
                    <a:pt x="5143" y="19783"/>
                    <a:pt x="5205" y="19876"/>
                  </a:cubicBezTo>
                  <a:cubicBezTo>
                    <a:pt x="5464" y="20227"/>
                    <a:pt x="5727" y="20580"/>
                    <a:pt x="5989" y="20918"/>
                  </a:cubicBezTo>
                  <a:cubicBezTo>
                    <a:pt x="6087" y="20767"/>
                    <a:pt x="6176" y="20607"/>
                    <a:pt x="6251" y="20441"/>
                  </a:cubicBezTo>
                  <a:cubicBezTo>
                    <a:pt x="6461" y="20001"/>
                    <a:pt x="6608" y="19533"/>
                    <a:pt x="6705" y="19057"/>
                  </a:cubicBezTo>
                  <a:cubicBezTo>
                    <a:pt x="6737" y="18906"/>
                    <a:pt x="6768" y="18754"/>
                    <a:pt x="6785" y="18598"/>
                  </a:cubicBezTo>
                  <a:cubicBezTo>
                    <a:pt x="6871" y="18073"/>
                    <a:pt x="6902" y="17535"/>
                    <a:pt x="6902" y="17000"/>
                  </a:cubicBezTo>
                  <a:lnTo>
                    <a:pt x="6902" y="16880"/>
                  </a:lnTo>
                  <a:cubicBezTo>
                    <a:pt x="6898" y="16582"/>
                    <a:pt x="6888" y="16270"/>
                    <a:pt x="6888" y="15959"/>
                  </a:cubicBezTo>
                  <a:cubicBezTo>
                    <a:pt x="6888" y="14845"/>
                    <a:pt x="6991" y="13719"/>
                    <a:pt x="7796" y="13024"/>
                  </a:cubicBezTo>
                  <a:cubicBezTo>
                    <a:pt x="8215" y="12667"/>
                    <a:pt x="8741" y="12499"/>
                    <a:pt x="9261" y="12343"/>
                  </a:cubicBezTo>
                  <a:cubicBezTo>
                    <a:pt x="10365" y="12018"/>
                    <a:pt x="11492" y="11759"/>
                    <a:pt x="12627" y="11564"/>
                  </a:cubicBezTo>
                  <a:cubicBezTo>
                    <a:pt x="14577" y="11235"/>
                    <a:pt x="16723" y="11029"/>
                    <a:pt x="18122" y="9618"/>
                  </a:cubicBezTo>
                  <a:cubicBezTo>
                    <a:pt x="19061" y="8666"/>
                    <a:pt x="19474" y="7298"/>
                    <a:pt x="19474" y="5945"/>
                  </a:cubicBezTo>
                  <a:cubicBezTo>
                    <a:pt x="19474" y="5847"/>
                    <a:pt x="19474" y="5744"/>
                    <a:pt x="19470" y="5647"/>
                  </a:cubicBezTo>
                  <a:cubicBezTo>
                    <a:pt x="19466" y="5580"/>
                    <a:pt x="19462" y="5518"/>
                    <a:pt x="19457" y="5451"/>
                  </a:cubicBezTo>
                  <a:cubicBezTo>
                    <a:pt x="19439" y="5175"/>
                    <a:pt x="19404" y="4899"/>
                    <a:pt x="19355" y="4627"/>
                  </a:cubicBezTo>
                  <a:cubicBezTo>
                    <a:pt x="19293" y="4279"/>
                    <a:pt x="19207" y="3937"/>
                    <a:pt x="19110" y="3603"/>
                  </a:cubicBezTo>
                  <a:cubicBezTo>
                    <a:pt x="18870" y="2771"/>
                    <a:pt x="18531" y="1969"/>
                    <a:pt x="18175" y="1181"/>
                  </a:cubicBezTo>
                  <a:cubicBezTo>
                    <a:pt x="17039" y="669"/>
                    <a:pt x="15886" y="1"/>
                    <a:pt x="14693" y="1"/>
                  </a:cubicBezTo>
                  <a:close/>
                </a:path>
              </a:pathLst>
            </a:custGeom>
            <a:solidFill>
              <a:srgbClr val="4269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0"/>
            <p:cNvSpPr/>
            <p:nvPr/>
          </p:nvSpPr>
          <p:spPr>
            <a:xfrm>
              <a:off x="572277" y="1636360"/>
              <a:ext cx="39985" cy="46792"/>
            </a:xfrm>
            <a:custGeom>
              <a:rect b="b" l="l" r="r" t="t"/>
              <a:pathLst>
                <a:path extrusionOk="0" h="2365" w="2021">
                  <a:moveTo>
                    <a:pt x="2021" y="0"/>
                  </a:moveTo>
                  <a:lnTo>
                    <a:pt x="2021" y="0"/>
                  </a:lnTo>
                  <a:cubicBezTo>
                    <a:pt x="1936" y="5"/>
                    <a:pt x="1856" y="18"/>
                    <a:pt x="1776" y="27"/>
                  </a:cubicBezTo>
                  <a:cubicBezTo>
                    <a:pt x="1687" y="36"/>
                    <a:pt x="1607" y="45"/>
                    <a:pt x="1523" y="59"/>
                  </a:cubicBezTo>
                  <a:cubicBezTo>
                    <a:pt x="1416" y="201"/>
                    <a:pt x="1304" y="343"/>
                    <a:pt x="1197" y="486"/>
                  </a:cubicBezTo>
                  <a:lnTo>
                    <a:pt x="1193" y="486"/>
                  </a:lnTo>
                  <a:cubicBezTo>
                    <a:pt x="802" y="998"/>
                    <a:pt x="405" y="1501"/>
                    <a:pt x="0" y="2004"/>
                  </a:cubicBezTo>
                  <a:cubicBezTo>
                    <a:pt x="58" y="2120"/>
                    <a:pt x="116" y="2244"/>
                    <a:pt x="165" y="2365"/>
                  </a:cubicBezTo>
                  <a:cubicBezTo>
                    <a:pt x="722" y="1666"/>
                    <a:pt x="1277" y="967"/>
                    <a:pt x="1821" y="254"/>
                  </a:cubicBezTo>
                  <a:cubicBezTo>
                    <a:pt x="1887" y="170"/>
                    <a:pt x="1950" y="90"/>
                    <a:pt x="20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0"/>
            <p:cNvSpPr/>
            <p:nvPr/>
          </p:nvSpPr>
          <p:spPr>
            <a:xfrm>
              <a:off x="567409" y="1425610"/>
              <a:ext cx="673462" cy="535283"/>
            </a:xfrm>
            <a:custGeom>
              <a:rect b="b" l="l" r="r" t="t"/>
              <a:pathLst>
                <a:path extrusionOk="0" h="27055" w="34039">
                  <a:moveTo>
                    <a:pt x="31205" y="1"/>
                  </a:moveTo>
                  <a:cubicBezTo>
                    <a:pt x="30876" y="1"/>
                    <a:pt x="30546" y="48"/>
                    <a:pt x="30232" y="132"/>
                  </a:cubicBezTo>
                  <a:cubicBezTo>
                    <a:pt x="28317" y="653"/>
                    <a:pt x="26999" y="2331"/>
                    <a:pt x="25557" y="3689"/>
                  </a:cubicBezTo>
                  <a:cubicBezTo>
                    <a:pt x="24454" y="4734"/>
                    <a:pt x="22971" y="5654"/>
                    <a:pt x="21527" y="5654"/>
                  </a:cubicBezTo>
                  <a:cubicBezTo>
                    <a:pt x="21088" y="5654"/>
                    <a:pt x="20652" y="5569"/>
                    <a:pt x="20232" y="5377"/>
                  </a:cubicBezTo>
                  <a:cubicBezTo>
                    <a:pt x="19667" y="5118"/>
                    <a:pt x="19207" y="4700"/>
                    <a:pt x="18763" y="4259"/>
                  </a:cubicBezTo>
                  <a:cubicBezTo>
                    <a:pt x="18224" y="3725"/>
                    <a:pt x="17707" y="3168"/>
                    <a:pt x="17031" y="2839"/>
                  </a:cubicBezTo>
                  <a:cubicBezTo>
                    <a:pt x="16593" y="2621"/>
                    <a:pt x="16117" y="2522"/>
                    <a:pt x="15637" y="2522"/>
                  </a:cubicBezTo>
                  <a:cubicBezTo>
                    <a:pt x="14545" y="2522"/>
                    <a:pt x="13425" y="3034"/>
                    <a:pt x="12646" y="3832"/>
                  </a:cubicBezTo>
                  <a:cubicBezTo>
                    <a:pt x="11532" y="4980"/>
                    <a:pt x="11025" y="6597"/>
                    <a:pt x="10825" y="8186"/>
                  </a:cubicBezTo>
                  <a:cubicBezTo>
                    <a:pt x="10700" y="9179"/>
                    <a:pt x="10673" y="10203"/>
                    <a:pt x="10312" y="11138"/>
                  </a:cubicBezTo>
                  <a:cubicBezTo>
                    <a:pt x="9952" y="12078"/>
                    <a:pt x="9146" y="12932"/>
                    <a:pt x="8148" y="12972"/>
                  </a:cubicBezTo>
                  <a:cubicBezTo>
                    <a:pt x="8116" y="12973"/>
                    <a:pt x="8084" y="12974"/>
                    <a:pt x="8053" y="12974"/>
                  </a:cubicBezTo>
                  <a:cubicBezTo>
                    <a:pt x="6688" y="12974"/>
                    <a:pt x="5729" y="11574"/>
                    <a:pt x="4467" y="11013"/>
                  </a:cubicBezTo>
                  <a:cubicBezTo>
                    <a:pt x="4048" y="10829"/>
                    <a:pt x="3606" y="10745"/>
                    <a:pt x="3160" y="10745"/>
                  </a:cubicBezTo>
                  <a:cubicBezTo>
                    <a:pt x="2794" y="10745"/>
                    <a:pt x="2426" y="10802"/>
                    <a:pt x="2067" y="10906"/>
                  </a:cubicBezTo>
                  <a:cubicBezTo>
                    <a:pt x="1853" y="10968"/>
                    <a:pt x="1644" y="11049"/>
                    <a:pt x="1443" y="11138"/>
                  </a:cubicBezTo>
                  <a:lnTo>
                    <a:pt x="1439" y="11138"/>
                  </a:lnTo>
                  <a:cubicBezTo>
                    <a:pt x="909" y="11379"/>
                    <a:pt x="424" y="11712"/>
                    <a:pt x="0" y="12109"/>
                  </a:cubicBezTo>
                  <a:cubicBezTo>
                    <a:pt x="81" y="12291"/>
                    <a:pt x="166" y="12474"/>
                    <a:pt x="246" y="12656"/>
                  </a:cubicBezTo>
                  <a:cubicBezTo>
                    <a:pt x="304" y="12772"/>
                    <a:pt x="362" y="12896"/>
                    <a:pt x="411" y="13017"/>
                  </a:cubicBezTo>
                  <a:cubicBezTo>
                    <a:pt x="1617" y="15559"/>
                    <a:pt x="3033" y="17977"/>
                    <a:pt x="4658" y="20242"/>
                  </a:cubicBezTo>
                  <a:cubicBezTo>
                    <a:pt x="4725" y="20341"/>
                    <a:pt x="4796" y="20439"/>
                    <a:pt x="4858" y="20532"/>
                  </a:cubicBezTo>
                  <a:cubicBezTo>
                    <a:pt x="5117" y="20883"/>
                    <a:pt x="5380" y="21236"/>
                    <a:pt x="5642" y="21574"/>
                  </a:cubicBezTo>
                  <a:cubicBezTo>
                    <a:pt x="7143" y="23528"/>
                    <a:pt x="8789" y="25358"/>
                    <a:pt x="10579" y="27054"/>
                  </a:cubicBezTo>
                  <a:cubicBezTo>
                    <a:pt x="10819" y="26632"/>
                    <a:pt x="11025" y="26182"/>
                    <a:pt x="11207" y="25728"/>
                  </a:cubicBezTo>
                  <a:cubicBezTo>
                    <a:pt x="11701" y="24459"/>
                    <a:pt x="12196" y="22932"/>
                    <a:pt x="13491" y="22496"/>
                  </a:cubicBezTo>
                  <a:cubicBezTo>
                    <a:pt x="13774" y="22402"/>
                    <a:pt x="14069" y="22371"/>
                    <a:pt x="14368" y="22371"/>
                  </a:cubicBezTo>
                  <a:cubicBezTo>
                    <a:pt x="14611" y="22371"/>
                    <a:pt x="14857" y="22392"/>
                    <a:pt x="15099" y="22416"/>
                  </a:cubicBezTo>
                  <a:cubicBezTo>
                    <a:pt x="16248" y="22531"/>
                    <a:pt x="17382" y="22718"/>
                    <a:pt x="18513" y="22967"/>
                  </a:cubicBezTo>
                  <a:cubicBezTo>
                    <a:pt x="19773" y="23250"/>
                    <a:pt x="21093" y="23612"/>
                    <a:pt x="22363" y="23612"/>
                  </a:cubicBezTo>
                  <a:cubicBezTo>
                    <a:pt x="23038" y="23612"/>
                    <a:pt x="23698" y="23510"/>
                    <a:pt x="24328" y="23240"/>
                  </a:cubicBezTo>
                  <a:cubicBezTo>
                    <a:pt x="25713" y="22647"/>
                    <a:pt x="26679" y="21316"/>
                    <a:pt x="27141" y="19882"/>
                  </a:cubicBezTo>
                  <a:cubicBezTo>
                    <a:pt x="27609" y="18448"/>
                    <a:pt x="27628" y="16913"/>
                    <a:pt x="27560" y="15412"/>
                  </a:cubicBezTo>
                  <a:cubicBezTo>
                    <a:pt x="27494" y="13810"/>
                    <a:pt x="27369" y="12068"/>
                    <a:pt x="28282" y="10755"/>
                  </a:cubicBezTo>
                  <a:cubicBezTo>
                    <a:pt x="29097" y="9584"/>
                    <a:pt x="30534" y="9045"/>
                    <a:pt x="31643" y="8151"/>
                  </a:cubicBezTo>
                  <a:cubicBezTo>
                    <a:pt x="33157" y="6926"/>
                    <a:pt x="34039" y="4962"/>
                    <a:pt x="33941" y="3022"/>
                  </a:cubicBezTo>
                  <a:cubicBezTo>
                    <a:pt x="33896" y="2077"/>
                    <a:pt x="33589" y="1080"/>
                    <a:pt x="32837" y="506"/>
                  </a:cubicBezTo>
                  <a:cubicBezTo>
                    <a:pt x="32374" y="152"/>
                    <a:pt x="31793" y="1"/>
                    <a:pt x="31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0"/>
            <p:cNvSpPr/>
            <p:nvPr/>
          </p:nvSpPr>
          <p:spPr>
            <a:xfrm>
              <a:off x="659568" y="1438826"/>
              <a:ext cx="560252" cy="393009"/>
            </a:xfrm>
            <a:custGeom>
              <a:rect b="b" l="l" r="r" t="t"/>
              <a:pathLst>
                <a:path extrusionOk="0" h="19864" w="28317">
                  <a:moveTo>
                    <a:pt x="28118" y="0"/>
                  </a:moveTo>
                  <a:cubicBezTo>
                    <a:pt x="28076" y="0"/>
                    <a:pt x="28034" y="16"/>
                    <a:pt x="28000" y="47"/>
                  </a:cubicBezTo>
                  <a:cubicBezTo>
                    <a:pt x="21718" y="5648"/>
                    <a:pt x="14892" y="10719"/>
                    <a:pt x="7720" y="15127"/>
                  </a:cubicBezTo>
                  <a:cubicBezTo>
                    <a:pt x="5761" y="16325"/>
                    <a:pt x="3771" y="17482"/>
                    <a:pt x="1780" y="18586"/>
                  </a:cubicBezTo>
                  <a:cubicBezTo>
                    <a:pt x="1188" y="18925"/>
                    <a:pt x="592" y="19254"/>
                    <a:pt x="0" y="19574"/>
                  </a:cubicBezTo>
                  <a:cubicBezTo>
                    <a:pt x="67" y="19673"/>
                    <a:pt x="138" y="19771"/>
                    <a:pt x="200" y="19864"/>
                  </a:cubicBezTo>
                  <a:cubicBezTo>
                    <a:pt x="699" y="19592"/>
                    <a:pt x="1198" y="19317"/>
                    <a:pt x="1700" y="19045"/>
                  </a:cubicBezTo>
                  <a:cubicBezTo>
                    <a:pt x="3780" y="17891"/>
                    <a:pt x="5859" y="16685"/>
                    <a:pt x="7903" y="15429"/>
                  </a:cubicBezTo>
                  <a:cubicBezTo>
                    <a:pt x="15098" y="11017"/>
                    <a:pt x="21936" y="5929"/>
                    <a:pt x="28236" y="310"/>
                  </a:cubicBezTo>
                  <a:cubicBezTo>
                    <a:pt x="28307" y="248"/>
                    <a:pt x="28317" y="132"/>
                    <a:pt x="28249" y="61"/>
                  </a:cubicBezTo>
                  <a:cubicBezTo>
                    <a:pt x="28214" y="20"/>
                    <a:pt x="28166" y="0"/>
                    <a:pt x="28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0"/>
            <p:cNvSpPr/>
            <p:nvPr/>
          </p:nvSpPr>
          <p:spPr>
            <a:xfrm>
              <a:off x="487438" y="364817"/>
              <a:ext cx="1320886" cy="1073099"/>
            </a:xfrm>
            <a:custGeom>
              <a:rect b="b" l="l" r="r" t="t"/>
              <a:pathLst>
                <a:path extrusionOk="0" h="54238" w="66762">
                  <a:moveTo>
                    <a:pt x="42702" y="1"/>
                  </a:moveTo>
                  <a:cubicBezTo>
                    <a:pt x="42257" y="32"/>
                    <a:pt x="41815" y="81"/>
                    <a:pt x="41379" y="129"/>
                  </a:cubicBezTo>
                  <a:cubicBezTo>
                    <a:pt x="41322" y="138"/>
                    <a:pt x="41273" y="143"/>
                    <a:pt x="41219" y="151"/>
                  </a:cubicBezTo>
                  <a:cubicBezTo>
                    <a:pt x="39363" y="375"/>
                    <a:pt x="37547" y="699"/>
                    <a:pt x="35765" y="1135"/>
                  </a:cubicBezTo>
                  <a:cubicBezTo>
                    <a:pt x="35716" y="1144"/>
                    <a:pt x="35667" y="1153"/>
                    <a:pt x="35618" y="1171"/>
                  </a:cubicBezTo>
                  <a:cubicBezTo>
                    <a:pt x="32925" y="1834"/>
                    <a:pt x="30320" y="2730"/>
                    <a:pt x="27836" y="3833"/>
                  </a:cubicBezTo>
                  <a:cubicBezTo>
                    <a:pt x="27796" y="3856"/>
                    <a:pt x="27756" y="3874"/>
                    <a:pt x="27720" y="3887"/>
                  </a:cubicBezTo>
                  <a:cubicBezTo>
                    <a:pt x="26598" y="4390"/>
                    <a:pt x="25503" y="4933"/>
                    <a:pt x="24435" y="5516"/>
                  </a:cubicBezTo>
                  <a:cubicBezTo>
                    <a:pt x="23584" y="5984"/>
                    <a:pt x="22742" y="6469"/>
                    <a:pt x="21928" y="6990"/>
                  </a:cubicBezTo>
                  <a:cubicBezTo>
                    <a:pt x="21897" y="7008"/>
                    <a:pt x="21860" y="7026"/>
                    <a:pt x="21829" y="7048"/>
                  </a:cubicBezTo>
                  <a:cubicBezTo>
                    <a:pt x="19782" y="8344"/>
                    <a:pt x="17836" y="9795"/>
                    <a:pt x="16020" y="11389"/>
                  </a:cubicBezTo>
                  <a:cubicBezTo>
                    <a:pt x="15993" y="11412"/>
                    <a:pt x="15957" y="11442"/>
                    <a:pt x="15930" y="11469"/>
                  </a:cubicBezTo>
                  <a:cubicBezTo>
                    <a:pt x="12907" y="14118"/>
                    <a:pt x="10236" y="17159"/>
                    <a:pt x="7979" y="20503"/>
                  </a:cubicBezTo>
                  <a:cubicBezTo>
                    <a:pt x="7961" y="20534"/>
                    <a:pt x="7934" y="20570"/>
                    <a:pt x="7916" y="20601"/>
                  </a:cubicBezTo>
                  <a:cubicBezTo>
                    <a:pt x="7200" y="21665"/>
                    <a:pt x="6532" y="22761"/>
                    <a:pt x="5904" y="23882"/>
                  </a:cubicBezTo>
                  <a:cubicBezTo>
                    <a:pt x="5886" y="23918"/>
                    <a:pt x="5864" y="23953"/>
                    <a:pt x="5850" y="23994"/>
                  </a:cubicBezTo>
                  <a:cubicBezTo>
                    <a:pt x="4332" y="26723"/>
                    <a:pt x="3086" y="29621"/>
                    <a:pt x="2137" y="32653"/>
                  </a:cubicBezTo>
                  <a:cubicBezTo>
                    <a:pt x="2119" y="32698"/>
                    <a:pt x="2102" y="32746"/>
                    <a:pt x="2092" y="32795"/>
                  </a:cubicBezTo>
                  <a:cubicBezTo>
                    <a:pt x="730" y="37176"/>
                    <a:pt x="0" y="41838"/>
                    <a:pt x="0" y="46664"/>
                  </a:cubicBezTo>
                  <a:cubicBezTo>
                    <a:pt x="0" y="49242"/>
                    <a:pt x="210" y="51771"/>
                    <a:pt x="615" y="54238"/>
                  </a:cubicBezTo>
                  <a:cubicBezTo>
                    <a:pt x="2333" y="48383"/>
                    <a:pt x="2279" y="41855"/>
                    <a:pt x="4626" y="36389"/>
                  </a:cubicBezTo>
                  <a:cubicBezTo>
                    <a:pt x="4644" y="36344"/>
                    <a:pt x="4662" y="36309"/>
                    <a:pt x="4684" y="36264"/>
                  </a:cubicBezTo>
                  <a:cubicBezTo>
                    <a:pt x="5174" y="35133"/>
                    <a:pt x="5779" y="34046"/>
                    <a:pt x="6523" y="33023"/>
                  </a:cubicBezTo>
                  <a:cubicBezTo>
                    <a:pt x="7663" y="31451"/>
                    <a:pt x="9194" y="30058"/>
                    <a:pt x="11082" y="29621"/>
                  </a:cubicBezTo>
                  <a:cubicBezTo>
                    <a:pt x="11808" y="29456"/>
                    <a:pt x="12564" y="29429"/>
                    <a:pt x="13304" y="29359"/>
                  </a:cubicBezTo>
                  <a:cubicBezTo>
                    <a:pt x="13361" y="29353"/>
                    <a:pt x="13415" y="29345"/>
                    <a:pt x="13472" y="29341"/>
                  </a:cubicBezTo>
                  <a:cubicBezTo>
                    <a:pt x="14021" y="29279"/>
                    <a:pt x="14551" y="29185"/>
                    <a:pt x="15054" y="28967"/>
                  </a:cubicBezTo>
                  <a:cubicBezTo>
                    <a:pt x="16314" y="28432"/>
                    <a:pt x="17093" y="27329"/>
                    <a:pt x="17631" y="26041"/>
                  </a:cubicBezTo>
                  <a:cubicBezTo>
                    <a:pt x="17654" y="26001"/>
                    <a:pt x="17666" y="25966"/>
                    <a:pt x="17680" y="25926"/>
                  </a:cubicBezTo>
                  <a:cubicBezTo>
                    <a:pt x="18085" y="24941"/>
                    <a:pt x="18357" y="23856"/>
                    <a:pt x="18611" y="22845"/>
                  </a:cubicBezTo>
                  <a:cubicBezTo>
                    <a:pt x="19024" y="21148"/>
                    <a:pt x="19737" y="19261"/>
                    <a:pt x="20993" y="18174"/>
                  </a:cubicBezTo>
                  <a:cubicBezTo>
                    <a:pt x="21024" y="18148"/>
                    <a:pt x="21050" y="18121"/>
                    <a:pt x="21086" y="18098"/>
                  </a:cubicBezTo>
                  <a:cubicBezTo>
                    <a:pt x="21567" y="17698"/>
                    <a:pt x="22133" y="17422"/>
                    <a:pt x="22787" y="17315"/>
                  </a:cubicBezTo>
                  <a:cubicBezTo>
                    <a:pt x="22977" y="17285"/>
                    <a:pt x="23166" y="17271"/>
                    <a:pt x="23355" y="17271"/>
                  </a:cubicBezTo>
                  <a:cubicBezTo>
                    <a:pt x="25321" y="17271"/>
                    <a:pt x="27254" y="18766"/>
                    <a:pt x="29160" y="18766"/>
                  </a:cubicBezTo>
                  <a:cubicBezTo>
                    <a:pt x="29467" y="18766"/>
                    <a:pt x="29774" y="18727"/>
                    <a:pt x="30080" y="18637"/>
                  </a:cubicBezTo>
                  <a:lnTo>
                    <a:pt x="30084" y="18637"/>
                  </a:lnTo>
                  <a:cubicBezTo>
                    <a:pt x="30124" y="18628"/>
                    <a:pt x="30155" y="18620"/>
                    <a:pt x="30195" y="18606"/>
                  </a:cubicBezTo>
                  <a:lnTo>
                    <a:pt x="30200" y="18602"/>
                  </a:lnTo>
                  <a:cubicBezTo>
                    <a:pt x="33112" y="17622"/>
                    <a:pt x="32973" y="12974"/>
                    <a:pt x="35605" y="11424"/>
                  </a:cubicBezTo>
                  <a:cubicBezTo>
                    <a:pt x="35636" y="11402"/>
                    <a:pt x="35677" y="11385"/>
                    <a:pt x="35708" y="11367"/>
                  </a:cubicBezTo>
                  <a:cubicBezTo>
                    <a:pt x="36247" y="11074"/>
                    <a:pt x="36819" y="10949"/>
                    <a:pt x="37403" y="10949"/>
                  </a:cubicBezTo>
                  <a:cubicBezTo>
                    <a:pt x="38933" y="10949"/>
                    <a:pt x="40543" y="11805"/>
                    <a:pt x="41838" y="12743"/>
                  </a:cubicBezTo>
                  <a:cubicBezTo>
                    <a:pt x="42930" y="13533"/>
                    <a:pt x="44226" y="14432"/>
                    <a:pt x="45486" y="14432"/>
                  </a:cubicBezTo>
                  <a:cubicBezTo>
                    <a:pt x="45828" y="14432"/>
                    <a:pt x="46168" y="14365"/>
                    <a:pt x="46500" y="14212"/>
                  </a:cubicBezTo>
                  <a:cubicBezTo>
                    <a:pt x="47318" y="13833"/>
                    <a:pt x="47760" y="13085"/>
                    <a:pt x="48129" y="12248"/>
                  </a:cubicBezTo>
                  <a:cubicBezTo>
                    <a:pt x="48146" y="12203"/>
                    <a:pt x="48160" y="12168"/>
                    <a:pt x="48179" y="12123"/>
                  </a:cubicBezTo>
                  <a:cubicBezTo>
                    <a:pt x="48610" y="11126"/>
                    <a:pt x="48962" y="10031"/>
                    <a:pt x="49718" y="9297"/>
                  </a:cubicBezTo>
                  <a:cubicBezTo>
                    <a:pt x="50150" y="8878"/>
                    <a:pt x="50653" y="8624"/>
                    <a:pt x="51206" y="8486"/>
                  </a:cubicBezTo>
                  <a:cubicBezTo>
                    <a:pt x="51251" y="8473"/>
                    <a:pt x="51294" y="8463"/>
                    <a:pt x="51344" y="8455"/>
                  </a:cubicBezTo>
                  <a:cubicBezTo>
                    <a:pt x="51682" y="8380"/>
                    <a:pt x="52037" y="8347"/>
                    <a:pt x="52399" y="8347"/>
                  </a:cubicBezTo>
                  <a:cubicBezTo>
                    <a:pt x="53609" y="8347"/>
                    <a:pt x="54916" y="8709"/>
                    <a:pt x="56080" y="9065"/>
                  </a:cubicBezTo>
                  <a:cubicBezTo>
                    <a:pt x="58654" y="9848"/>
                    <a:pt x="61277" y="10467"/>
                    <a:pt x="63926" y="10917"/>
                  </a:cubicBezTo>
                  <a:cubicBezTo>
                    <a:pt x="63993" y="10935"/>
                    <a:pt x="64059" y="10943"/>
                    <a:pt x="64131" y="10953"/>
                  </a:cubicBezTo>
                  <a:lnTo>
                    <a:pt x="64135" y="10953"/>
                  </a:lnTo>
                  <a:cubicBezTo>
                    <a:pt x="65008" y="11099"/>
                    <a:pt x="65884" y="11229"/>
                    <a:pt x="66762" y="11336"/>
                  </a:cubicBezTo>
                  <a:cubicBezTo>
                    <a:pt x="64789" y="7974"/>
                    <a:pt x="61753" y="5204"/>
                    <a:pt x="58271" y="3451"/>
                  </a:cubicBezTo>
                  <a:cubicBezTo>
                    <a:pt x="57190" y="2903"/>
                    <a:pt x="56068" y="2458"/>
                    <a:pt x="54919" y="2084"/>
                  </a:cubicBezTo>
                  <a:cubicBezTo>
                    <a:pt x="54830" y="2057"/>
                    <a:pt x="54740" y="2025"/>
                    <a:pt x="54652" y="1999"/>
                  </a:cubicBezTo>
                  <a:lnTo>
                    <a:pt x="54647" y="1999"/>
                  </a:lnTo>
                  <a:cubicBezTo>
                    <a:pt x="52853" y="1438"/>
                    <a:pt x="51001" y="1051"/>
                    <a:pt x="49144" y="739"/>
                  </a:cubicBezTo>
                  <a:cubicBezTo>
                    <a:pt x="47012" y="383"/>
                    <a:pt x="44861" y="129"/>
                    <a:pt x="42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0"/>
            <p:cNvSpPr/>
            <p:nvPr/>
          </p:nvSpPr>
          <p:spPr>
            <a:xfrm>
              <a:off x="528829" y="1010857"/>
              <a:ext cx="51283" cy="73917"/>
            </a:xfrm>
            <a:custGeom>
              <a:rect b="b" l="l" r="r" t="t"/>
              <a:pathLst>
                <a:path extrusionOk="0" h="3736" w="2592">
                  <a:moveTo>
                    <a:pt x="45" y="0"/>
                  </a:moveTo>
                  <a:cubicBezTo>
                    <a:pt x="27" y="45"/>
                    <a:pt x="10" y="93"/>
                    <a:pt x="0" y="142"/>
                  </a:cubicBezTo>
                  <a:cubicBezTo>
                    <a:pt x="824" y="1349"/>
                    <a:pt x="1675" y="2551"/>
                    <a:pt x="2534" y="3736"/>
                  </a:cubicBezTo>
                  <a:cubicBezTo>
                    <a:pt x="2552" y="3691"/>
                    <a:pt x="2570" y="3656"/>
                    <a:pt x="2592" y="3611"/>
                  </a:cubicBezTo>
                  <a:cubicBezTo>
                    <a:pt x="1728" y="2422"/>
                    <a:pt x="878" y="1215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0"/>
            <p:cNvSpPr/>
            <p:nvPr/>
          </p:nvSpPr>
          <p:spPr>
            <a:xfrm>
              <a:off x="603181" y="837323"/>
              <a:ext cx="150821" cy="108362"/>
            </a:xfrm>
            <a:custGeom>
              <a:rect b="b" l="l" r="r" t="t"/>
              <a:pathLst>
                <a:path extrusionOk="0" h="5477" w="7623">
                  <a:moveTo>
                    <a:pt x="54" y="0"/>
                  </a:moveTo>
                  <a:cubicBezTo>
                    <a:pt x="36" y="36"/>
                    <a:pt x="14" y="71"/>
                    <a:pt x="0" y="112"/>
                  </a:cubicBezTo>
                  <a:cubicBezTo>
                    <a:pt x="2525" y="1848"/>
                    <a:pt x="5010" y="3638"/>
                    <a:pt x="7454" y="5477"/>
                  </a:cubicBezTo>
                  <a:cubicBezTo>
                    <a:pt x="7511" y="5471"/>
                    <a:pt x="7565" y="5463"/>
                    <a:pt x="7622" y="5459"/>
                  </a:cubicBezTo>
                  <a:cubicBezTo>
                    <a:pt x="5148" y="3593"/>
                    <a:pt x="2623" y="1768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0"/>
            <p:cNvSpPr/>
            <p:nvPr/>
          </p:nvSpPr>
          <p:spPr>
            <a:xfrm>
              <a:off x="644037" y="770450"/>
              <a:ext cx="193220" cy="109589"/>
            </a:xfrm>
            <a:custGeom>
              <a:rect b="b" l="l" r="r" t="t"/>
              <a:pathLst>
                <a:path extrusionOk="0" h="5539" w="9766">
                  <a:moveTo>
                    <a:pt x="64" y="1"/>
                  </a:moveTo>
                  <a:cubicBezTo>
                    <a:pt x="46" y="32"/>
                    <a:pt x="19" y="68"/>
                    <a:pt x="1" y="99"/>
                  </a:cubicBezTo>
                  <a:cubicBezTo>
                    <a:pt x="3212" y="1955"/>
                    <a:pt x="6453" y="3772"/>
                    <a:pt x="9716" y="5539"/>
                  </a:cubicBezTo>
                  <a:cubicBezTo>
                    <a:pt x="9739" y="5499"/>
                    <a:pt x="9751" y="5464"/>
                    <a:pt x="9765" y="5424"/>
                  </a:cubicBezTo>
                  <a:cubicBezTo>
                    <a:pt x="6506" y="3660"/>
                    <a:pt x="3270" y="1848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0"/>
            <p:cNvSpPr/>
            <p:nvPr/>
          </p:nvSpPr>
          <p:spPr>
            <a:xfrm>
              <a:off x="802594" y="590149"/>
              <a:ext cx="102031" cy="134261"/>
            </a:xfrm>
            <a:custGeom>
              <a:rect b="b" l="l" r="r" t="t"/>
              <a:pathLst>
                <a:path extrusionOk="0" h="6786" w="5157">
                  <a:moveTo>
                    <a:pt x="91" y="0"/>
                  </a:moveTo>
                  <a:cubicBezTo>
                    <a:pt x="64" y="23"/>
                    <a:pt x="28" y="53"/>
                    <a:pt x="1" y="80"/>
                  </a:cubicBezTo>
                  <a:lnTo>
                    <a:pt x="5064" y="6785"/>
                  </a:lnTo>
                  <a:cubicBezTo>
                    <a:pt x="5095" y="6759"/>
                    <a:pt x="5121" y="6732"/>
                    <a:pt x="5157" y="6709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0"/>
            <p:cNvSpPr/>
            <p:nvPr/>
          </p:nvSpPr>
          <p:spPr>
            <a:xfrm>
              <a:off x="919325" y="503095"/>
              <a:ext cx="165640" cy="230475"/>
            </a:xfrm>
            <a:custGeom>
              <a:rect b="b" l="l" r="r" t="t"/>
              <a:pathLst>
                <a:path extrusionOk="0" h="11649" w="8372">
                  <a:moveTo>
                    <a:pt x="99" y="1"/>
                  </a:moveTo>
                  <a:cubicBezTo>
                    <a:pt x="68" y="19"/>
                    <a:pt x="31" y="37"/>
                    <a:pt x="0" y="59"/>
                  </a:cubicBezTo>
                  <a:cubicBezTo>
                    <a:pt x="2703" y="3954"/>
                    <a:pt x="5460" y="7832"/>
                    <a:pt x="8251" y="11648"/>
                  </a:cubicBezTo>
                  <a:lnTo>
                    <a:pt x="8255" y="11648"/>
                  </a:lnTo>
                  <a:cubicBezTo>
                    <a:pt x="8295" y="11639"/>
                    <a:pt x="8326" y="11631"/>
                    <a:pt x="8366" y="11617"/>
                  </a:cubicBezTo>
                  <a:lnTo>
                    <a:pt x="8371" y="11613"/>
                  </a:lnTo>
                  <a:cubicBezTo>
                    <a:pt x="5571" y="7784"/>
                    <a:pt x="2805" y="3901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0"/>
            <p:cNvSpPr/>
            <p:nvPr/>
          </p:nvSpPr>
          <p:spPr>
            <a:xfrm>
              <a:off x="1035879" y="440653"/>
              <a:ext cx="158043" cy="150208"/>
            </a:xfrm>
            <a:custGeom>
              <a:rect b="b" l="l" r="r" t="t"/>
              <a:pathLst>
                <a:path extrusionOk="0" h="7592" w="7988">
                  <a:moveTo>
                    <a:pt x="116" y="0"/>
                  </a:moveTo>
                  <a:cubicBezTo>
                    <a:pt x="76" y="23"/>
                    <a:pt x="36" y="41"/>
                    <a:pt x="0" y="54"/>
                  </a:cubicBezTo>
                  <a:cubicBezTo>
                    <a:pt x="2667" y="2525"/>
                    <a:pt x="5298" y="5041"/>
                    <a:pt x="7885" y="7591"/>
                  </a:cubicBezTo>
                  <a:cubicBezTo>
                    <a:pt x="7916" y="7569"/>
                    <a:pt x="7957" y="7552"/>
                    <a:pt x="7988" y="7534"/>
                  </a:cubicBezTo>
                  <a:cubicBezTo>
                    <a:pt x="5409" y="4987"/>
                    <a:pt x="2778" y="2467"/>
                    <a:pt x="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0"/>
            <p:cNvSpPr/>
            <p:nvPr/>
          </p:nvSpPr>
          <p:spPr>
            <a:xfrm>
              <a:off x="1192121" y="387273"/>
              <a:ext cx="248539" cy="219890"/>
            </a:xfrm>
            <a:custGeom>
              <a:rect b="b" l="l" r="r" t="t"/>
              <a:pathLst>
                <a:path extrusionOk="0" h="11114" w="12562">
                  <a:moveTo>
                    <a:pt x="148" y="0"/>
                  </a:moveTo>
                  <a:cubicBezTo>
                    <a:pt x="99" y="9"/>
                    <a:pt x="50" y="18"/>
                    <a:pt x="1" y="36"/>
                  </a:cubicBezTo>
                  <a:cubicBezTo>
                    <a:pt x="4369" y="3496"/>
                    <a:pt x="8545" y="7195"/>
                    <a:pt x="12512" y="11113"/>
                  </a:cubicBezTo>
                  <a:cubicBezTo>
                    <a:pt x="12529" y="11068"/>
                    <a:pt x="12543" y="11033"/>
                    <a:pt x="12562" y="10988"/>
                  </a:cubicBezTo>
                  <a:cubicBezTo>
                    <a:pt x="8625" y="7106"/>
                    <a:pt x="4476" y="3434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0"/>
            <p:cNvSpPr/>
            <p:nvPr/>
          </p:nvSpPr>
          <p:spPr>
            <a:xfrm>
              <a:off x="1302956" y="367350"/>
              <a:ext cx="200323" cy="165363"/>
            </a:xfrm>
            <a:custGeom>
              <a:rect b="b" l="l" r="r" t="t"/>
              <a:pathLst>
                <a:path extrusionOk="0" h="8358" w="10125">
                  <a:moveTo>
                    <a:pt x="160" y="1"/>
                  </a:moveTo>
                  <a:cubicBezTo>
                    <a:pt x="103" y="10"/>
                    <a:pt x="54" y="15"/>
                    <a:pt x="0" y="23"/>
                  </a:cubicBezTo>
                  <a:cubicBezTo>
                    <a:pt x="3424" y="2677"/>
                    <a:pt x="6759" y="5464"/>
                    <a:pt x="9987" y="8358"/>
                  </a:cubicBezTo>
                  <a:cubicBezTo>
                    <a:pt x="10032" y="8345"/>
                    <a:pt x="10075" y="8335"/>
                    <a:pt x="10125" y="8327"/>
                  </a:cubicBezTo>
                  <a:cubicBezTo>
                    <a:pt x="6906" y="5433"/>
                    <a:pt x="3571" y="2651"/>
                    <a:pt x="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0"/>
            <p:cNvSpPr/>
            <p:nvPr/>
          </p:nvSpPr>
          <p:spPr>
            <a:xfrm>
              <a:off x="1568709" y="404348"/>
              <a:ext cx="187661" cy="177194"/>
            </a:xfrm>
            <a:custGeom>
              <a:rect b="b" l="l" r="r" t="t"/>
              <a:pathLst>
                <a:path extrusionOk="0" h="8956" w="9485">
                  <a:moveTo>
                    <a:pt x="1" y="1"/>
                  </a:moveTo>
                  <a:cubicBezTo>
                    <a:pt x="3122" y="2935"/>
                    <a:pt x="6225" y="5918"/>
                    <a:pt x="9279" y="8919"/>
                  </a:cubicBezTo>
                  <a:cubicBezTo>
                    <a:pt x="9346" y="8937"/>
                    <a:pt x="9412" y="8945"/>
                    <a:pt x="9484" y="8955"/>
                  </a:cubicBezTo>
                  <a:cubicBezTo>
                    <a:pt x="6447" y="5972"/>
                    <a:pt x="3367" y="3007"/>
                    <a:pt x="268" y="86"/>
                  </a:cubicBezTo>
                  <a:cubicBezTo>
                    <a:pt x="179" y="59"/>
                    <a:pt x="94" y="2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2082960" y="933161"/>
              <a:ext cx="258471" cy="826281"/>
            </a:xfrm>
            <a:custGeom>
              <a:rect b="b" l="l" r="r" t="t"/>
              <a:pathLst>
                <a:path extrusionOk="0" h="41763" w="13064">
                  <a:moveTo>
                    <a:pt x="9507" y="0"/>
                  </a:moveTo>
                  <a:cubicBezTo>
                    <a:pt x="8576" y="2057"/>
                    <a:pt x="8535" y="4528"/>
                    <a:pt x="9653" y="6483"/>
                  </a:cubicBezTo>
                  <a:cubicBezTo>
                    <a:pt x="8892" y="6416"/>
                    <a:pt x="8100" y="6362"/>
                    <a:pt x="7312" y="6362"/>
                  </a:cubicBezTo>
                  <a:cubicBezTo>
                    <a:pt x="5316" y="6362"/>
                    <a:pt x="3350" y="6713"/>
                    <a:pt x="2009" y="8107"/>
                  </a:cubicBezTo>
                  <a:cubicBezTo>
                    <a:pt x="788" y="9377"/>
                    <a:pt x="406" y="11238"/>
                    <a:pt x="308" y="13001"/>
                  </a:cubicBezTo>
                  <a:cubicBezTo>
                    <a:pt x="1" y="18584"/>
                    <a:pt x="2071" y="24256"/>
                    <a:pt x="5905" y="28317"/>
                  </a:cubicBezTo>
                  <a:cubicBezTo>
                    <a:pt x="2926" y="28623"/>
                    <a:pt x="963" y="32007"/>
                    <a:pt x="1413" y="34964"/>
                  </a:cubicBezTo>
                  <a:cubicBezTo>
                    <a:pt x="1853" y="37866"/>
                    <a:pt x="4053" y="40235"/>
                    <a:pt x="6564" y="41762"/>
                  </a:cubicBezTo>
                  <a:cubicBezTo>
                    <a:pt x="10691" y="34781"/>
                    <a:pt x="13064" y="26634"/>
                    <a:pt x="13064" y="17938"/>
                  </a:cubicBezTo>
                  <a:cubicBezTo>
                    <a:pt x="13064" y="11585"/>
                    <a:pt x="11800" y="5526"/>
                    <a:pt x="9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1946345" y="854615"/>
              <a:ext cx="172228" cy="124467"/>
            </a:xfrm>
            <a:custGeom>
              <a:rect b="b" l="l" r="r" t="t"/>
              <a:pathLst>
                <a:path extrusionOk="0" h="6291" w="8705">
                  <a:moveTo>
                    <a:pt x="1718" y="0"/>
                  </a:moveTo>
                  <a:cubicBezTo>
                    <a:pt x="1137" y="0"/>
                    <a:pt x="557" y="68"/>
                    <a:pt x="0" y="204"/>
                  </a:cubicBezTo>
                  <a:cubicBezTo>
                    <a:pt x="129" y="1882"/>
                    <a:pt x="926" y="3498"/>
                    <a:pt x="2182" y="4620"/>
                  </a:cubicBezTo>
                  <a:cubicBezTo>
                    <a:pt x="3376" y="5683"/>
                    <a:pt x="4973" y="6291"/>
                    <a:pt x="6571" y="6291"/>
                  </a:cubicBezTo>
                  <a:cubicBezTo>
                    <a:pt x="6653" y="6291"/>
                    <a:pt x="6735" y="6289"/>
                    <a:pt x="6817" y="6286"/>
                  </a:cubicBezTo>
                  <a:cubicBezTo>
                    <a:pt x="7480" y="6263"/>
                    <a:pt x="8157" y="6130"/>
                    <a:pt x="8704" y="5756"/>
                  </a:cubicBezTo>
                  <a:cubicBezTo>
                    <a:pt x="8322" y="3930"/>
                    <a:pt x="7017" y="2024"/>
                    <a:pt x="5437" y="1032"/>
                  </a:cubicBezTo>
                  <a:cubicBezTo>
                    <a:pt x="4345" y="344"/>
                    <a:pt x="3027" y="0"/>
                    <a:pt x="1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0"/>
            <p:cNvSpPr/>
            <p:nvPr/>
          </p:nvSpPr>
          <p:spPr>
            <a:xfrm>
              <a:off x="1073846" y="478245"/>
              <a:ext cx="176878" cy="118967"/>
            </a:xfrm>
            <a:custGeom>
              <a:rect b="b" l="l" r="r" t="t"/>
              <a:pathLst>
                <a:path extrusionOk="0" h="6013" w="8940">
                  <a:moveTo>
                    <a:pt x="6461" y="0"/>
                  </a:moveTo>
                  <a:cubicBezTo>
                    <a:pt x="5625" y="0"/>
                    <a:pt x="4790" y="155"/>
                    <a:pt x="4016" y="465"/>
                  </a:cubicBezTo>
                  <a:cubicBezTo>
                    <a:pt x="2453" y="1092"/>
                    <a:pt x="1149" y="2339"/>
                    <a:pt x="454" y="3871"/>
                  </a:cubicBezTo>
                  <a:cubicBezTo>
                    <a:pt x="182" y="4476"/>
                    <a:pt x="0" y="5144"/>
                    <a:pt x="93" y="5798"/>
                  </a:cubicBezTo>
                  <a:cubicBezTo>
                    <a:pt x="644" y="5942"/>
                    <a:pt x="1238" y="6012"/>
                    <a:pt x="1845" y="6012"/>
                  </a:cubicBezTo>
                  <a:cubicBezTo>
                    <a:pt x="3226" y="6012"/>
                    <a:pt x="4667" y="5649"/>
                    <a:pt x="5775" y="4974"/>
                  </a:cubicBezTo>
                  <a:cubicBezTo>
                    <a:pt x="7368" y="4008"/>
                    <a:pt x="8531" y="2299"/>
                    <a:pt x="8940" y="478"/>
                  </a:cubicBezTo>
                  <a:cubicBezTo>
                    <a:pt x="8156" y="159"/>
                    <a:pt x="7308" y="0"/>
                    <a:pt x="64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0"/>
            <p:cNvSpPr/>
            <p:nvPr/>
          </p:nvSpPr>
          <p:spPr>
            <a:xfrm>
              <a:off x="1376161" y="1968906"/>
              <a:ext cx="128978" cy="174523"/>
            </a:xfrm>
            <a:custGeom>
              <a:rect b="b" l="l" r="r" t="t"/>
              <a:pathLst>
                <a:path extrusionOk="0" h="8821" w="6519">
                  <a:moveTo>
                    <a:pt x="6032" y="0"/>
                  </a:moveTo>
                  <a:cubicBezTo>
                    <a:pt x="4359" y="165"/>
                    <a:pt x="2761" y="997"/>
                    <a:pt x="1670" y="2275"/>
                  </a:cubicBezTo>
                  <a:cubicBezTo>
                    <a:pt x="574" y="3557"/>
                    <a:pt x="0" y="5267"/>
                    <a:pt x="98" y="6946"/>
                  </a:cubicBezTo>
                  <a:cubicBezTo>
                    <a:pt x="138" y="7604"/>
                    <a:pt x="285" y="8282"/>
                    <a:pt x="673" y="8820"/>
                  </a:cubicBezTo>
                  <a:cubicBezTo>
                    <a:pt x="2489" y="8401"/>
                    <a:pt x="4363" y="7053"/>
                    <a:pt x="5321" y="5454"/>
                  </a:cubicBezTo>
                  <a:cubicBezTo>
                    <a:pt x="6282" y="3856"/>
                    <a:pt x="6519" y="1799"/>
                    <a:pt x="6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41"/>
          <p:cNvSpPr txBox="1"/>
          <p:nvPr>
            <p:ph type="title"/>
          </p:nvPr>
        </p:nvSpPr>
        <p:spPr>
          <a:xfrm>
            <a:off x="720000" y="4035800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Степаныч </a:t>
            </a:r>
            <a:r>
              <a:rPr lang="en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rPr>
              <a:t>одобряет</a:t>
            </a:r>
            <a:endParaRPr>
              <a:solidFill>
                <a:schemeClr val="accent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1506" name="Google Shape;1506;p41"/>
          <p:cNvGrpSpPr/>
          <p:nvPr/>
        </p:nvGrpSpPr>
        <p:grpSpPr>
          <a:xfrm>
            <a:off x="491081" y="3863264"/>
            <a:ext cx="448034" cy="447956"/>
            <a:chOff x="10333025" y="2667100"/>
            <a:chExt cx="191100" cy="191075"/>
          </a:xfrm>
        </p:grpSpPr>
        <p:sp>
          <p:nvSpPr>
            <p:cNvPr id="1507" name="Google Shape;1507;p41"/>
            <p:cNvSpPr/>
            <p:nvPr/>
          </p:nvSpPr>
          <p:spPr>
            <a:xfrm>
              <a:off x="10423075" y="2667100"/>
              <a:ext cx="11050" cy="191075"/>
            </a:xfrm>
            <a:custGeom>
              <a:rect b="b" l="l" r="r" t="t"/>
              <a:pathLst>
                <a:path extrusionOk="0" h="7643" w="442">
                  <a:moveTo>
                    <a:pt x="218" y="0"/>
                  </a:moveTo>
                  <a:cubicBezTo>
                    <a:pt x="100" y="0"/>
                    <a:pt x="0" y="98"/>
                    <a:pt x="0" y="224"/>
                  </a:cubicBezTo>
                  <a:lnTo>
                    <a:pt x="0" y="7425"/>
                  </a:lnTo>
                  <a:cubicBezTo>
                    <a:pt x="0" y="7543"/>
                    <a:pt x="100" y="7643"/>
                    <a:pt x="218" y="7643"/>
                  </a:cubicBezTo>
                  <a:cubicBezTo>
                    <a:pt x="342" y="7643"/>
                    <a:pt x="441" y="7543"/>
                    <a:pt x="441" y="7425"/>
                  </a:cubicBezTo>
                  <a:lnTo>
                    <a:pt x="441" y="224"/>
                  </a:lnTo>
                  <a:cubicBezTo>
                    <a:pt x="441" y="98"/>
                    <a:pt x="342" y="0"/>
                    <a:pt x="2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1"/>
            <p:cNvSpPr/>
            <p:nvPr/>
          </p:nvSpPr>
          <p:spPr>
            <a:xfrm>
              <a:off x="10333025" y="2757100"/>
              <a:ext cx="191100" cy="11050"/>
            </a:xfrm>
            <a:custGeom>
              <a:rect b="b" l="l" r="r" t="t"/>
              <a:pathLst>
                <a:path extrusionOk="0" h="442" w="7644">
                  <a:moveTo>
                    <a:pt x="218" y="0"/>
                  </a:moveTo>
                  <a:cubicBezTo>
                    <a:pt x="101" y="0"/>
                    <a:pt x="1" y="100"/>
                    <a:pt x="1" y="224"/>
                  </a:cubicBezTo>
                  <a:cubicBezTo>
                    <a:pt x="1" y="341"/>
                    <a:pt x="101" y="441"/>
                    <a:pt x="218" y="441"/>
                  </a:cubicBezTo>
                  <a:lnTo>
                    <a:pt x="7420" y="441"/>
                  </a:lnTo>
                  <a:cubicBezTo>
                    <a:pt x="7545" y="441"/>
                    <a:pt x="7643" y="341"/>
                    <a:pt x="7643" y="224"/>
                  </a:cubicBezTo>
                  <a:cubicBezTo>
                    <a:pt x="7643" y="100"/>
                    <a:pt x="7545" y="0"/>
                    <a:pt x="7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1"/>
            <p:cNvSpPr/>
            <p:nvPr/>
          </p:nvSpPr>
          <p:spPr>
            <a:xfrm>
              <a:off x="10379450" y="2709800"/>
              <a:ext cx="102325" cy="113000"/>
            </a:xfrm>
            <a:custGeom>
              <a:rect b="b" l="l" r="r" t="t"/>
              <a:pathLst>
                <a:path extrusionOk="0" h="4520" w="4093">
                  <a:moveTo>
                    <a:pt x="245" y="1"/>
                  </a:moveTo>
                  <a:cubicBezTo>
                    <a:pt x="194" y="1"/>
                    <a:pt x="142" y="18"/>
                    <a:pt x="100" y="55"/>
                  </a:cubicBezTo>
                  <a:cubicBezTo>
                    <a:pt x="12" y="135"/>
                    <a:pt x="0" y="278"/>
                    <a:pt x="81" y="365"/>
                  </a:cubicBezTo>
                  <a:lnTo>
                    <a:pt x="3682" y="4445"/>
                  </a:lnTo>
                  <a:cubicBezTo>
                    <a:pt x="3726" y="4494"/>
                    <a:pt x="3788" y="4519"/>
                    <a:pt x="3849" y="4519"/>
                  </a:cubicBezTo>
                  <a:cubicBezTo>
                    <a:pt x="3900" y="4519"/>
                    <a:pt x="3955" y="4500"/>
                    <a:pt x="3992" y="4463"/>
                  </a:cubicBezTo>
                  <a:cubicBezTo>
                    <a:pt x="4086" y="4382"/>
                    <a:pt x="4092" y="4245"/>
                    <a:pt x="4012" y="4153"/>
                  </a:cubicBezTo>
                  <a:lnTo>
                    <a:pt x="410" y="73"/>
                  </a:lnTo>
                  <a:cubicBezTo>
                    <a:pt x="366" y="26"/>
                    <a:pt x="306" y="1"/>
                    <a:pt x="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1"/>
            <p:cNvSpPr/>
            <p:nvPr/>
          </p:nvSpPr>
          <p:spPr>
            <a:xfrm>
              <a:off x="10373550" y="2715800"/>
              <a:ext cx="114250" cy="101075"/>
            </a:xfrm>
            <a:custGeom>
              <a:rect b="b" l="l" r="r" t="t"/>
              <a:pathLst>
                <a:path extrusionOk="0" h="4043" w="4570">
                  <a:moveTo>
                    <a:pt x="4324" y="0"/>
                  </a:moveTo>
                  <a:cubicBezTo>
                    <a:pt x="4271" y="0"/>
                    <a:pt x="4219" y="19"/>
                    <a:pt x="4179" y="56"/>
                  </a:cubicBezTo>
                  <a:lnTo>
                    <a:pt x="99" y="3658"/>
                  </a:lnTo>
                  <a:cubicBezTo>
                    <a:pt x="7" y="3738"/>
                    <a:pt x="1" y="3875"/>
                    <a:pt x="81" y="3968"/>
                  </a:cubicBezTo>
                  <a:cubicBezTo>
                    <a:pt x="125" y="4018"/>
                    <a:pt x="181" y="4042"/>
                    <a:pt x="242" y="4042"/>
                  </a:cubicBezTo>
                  <a:cubicBezTo>
                    <a:pt x="299" y="4042"/>
                    <a:pt x="348" y="4024"/>
                    <a:pt x="391" y="3987"/>
                  </a:cubicBezTo>
                  <a:lnTo>
                    <a:pt x="4471" y="386"/>
                  </a:lnTo>
                  <a:cubicBezTo>
                    <a:pt x="4558" y="305"/>
                    <a:pt x="4570" y="168"/>
                    <a:pt x="4489" y="76"/>
                  </a:cubicBezTo>
                  <a:cubicBezTo>
                    <a:pt x="4446" y="25"/>
                    <a:pt x="4385" y="0"/>
                    <a:pt x="4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1" name="Google Shape;1511;p41"/>
          <p:cNvGrpSpPr/>
          <p:nvPr/>
        </p:nvGrpSpPr>
        <p:grpSpPr>
          <a:xfrm>
            <a:off x="715100" y="508317"/>
            <a:ext cx="1169850" cy="1202735"/>
            <a:chOff x="7065611" y="578317"/>
            <a:chExt cx="1765811" cy="1815450"/>
          </a:xfrm>
        </p:grpSpPr>
        <p:sp>
          <p:nvSpPr>
            <p:cNvPr id="1512" name="Google Shape;1512;p41"/>
            <p:cNvSpPr/>
            <p:nvPr/>
          </p:nvSpPr>
          <p:spPr>
            <a:xfrm>
              <a:off x="7065611" y="578317"/>
              <a:ext cx="1765811" cy="1815450"/>
            </a:xfrm>
            <a:custGeom>
              <a:rect b="b" l="l" r="r" t="t"/>
              <a:pathLst>
                <a:path extrusionOk="0" h="102771" w="99961">
                  <a:moveTo>
                    <a:pt x="39385" y="1"/>
                  </a:moveTo>
                  <a:cubicBezTo>
                    <a:pt x="38240" y="1"/>
                    <a:pt x="37240" y="406"/>
                    <a:pt x="36602" y="746"/>
                  </a:cubicBezTo>
                  <a:cubicBezTo>
                    <a:pt x="33904" y="2191"/>
                    <a:pt x="32146" y="4596"/>
                    <a:pt x="30598" y="6719"/>
                  </a:cubicBezTo>
                  <a:cubicBezTo>
                    <a:pt x="30571" y="6727"/>
                    <a:pt x="30549" y="6737"/>
                    <a:pt x="30526" y="6746"/>
                  </a:cubicBezTo>
                  <a:cubicBezTo>
                    <a:pt x="30612" y="5675"/>
                    <a:pt x="30517" y="4586"/>
                    <a:pt x="30089" y="3654"/>
                  </a:cubicBezTo>
                  <a:cubicBezTo>
                    <a:pt x="29630" y="2655"/>
                    <a:pt x="28823" y="1901"/>
                    <a:pt x="27814" y="1535"/>
                  </a:cubicBezTo>
                  <a:cubicBezTo>
                    <a:pt x="27404" y="1388"/>
                    <a:pt x="26976" y="1312"/>
                    <a:pt x="26543" y="1312"/>
                  </a:cubicBezTo>
                  <a:cubicBezTo>
                    <a:pt x="24670" y="1312"/>
                    <a:pt x="23385" y="2673"/>
                    <a:pt x="22689" y="3400"/>
                  </a:cubicBezTo>
                  <a:lnTo>
                    <a:pt x="22577" y="3520"/>
                  </a:lnTo>
                  <a:cubicBezTo>
                    <a:pt x="22439" y="3663"/>
                    <a:pt x="22305" y="3810"/>
                    <a:pt x="22175" y="3962"/>
                  </a:cubicBezTo>
                  <a:cubicBezTo>
                    <a:pt x="21788" y="3832"/>
                    <a:pt x="21378" y="3766"/>
                    <a:pt x="20967" y="3766"/>
                  </a:cubicBezTo>
                  <a:cubicBezTo>
                    <a:pt x="20557" y="3766"/>
                    <a:pt x="20155" y="3832"/>
                    <a:pt x="19772" y="3966"/>
                  </a:cubicBezTo>
                  <a:cubicBezTo>
                    <a:pt x="19058" y="4216"/>
                    <a:pt x="18434" y="4685"/>
                    <a:pt x="17907" y="5349"/>
                  </a:cubicBezTo>
                  <a:cubicBezTo>
                    <a:pt x="17024" y="6478"/>
                    <a:pt x="16555" y="7927"/>
                    <a:pt x="16474" y="9779"/>
                  </a:cubicBezTo>
                  <a:cubicBezTo>
                    <a:pt x="16421" y="11005"/>
                    <a:pt x="16519" y="12183"/>
                    <a:pt x="16653" y="13325"/>
                  </a:cubicBezTo>
                  <a:cubicBezTo>
                    <a:pt x="15891" y="12902"/>
                    <a:pt x="15043" y="12665"/>
                    <a:pt x="14178" y="12665"/>
                  </a:cubicBezTo>
                  <a:cubicBezTo>
                    <a:pt x="13991" y="12665"/>
                    <a:pt x="13803" y="12673"/>
                    <a:pt x="13620" y="12696"/>
                  </a:cubicBezTo>
                  <a:cubicBezTo>
                    <a:pt x="12652" y="12807"/>
                    <a:pt x="11693" y="13214"/>
                    <a:pt x="10769" y="13900"/>
                  </a:cubicBezTo>
                  <a:cubicBezTo>
                    <a:pt x="9698" y="14695"/>
                    <a:pt x="8793" y="15761"/>
                    <a:pt x="8062" y="17073"/>
                  </a:cubicBezTo>
                  <a:cubicBezTo>
                    <a:pt x="7932" y="17042"/>
                    <a:pt x="7798" y="17009"/>
                    <a:pt x="7660" y="16988"/>
                  </a:cubicBezTo>
                  <a:cubicBezTo>
                    <a:pt x="7419" y="16952"/>
                    <a:pt x="7174" y="16929"/>
                    <a:pt x="6933" y="16929"/>
                  </a:cubicBezTo>
                  <a:cubicBezTo>
                    <a:pt x="4984" y="16929"/>
                    <a:pt x="3106" y="18210"/>
                    <a:pt x="2262" y="20120"/>
                  </a:cubicBezTo>
                  <a:cubicBezTo>
                    <a:pt x="1665" y="21462"/>
                    <a:pt x="1549" y="23027"/>
                    <a:pt x="1906" y="24897"/>
                  </a:cubicBezTo>
                  <a:cubicBezTo>
                    <a:pt x="2280" y="26873"/>
                    <a:pt x="3003" y="28644"/>
                    <a:pt x="3703" y="30357"/>
                  </a:cubicBezTo>
                  <a:cubicBezTo>
                    <a:pt x="3962" y="30991"/>
                    <a:pt x="4207" y="31592"/>
                    <a:pt x="4430" y="32195"/>
                  </a:cubicBezTo>
                  <a:cubicBezTo>
                    <a:pt x="2642" y="36147"/>
                    <a:pt x="1384" y="40305"/>
                    <a:pt x="679" y="44573"/>
                  </a:cubicBezTo>
                  <a:cubicBezTo>
                    <a:pt x="635" y="44810"/>
                    <a:pt x="598" y="45047"/>
                    <a:pt x="563" y="45269"/>
                  </a:cubicBezTo>
                  <a:cubicBezTo>
                    <a:pt x="193" y="47741"/>
                    <a:pt x="1" y="50270"/>
                    <a:pt x="1" y="52795"/>
                  </a:cubicBezTo>
                  <a:cubicBezTo>
                    <a:pt x="1" y="53228"/>
                    <a:pt x="5" y="53661"/>
                    <a:pt x="19" y="54075"/>
                  </a:cubicBezTo>
                  <a:cubicBezTo>
                    <a:pt x="170" y="60134"/>
                    <a:pt x="1397" y="66030"/>
                    <a:pt x="3650" y="71571"/>
                  </a:cubicBezTo>
                  <a:cubicBezTo>
                    <a:pt x="3650" y="71571"/>
                    <a:pt x="3783" y="71901"/>
                    <a:pt x="3788" y="71914"/>
                  </a:cubicBezTo>
                  <a:cubicBezTo>
                    <a:pt x="4774" y="74283"/>
                    <a:pt x="5943" y="76580"/>
                    <a:pt x="7263" y="78740"/>
                  </a:cubicBezTo>
                  <a:cubicBezTo>
                    <a:pt x="12657" y="87612"/>
                    <a:pt x="20878" y="94731"/>
                    <a:pt x="30419" y="98795"/>
                  </a:cubicBezTo>
                  <a:cubicBezTo>
                    <a:pt x="36616" y="101432"/>
                    <a:pt x="43196" y="102770"/>
                    <a:pt x="49980" y="102770"/>
                  </a:cubicBezTo>
                  <a:cubicBezTo>
                    <a:pt x="50556" y="102770"/>
                    <a:pt x="51141" y="102761"/>
                    <a:pt x="51769" y="102738"/>
                  </a:cubicBezTo>
                  <a:cubicBezTo>
                    <a:pt x="51890" y="102734"/>
                    <a:pt x="52014" y="102726"/>
                    <a:pt x="52135" y="102721"/>
                  </a:cubicBezTo>
                  <a:lnTo>
                    <a:pt x="52340" y="102712"/>
                  </a:lnTo>
                  <a:cubicBezTo>
                    <a:pt x="52741" y="102690"/>
                    <a:pt x="53148" y="102672"/>
                    <a:pt x="53544" y="102645"/>
                  </a:cubicBezTo>
                  <a:cubicBezTo>
                    <a:pt x="53705" y="102631"/>
                    <a:pt x="53861" y="102618"/>
                    <a:pt x="54017" y="102605"/>
                  </a:cubicBezTo>
                  <a:lnTo>
                    <a:pt x="54205" y="102587"/>
                  </a:lnTo>
                  <a:cubicBezTo>
                    <a:pt x="54579" y="102556"/>
                    <a:pt x="54950" y="102524"/>
                    <a:pt x="55316" y="102485"/>
                  </a:cubicBezTo>
                  <a:cubicBezTo>
                    <a:pt x="55494" y="102466"/>
                    <a:pt x="55668" y="102444"/>
                    <a:pt x="55846" y="102427"/>
                  </a:cubicBezTo>
                  <a:lnTo>
                    <a:pt x="55989" y="102409"/>
                  </a:lnTo>
                  <a:cubicBezTo>
                    <a:pt x="56350" y="102364"/>
                    <a:pt x="56712" y="102320"/>
                    <a:pt x="57077" y="102266"/>
                  </a:cubicBezTo>
                  <a:cubicBezTo>
                    <a:pt x="57297" y="102235"/>
                    <a:pt x="57519" y="102203"/>
                    <a:pt x="57733" y="102168"/>
                  </a:cubicBezTo>
                  <a:cubicBezTo>
                    <a:pt x="58099" y="102110"/>
                    <a:pt x="58460" y="102052"/>
                    <a:pt x="58826" y="101985"/>
                  </a:cubicBezTo>
                  <a:cubicBezTo>
                    <a:pt x="59036" y="101949"/>
                    <a:pt x="59241" y="101909"/>
                    <a:pt x="59451" y="101869"/>
                  </a:cubicBezTo>
                  <a:cubicBezTo>
                    <a:pt x="59825" y="101797"/>
                    <a:pt x="60200" y="101721"/>
                    <a:pt x="60566" y="101641"/>
                  </a:cubicBezTo>
                  <a:cubicBezTo>
                    <a:pt x="60762" y="101601"/>
                    <a:pt x="60954" y="101556"/>
                    <a:pt x="61145" y="101517"/>
                  </a:cubicBezTo>
                  <a:cubicBezTo>
                    <a:pt x="61538" y="101427"/>
                    <a:pt x="61931" y="101329"/>
                    <a:pt x="62323" y="101231"/>
                  </a:cubicBezTo>
                  <a:cubicBezTo>
                    <a:pt x="62323" y="101231"/>
                    <a:pt x="62703" y="101132"/>
                    <a:pt x="62819" y="101106"/>
                  </a:cubicBezTo>
                  <a:cubicBezTo>
                    <a:pt x="63247" y="100990"/>
                    <a:pt x="63675" y="100870"/>
                    <a:pt x="64099" y="100745"/>
                  </a:cubicBezTo>
                  <a:cubicBezTo>
                    <a:pt x="64099" y="100745"/>
                    <a:pt x="64384" y="100665"/>
                    <a:pt x="64464" y="100638"/>
                  </a:cubicBezTo>
                  <a:cubicBezTo>
                    <a:pt x="64987" y="100482"/>
                    <a:pt x="65504" y="100317"/>
                    <a:pt x="65999" y="100147"/>
                  </a:cubicBezTo>
                  <a:cubicBezTo>
                    <a:pt x="66022" y="100142"/>
                    <a:pt x="66075" y="100125"/>
                    <a:pt x="66093" y="100115"/>
                  </a:cubicBezTo>
                  <a:cubicBezTo>
                    <a:pt x="67739" y="99559"/>
                    <a:pt x="69376" y="98902"/>
                    <a:pt x="70964" y="98167"/>
                  </a:cubicBezTo>
                  <a:lnTo>
                    <a:pt x="71178" y="98064"/>
                  </a:lnTo>
                  <a:cubicBezTo>
                    <a:pt x="71620" y="97859"/>
                    <a:pt x="72057" y="97644"/>
                    <a:pt x="72489" y="97426"/>
                  </a:cubicBezTo>
                  <a:lnTo>
                    <a:pt x="72829" y="97251"/>
                  </a:lnTo>
                  <a:cubicBezTo>
                    <a:pt x="73216" y="97051"/>
                    <a:pt x="73601" y="96846"/>
                    <a:pt x="73984" y="96636"/>
                  </a:cubicBezTo>
                  <a:lnTo>
                    <a:pt x="74587" y="96302"/>
                  </a:lnTo>
                  <a:cubicBezTo>
                    <a:pt x="74725" y="96226"/>
                    <a:pt x="74863" y="96150"/>
                    <a:pt x="74997" y="96070"/>
                  </a:cubicBezTo>
                  <a:cubicBezTo>
                    <a:pt x="75010" y="96065"/>
                    <a:pt x="75448" y="95806"/>
                    <a:pt x="75514" y="95767"/>
                  </a:cubicBezTo>
                  <a:cubicBezTo>
                    <a:pt x="75550" y="95744"/>
                    <a:pt x="75581" y="95726"/>
                    <a:pt x="75617" y="95704"/>
                  </a:cubicBezTo>
                  <a:cubicBezTo>
                    <a:pt x="76201" y="95351"/>
                    <a:pt x="76803" y="94972"/>
                    <a:pt x="77455" y="94544"/>
                  </a:cubicBezTo>
                  <a:cubicBezTo>
                    <a:pt x="77566" y="94473"/>
                    <a:pt x="77910" y="94237"/>
                    <a:pt x="77910" y="94237"/>
                  </a:cubicBezTo>
                  <a:cubicBezTo>
                    <a:pt x="78423" y="93893"/>
                    <a:pt x="78927" y="93536"/>
                    <a:pt x="79422" y="93179"/>
                  </a:cubicBezTo>
                  <a:cubicBezTo>
                    <a:pt x="79422" y="93179"/>
                    <a:pt x="79703" y="92974"/>
                    <a:pt x="79783" y="92911"/>
                  </a:cubicBezTo>
                  <a:cubicBezTo>
                    <a:pt x="80389" y="92466"/>
                    <a:pt x="80988" y="91993"/>
                    <a:pt x="81577" y="91515"/>
                  </a:cubicBezTo>
                  <a:lnTo>
                    <a:pt x="81773" y="91350"/>
                  </a:lnTo>
                  <a:cubicBezTo>
                    <a:pt x="82308" y="90908"/>
                    <a:pt x="82852" y="90440"/>
                    <a:pt x="83401" y="89945"/>
                  </a:cubicBezTo>
                  <a:cubicBezTo>
                    <a:pt x="83432" y="89918"/>
                    <a:pt x="83463" y="89891"/>
                    <a:pt x="83494" y="89864"/>
                  </a:cubicBezTo>
                  <a:cubicBezTo>
                    <a:pt x="83553" y="89816"/>
                    <a:pt x="84137" y="89275"/>
                    <a:pt x="84150" y="89267"/>
                  </a:cubicBezTo>
                  <a:cubicBezTo>
                    <a:pt x="84517" y="88923"/>
                    <a:pt x="84873" y="88580"/>
                    <a:pt x="85230" y="88223"/>
                  </a:cubicBezTo>
                  <a:cubicBezTo>
                    <a:pt x="85287" y="88165"/>
                    <a:pt x="85534" y="87916"/>
                    <a:pt x="85534" y="87916"/>
                  </a:cubicBezTo>
                  <a:cubicBezTo>
                    <a:pt x="85761" y="87683"/>
                    <a:pt x="85993" y="87447"/>
                    <a:pt x="86220" y="87210"/>
                  </a:cubicBezTo>
                  <a:cubicBezTo>
                    <a:pt x="86287" y="87144"/>
                    <a:pt x="86354" y="87072"/>
                    <a:pt x="86417" y="87006"/>
                  </a:cubicBezTo>
                  <a:cubicBezTo>
                    <a:pt x="86417" y="87006"/>
                    <a:pt x="86551" y="86858"/>
                    <a:pt x="86595" y="86809"/>
                  </a:cubicBezTo>
                  <a:cubicBezTo>
                    <a:pt x="86979" y="86399"/>
                    <a:pt x="87354" y="85979"/>
                    <a:pt x="87723" y="85551"/>
                  </a:cubicBezTo>
                  <a:cubicBezTo>
                    <a:pt x="87791" y="85475"/>
                    <a:pt x="88013" y="85207"/>
                    <a:pt x="88013" y="85207"/>
                  </a:cubicBezTo>
                  <a:cubicBezTo>
                    <a:pt x="88322" y="84851"/>
                    <a:pt x="88625" y="84490"/>
                    <a:pt x="88919" y="84119"/>
                  </a:cubicBezTo>
                  <a:cubicBezTo>
                    <a:pt x="88999" y="84021"/>
                    <a:pt x="89263" y="83687"/>
                    <a:pt x="89263" y="83687"/>
                  </a:cubicBezTo>
                  <a:cubicBezTo>
                    <a:pt x="89530" y="83343"/>
                    <a:pt x="89798" y="83000"/>
                    <a:pt x="90057" y="82647"/>
                  </a:cubicBezTo>
                  <a:cubicBezTo>
                    <a:pt x="90159" y="82518"/>
                    <a:pt x="90253" y="82384"/>
                    <a:pt x="90351" y="82250"/>
                  </a:cubicBezTo>
                  <a:lnTo>
                    <a:pt x="90422" y="82152"/>
                  </a:lnTo>
                  <a:cubicBezTo>
                    <a:pt x="90667" y="81813"/>
                    <a:pt x="90908" y="81478"/>
                    <a:pt x="91140" y="81135"/>
                  </a:cubicBezTo>
                  <a:cubicBezTo>
                    <a:pt x="91266" y="80957"/>
                    <a:pt x="91390" y="80774"/>
                    <a:pt x="91511" y="80591"/>
                  </a:cubicBezTo>
                  <a:cubicBezTo>
                    <a:pt x="91738" y="80256"/>
                    <a:pt x="91957" y="79917"/>
                    <a:pt x="92176" y="79578"/>
                  </a:cubicBezTo>
                  <a:cubicBezTo>
                    <a:pt x="92296" y="79391"/>
                    <a:pt x="92412" y="79199"/>
                    <a:pt x="92532" y="79007"/>
                  </a:cubicBezTo>
                  <a:cubicBezTo>
                    <a:pt x="92746" y="78664"/>
                    <a:pt x="92956" y="78311"/>
                    <a:pt x="93156" y="77963"/>
                  </a:cubicBezTo>
                  <a:lnTo>
                    <a:pt x="93228" y="77842"/>
                  </a:lnTo>
                  <a:cubicBezTo>
                    <a:pt x="93313" y="77696"/>
                    <a:pt x="93397" y="77548"/>
                    <a:pt x="93483" y="77401"/>
                  </a:cubicBezTo>
                  <a:cubicBezTo>
                    <a:pt x="93701" y="77022"/>
                    <a:pt x="93911" y="76634"/>
                    <a:pt x="94116" y="76246"/>
                  </a:cubicBezTo>
                  <a:cubicBezTo>
                    <a:pt x="94116" y="76246"/>
                    <a:pt x="94313" y="75876"/>
                    <a:pt x="94370" y="75769"/>
                  </a:cubicBezTo>
                  <a:cubicBezTo>
                    <a:pt x="94629" y="75269"/>
                    <a:pt x="94879" y="74764"/>
                    <a:pt x="95124" y="74256"/>
                  </a:cubicBezTo>
                  <a:cubicBezTo>
                    <a:pt x="95133" y="74233"/>
                    <a:pt x="95142" y="74212"/>
                    <a:pt x="95155" y="74194"/>
                  </a:cubicBezTo>
                  <a:cubicBezTo>
                    <a:pt x="95196" y="74114"/>
                    <a:pt x="95227" y="74042"/>
                    <a:pt x="95258" y="73975"/>
                  </a:cubicBezTo>
                  <a:cubicBezTo>
                    <a:pt x="95303" y="73877"/>
                    <a:pt x="95351" y="73778"/>
                    <a:pt x="95392" y="73685"/>
                  </a:cubicBezTo>
                  <a:cubicBezTo>
                    <a:pt x="95748" y="72909"/>
                    <a:pt x="96096" y="72102"/>
                    <a:pt x="96431" y="71268"/>
                  </a:cubicBezTo>
                  <a:lnTo>
                    <a:pt x="96493" y="71112"/>
                  </a:lnTo>
                  <a:cubicBezTo>
                    <a:pt x="96582" y="70875"/>
                    <a:pt x="96677" y="70638"/>
                    <a:pt x="96757" y="70420"/>
                  </a:cubicBezTo>
                  <a:lnTo>
                    <a:pt x="96886" y="70085"/>
                  </a:lnTo>
                  <a:cubicBezTo>
                    <a:pt x="97002" y="69769"/>
                    <a:pt x="97118" y="69448"/>
                    <a:pt x="97212" y="69158"/>
                  </a:cubicBezTo>
                  <a:cubicBezTo>
                    <a:pt x="97498" y="68341"/>
                    <a:pt x="97760" y="67515"/>
                    <a:pt x="97992" y="66704"/>
                  </a:cubicBezTo>
                  <a:cubicBezTo>
                    <a:pt x="98028" y="66588"/>
                    <a:pt x="98064" y="66472"/>
                    <a:pt x="98095" y="66356"/>
                  </a:cubicBezTo>
                  <a:lnTo>
                    <a:pt x="98264" y="65745"/>
                  </a:lnTo>
                  <a:cubicBezTo>
                    <a:pt x="99388" y="61552"/>
                    <a:pt x="99960" y="57194"/>
                    <a:pt x="99960" y="52795"/>
                  </a:cubicBezTo>
                  <a:cubicBezTo>
                    <a:pt x="99960" y="52580"/>
                    <a:pt x="99960" y="52372"/>
                    <a:pt x="99955" y="52193"/>
                  </a:cubicBezTo>
                  <a:cubicBezTo>
                    <a:pt x="99880" y="45782"/>
                    <a:pt x="98608" y="39551"/>
                    <a:pt x="96168" y="33671"/>
                  </a:cubicBezTo>
                  <a:cubicBezTo>
                    <a:pt x="89205" y="16867"/>
                    <a:pt x="73671" y="5166"/>
                    <a:pt x="55646" y="3137"/>
                  </a:cubicBezTo>
                  <a:cubicBezTo>
                    <a:pt x="53807" y="2922"/>
                    <a:pt x="51903" y="2815"/>
                    <a:pt x="49980" y="2815"/>
                  </a:cubicBezTo>
                  <a:cubicBezTo>
                    <a:pt x="47777" y="2815"/>
                    <a:pt x="45582" y="2958"/>
                    <a:pt x="43414" y="3244"/>
                  </a:cubicBezTo>
                  <a:cubicBezTo>
                    <a:pt x="43239" y="2455"/>
                    <a:pt x="42892" y="1780"/>
                    <a:pt x="42374" y="1236"/>
                  </a:cubicBezTo>
                  <a:cubicBezTo>
                    <a:pt x="41616" y="438"/>
                    <a:pt x="40554" y="1"/>
                    <a:pt x="393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42863" rotWithShape="0" algn="bl" dir="3600000" dist="76200">
                <a:srgbClr val="000000">
                  <a:alpha val="2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1"/>
            <p:cNvSpPr/>
            <p:nvPr/>
          </p:nvSpPr>
          <p:spPr>
            <a:xfrm>
              <a:off x="7107548" y="674062"/>
              <a:ext cx="1673653" cy="1673670"/>
            </a:xfrm>
            <a:custGeom>
              <a:rect b="b" l="l" r="r" t="t"/>
              <a:pathLst>
                <a:path extrusionOk="0" h="94745" w="94744">
                  <a:moveTo>
                    <a:pt x="47369" y="0"/>
                  </a:moveTo>
                  <a:cubicBezTo>
                    <a:pt x="44184" y="0"/>
                    <a:pt x="41071" y="313"/>
                    <a:pt x="38060" y="920"/>
                  </a:cubicBezTo>
                  <a:cubicBezTo>
                    <a:pt x="35156" y="1495"/>
                    <a:pt x="32346" y="2338"/>
                    <a:pt x="29656" y="3431"/>
                  </a:cubicBezTo>
                  <a:cubicBezTo>
                    <a:pt x="27559" y="4270"/>
                    <a:pt x="25539" y="5260"/>
                    <a:pt x="23602" y="6388"/>
                  </a:cubicBezTo>
                  <a:cubicBezTo>
                    <a:pt x="22317" y="7134"/>
                    <a:pt x="21073" y="7937"/>
                    <a:pt x="19869" y="8797"/>
                  </a:cubicBezTo>
                  <a:cubicBezTo>
                    <a:pt x="19731" y="8896"/>
                    <a:pt x="19597" y="8993"/>
                    <a:pt x="19459" y="9096"/>
                  </a:cubicBezTo>
                  <a:cubicBezTo>
                    <a:pt x="18638" y="9689"/>
                    <a:pt x="17839" y="10319"/>
                    <a:pt x="17063" y="10965"/>
                  </a:cubicBezTo>
                  <a:cubicBezTo>
                    <a:pt x="16198" y="11684"/>
                    <a:pt x="15364" y="12429"/>
                    <a:pt x="14555" y="13209"/>
                  </a:cubicBezTo>
                  <a:cubicBezTo>
                    <a:pt x="11625" y="16024"/>
                    <a:pt x="9056" y="19209"/>
                    <a:pt x="6927" y="22693"/>
                  </a:cubicBezTo>
                  <a:cubicBezTo>
                    <a:pt x="6816" y="22876"/>
                    <a:pt x="6705" y="23063"/>
                    <a:pt x="6593" y="23251"/>
                  </a:cubicBezTo>
                  <a:cubicBezTo>
                    <a:pt x="5883" y="24437"/>
                    <a:pt x="5228" y="25664"/>
                    <a:pt x="4631" y="26922"/>
                  </a:cubicBezTo>
                  <a:cubicBezTo>
                    <a:pt x="2735" y="30874"/>
                    <a:pt x="1370" y="35130"/>
                    <a:pt x="638" y="39600"/>
                  </a:cubicBezTo>
                  <a:cubicBezTo>
                    <a:pt x="598" y="39814"/>
                    <a:pt x="563" y="40024"/>
                    <a:pt x="530" y="40238"/>
                  </a:cubicBezTo>
                  <a:cubicBezTo>
                    <a:pt x="178" y="42562"/>
                    <a:pt x="0" y="44949"/>
                    <a:pt x="0" y="47375"/>
                  </a:cubicBezTo>
                  <a:cubicBezTo>
                    <a:pt x="0" y="47781"/>
                    <a:pt x="5" y="48187"/>
                    <a:pt x="13" y="48589"/>
                  </a:cubicBezTo>
                  <a:cubicBezTo>
                    <a:pt x="165" y="54454"/>
                    <a:pt x="1374" y="60053"/>
                    <a:pt x="3470" y="65200"/>
                  </a:cubicBezTo>
                  <a:cubicBezTo>
                    <a:pt x="3511" y="65303"/>
                    <a:pt x="3546" y="65397"/>
                    <a:pt x="3587" y="65495"/>
                  </a:cubicBezTo>
                  <a:cubicBezTo>
                    <a:pt x="4524" y="67748"/>
                    <a:pt x="5621" y="69907"/>
                    <a:pt x="6879" y="71967"/>
                  </a:cubicBezTo>
                  <a:cubicBezTo>
                    <a:pt x="12000" y="80386"/>
                    <a:pt x="19677" y="87081"/>
                    <a:pt x="28831" y="90975"/>
                  </a:cubicBezTo>
                  <a:cubicBezTo>
                    <a:pt x="34522" y="93402"/>
                    <a:pt x="40791" y="94745"/>
                    <a:pt x="47369" y="94745"/>
                  </a:cubicBezTo>
                  <a:cubicBezTo>
                    <a:pt x="56006" y="94745"/>
                    <a:pt x="64107" y="92439"/>
                    <a:pt x="71079" y="88397"/>
                  </a:cubicBezTo>
                  <a:cubicBezTo>
                    <a:pt x="71244" y="88294"/>
                    <a:pt x="71414" y="88201"/>
                    <a:pt x="71579" y="88098"/>
                  </a:cubicBezTo>
                  <a:cubicBezTo>
                    <a:pt x="74291" y="86484"/>
                    <a:pt x="76829" y="84605"/>
                    <a:pt x="79154" y="82496"/>
                  </a:cubicBezTo>
                  <a:cubicBezTo>
                    <a:pt x="79359" y="82317"/>
                    <a:pt x="79559" y="82130"/>
                    <a:pt x="79755" y="81942"/>
                  </a:cubicBezTo>
                  <a:cubicBezTo>
                    <a:pt x="80434" y="81308"/>
                    <a:pt x="81093" y="80653"/>
                    <a:pt x="81741" y="79975"/>
                  </a:cubicBezTo>
                  <a:cubicBezTo>
                    <a:pt x="81816" y="79894"/>
                    <a:pt x="81892" y="79814"/>
                    <a:pt x="81964" y="79734"/>
                  </a:cubicBezTo>
                  <a:cubicBezTo>
                    <a:pt x="85305" y="76161"/>
                    <a:pt x="88106" y="72070"/>
                    <a:pt x="90216" y="67596"/>
                  </a:cubicBezTo>
                  <a:cubicBezTo>
                    <a:pt x="90243" y="67547"/>
                    <a:pt x="90265" y="67498"/>
                    <a:pt x="90288" y="67454"/>
                  </a:cubicBezTo>
                  <a:cubicBezTo>
                    <a:pt x="90323" y="67368"/>
                    <a:pt x="90364" y="67288"/>
                    <a:pt x="90399" y="67203"/>
                  </a:cubicBezTo>
                  <a:cubicBezTo>
                    <a:pt x="90751" y="66445"/>
                    <a:pt x="91082" y="65673"/>
                    <a:pt x="91394" y="64893"/>
                  </a:cubicBezTo>
                  <a:cubicBezTo>
                    <a:pt x="91497" y="64629"/>
                    <a:pt x="91608" y="64358"/>
                    <a:pt x="91706" y="64086"/>
                  </a:cubicBezTo>
                  <a:cubicBezTo>
                    <a:pt x="91746" y="63979"/>
                    <a:pt x="91787" y="63876"/>
                    <a:pt x="91822" y="63773"/>
                  </a:cubicBezTo>
                  <a:cubicBezTo>
                    <a:pt x="91933" y="63474"/>
                    <a:pt x="92040" y="63180"/>
                    <a:pt x="92143" y="62881"/>
                  </a:cubicBezTo>
                  <a:cubicBezTo>
                    <a:pt x="92411" y="62109"/>
                    <a:pt x="92656" y="61329"/>
                    <a:pt x="92884" y="60539"/>
                  </a:cubicBezTo>
                  <a:cubicBezTo>
                    <a:pt x="92929" y="60401"/>
                    <a:pt x="92969" y="60262"/>
                    <a:pt x="93004" y="60124"/>
                  </a:cubicBezTo>
                  <a:cubicBezTo>
                    <a:pt x="93049" y="59964"/>
                    <a:pt x="93094" y="59807"/>
                    <a:pt x="93138" y="59647"/>
                  </a:cubicBezTo>
                  <a:cubicBezTo>
                    <a:pt x="94187" y="55735"/>
                    <a:pt x="94744" y="51617"/>
                    <a:pt x="94744" y="47375"/>
                  </a:cubicBezTo>
                  <a:cubicBezTo>
                    <a:pt x="94744" y="47183"/>
                    <a:pt x="94744" y="46991"/>
                    <a:pt x="94739" y="46804"/>
                  </a:cubicBezTo>
                  <a:cubicBezTo>
                    <a:pt x="94663" y="40594"/>
                    <a:pt x="93397" y="34666"/>
                    <a:pt x="91149" y="29250"/>
                  </a:cubicBezTo>
                  <a:cubicBezTo>
                    <a:pt x="84690" y="13660"/>
                    <a:pt x="70142" y="2267"/>
                    <a:pt x="52736" y="304"/>
                  </a:cubicBezTo>
                  <a:cubicBezTo>
                    <a:pt x="50974" y="103"/>
                    <a:pt x="49185" y="0"/>
                    <a:pt x="473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1"/>
            <p:cNvSpPr/>
            <p:nvPr/>
          </p:nvSpPr>
          <p:spPr>
            <a:xfrm>
              <a:off x="7107777" y="1303536"/>
              <a:ext cx="513168" cy="713949"/>
            </a:xfrm>
            <a:custGeom>
              <a:rect b="b" l="l" r="r" t="t"/>
              <a:pathLst>
                <a:path extrusionOk="0" h="40416" w="29050">
                  <a:moveTo>
                    <a:pt x="5238" y="13003"/>
                  </a:moveTo>
                  <a:cubicBezTo>
                    <a:pt x="5926" y="13003"/>
                    <a:pt x="6613" y="13238"/>
                    <a:pt x="7161" y="13659"/>
                  </a:cubicBezTo>
                  <a:cubicBezTo>
                    <a:pt x="9832" y="15716"/>
                    <a:pt x="5965" y="17946"/>
                    <a:pt x="3943" y="18013"/>
                  </a:cubicBezTo>
                  <a:cubicBezTo>
                    <a:pt x="3889" y="18015"/>
                    <a:pt x="3834" y="18016"/>
                    <a:pt x="3779" y="18016"/>
                  </a:cubicBezTo>
                  <a:cubicBezTo>
                    <a:pt x="3324" y="18016"/>
                    <a:pt x="2865" y="17949"/>
                    <a:pt x="2458" y="17750"/>
                  </a:cubicBezTo>
                  <a:cubicBezTo>
                    <a:pt x="1999" y="17522"/>
                    <a:pt x="1620" y="17112"/>
                    <a:pt x="1513" y="16607"/>
                  </a:cubicBezTo>
                  <a:cubicBezTo>
                    <a:pt x="1223" y="15189"/>
                    <a:pt x="3012" y="13646"/>
                    <a:pt x="4194" y="13195"/>
                  </a:cubicBezTo>
                  <a:cubicBezTo>
                    <a:pt x="4530" y="13065"/>
                    <a:pt x="4884" y="13003"/>
                    <a:pt x="5238" y="13003"/>
                  </a:cubicBezTo>
                  <a:close/>
                  <a:moveTo>
                    <a:pt x="21470" y="0"/>
                  </a:moveTo>
                  <a:lnTo>
                    <a:pt x="21470" y="0"/>
                  </a:lnTo>
                  <a:cubicBezTo>
                    <a:pt x="21435" y="27"/>
                    <a:pt x="21390" y="54"/>
                    <a:pt x="21350" y="85"/>
                  </a:cubicBezTo>
                  <a:cubicBezTo>
                    <a:pt x="17513" y="2792"/>
                    <a:pt x="13107" y="4563"/>
                    <a:pt x="8927" y="6714"/>
                  </a:cubicBezTo>
                  <a:cubicBezTo>
                    <a:pt x="5688" y="8373"/>
                    <a:pt x="2489" y="10336"/>
                    <a:pt x="0" y="12955"/>
                  </a:cubicBezTo>
                  <a:cubicBezTo>
                    <a:pt x="152" y="18820"/>
                    <a:pt x="1361" y="24419"/>
                    <a:pt x="3457" y="29566"/>
                  </a:cubicBezTo>
                  <a:cubicBezTo>
                    <a:pt x="3498" y="29669"/>
                    <a:pt x="3533" y="29763"/>
                    <a:pt x="3574" y="29861"/>
                  </a:cubicBezTo>
                  <a:cubicBezTo>
                    <a:pt x="4511" y="32114"/>
                    <a:pt x="5608" y="34273"/>
                    <a:pt x="6866" y="36333"/>
                  </a:cubicBezTo>
                  <a:cubicBezTo>
                    <a:pt x="7089" y="35932"/>
                    <a:pt x="7383" y="35571"/>
                    <a:pt x="7749" y="35285"/>
                  </a:cubicBezTo>
                  <a:cubicBezTo>
                    <a:pt x="8391" y="34778"/>
                    <a:pt x="9195" y="34541"/>
                    <a:pt x="10011" y="34541"/>
                  </a:cubicBezTo>
                  <a:cubicBezTo>
                    <a:pt x="10874" y="34541"/>
                    <a:pt x="11751" y="34806"/>
                    <a:pt x="12464" y="35294"/>
                  </a:cubicBezTo>
                  <a:cubicBezTo>
                    <a:pt x="13856" y="36245"/>
                    <a:pt x="14649" y="37900"/>
                    <a:pt x="14846" y="39572"/>
                  </a:cubicBezTo>
                  <a:cubicBezTo>
                    <a:pt x="14877" y="39854"/>
                    <a:pt x="14896" y="40138"/>
                    <a:pt x="14886" y="40416"/>
                  </a:cubicBezTo>
                  <a:cubicBezTo>
                    <a:pt x="17554" y="39880"/>
                    <a:pt x="20168" y="39113"/>
                    <a:pt x="22644" y="37980"/>
                  </a:cubicBezTo>
                  <a:cubicBezTo>
                    <a:pt x="24187" y="37270"/>
                    <a:pt x="25699" y="36405"/>
                    <a:pt x="26792" y="35112"/>
                  </a:cubicBezTo>
                  <a:cubicBezTo>
                    <a:pt x="28894" y="32613"/>
                    <a:pt x="29049" y="29000"/>
                    <a:pt x="28497" y="25779"/>
                  </a:cubicBezTo>
                  <a:cubicBezTo>
                    <a:pt x="28478" y="25681"/>
                    <a:pt x="28466" y="25583"/>
                    <a:pt x="28443" y="25485"/>
                  </a:cubicBezTo>
                  <a:cubicBezTo>
                    <a:pt x="28390" y="25507"/>
                    <a:pt x="28332" y="25525"/>
                    <a:pt x="28283" y="25539"/>
                  </a:cubicBezTo>
                  <a:cubicBezTo>
                    <a:pt x="27765" y="25689"/>
                    <a:pt x="27230" y="25754"/>
                    <a:pt x="26691" y="25754"/>
                  </a:cubicBezTo>
                  <a:cubicBezTo>
                    <a:pt x="26015" y="25754"/>
                    <a:pt x="25333" y="25653"/>
                    <a:pt x="24673" y="25494"/>
                  </a:cubicBezTo>
                  <a:cubicBezTo>
                    <a:pt x="22675" y="25021"/>
                    <a:pt x="20770" y="24048"/>
                    <a:pt x="19370" y="22554"/>
                  </a:cubicBezTo>
                  <a:cubicBezTo>
                    <a:pt x="17960" y="21055"/>
                    <a:pt x="17090" y="19021"/>
                    <a:pt x="17175" y="16969"/>
                  </a:cubicBezTo>
                  <a:cubicBezTo>
                    <a:pt x="17210" y="16206"/>
                    <a:pt x="17375" y="15434"/>
                    <a:pt x="17764" y="14779"/>
                  </a:cubicBezTo>
                  <a:cubicBezTo>
                    <a:pt x="18602" y="13401"/>
                    <a:pt x="20329" y="12780"/>
                    <a:pt x="21947" y="12780"/>
                  </a:cubicBezTo>
                  <a:cubicBezTo>
                    <a:pt x="21964" y="12780"/>
                    <a:pt x="21980" y="12780"/>
                    <a:pt x="21997" y="12780"/>
                  </a:cubicBezTo>
                  <a:cubicBezTo>
                    <a:pt x="22831" y="12784"/>
                    <a:pt x="23603" y="12924"/>
                    <a:pt x="24312" y="13177"/>
                  </a:cubicBezTo>
                  <a:cubicBezTo>
                    <a:pt x="22689" y="8998"/>
                    <a:pt x="21279" y="4808"/>
                    <a:pt x="21453" y="392"/>
                  </a:cubicBezTo>
                  <a:cubicBezTo>
                    <a:pt x="21457" y="290"/>
                    <a:pt x="21462" y="183"/>
                    <a:pt x="21466" y="76"/>
                  </a:cubicBezTo>
                  <a:lnTo>
                    <a:pt x="214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1"/>
            <p:cNvSpPr/>
            <p:nvPr/>
          </p:nvSpPr>
          <p:spPr>
            <a:xfrm>
              <a:off x="7168845" y="1302971"/>
              <a:ext cx="320355" cy="528060"/>
            </a:xfrm>
            <a:custGeom>
              <a:rect b="b" l="l" r="r" t="t"/>
              <a:pathLst>
                <a:path extrusionOk="0" h="29893" w="18135">
                  <a:moveTo>
                    <a:pt x="18007" y="0"/>
                  </a:moveTo>
                  <a:cubicBezTo>
                    <a:pt x="17961" y="0"/>
                    <a:pt x="17921" y="29"/>
                    <a:pt x="17906" y="76"/>
                  </a:cubicBezTo>
                  <a:cubicBezTo>
                    <a:pt x="17902" y="90"/>
                    <a:pt x="17898" y="103"/>
                    <a:pt x="17893" y="117"/>
                  </a:cubicBezTo>
                  <a:cubicBezTo>
                    <a:pt x="17715" y="644"/>
                    <a:pt x="17206" y="1161"/>
                    <a:pt x="16755" y="1611"/>
                  </a:cubicBezTo>
                  <a:cubicBezTo>
                    <a:pt x="16578" y="1794"/>
                    <a:pt x="16407" y="1964"/>
                    <a:pt x="16265" y="2128"/>
                  </a:cubicBezTo>
                  <a:cubicBezTo>
                    <a:pt x="15493" y="3012"/>
                    <a:pt x="14869" y="3739"/>
                    <a:pt x="14289" y="4426"/>
                  </a:cubicBezTo>
                  <a:cubicBezTo>
                    <a:pt x="12785" y="6201"/>
                    <a:pt x="11585" y="7710"/>
                    <a:pt x="10497" y="9163"/>
                  </a:cubicBezTo>
                  <a:cubicBezTo>
                    <a:pt x="6674" y="14294"/>
                    <a:pt x="4042" y="19977"/>
                    <a:pt x="2168" y="24348"/>
                  </a:cubicBezTo>
                  <a:cubicBezTo>
                    <a:pt x="1429" y="26088"/>
                    <a:pt x="710" y="27864"/>
                    <a:pt x="0" y="29598"/>
                  </a:cubicBezTo>
                  <a:cubicBezTo>
                    <a:pt x="41" y="29701"/>
                    <a:pt x="76" y="29795"/>
                    <a:pt x="117" y="29893"/>
                  </a:cubicBezTo>
                  <a:cubicBezTo>
                    <a:pt x="848" y="28086"/>
                    <a:pt x="1598" y="26240"/>
                    <a:pt x="2370" y="24438"/>
                  </a:cubicBezTo>
                  <a:cubicBezTo>
                    <a:pt x="4233" y="20070"/>
                    <a:pt x="6862" y="14405"/>
                    <a:pt x="10671" y="9293"/>
                  </a:cubicBezTo>
                  <a:cubicBezTo>
                    <a:pt x="11754" y="7838"/>
                    <a:pt x="12955" y="6339"/>
                    <a:pt x="14453" y="4573"/>
                  </a:cubicBezTo>
                  <a:cubicBezTo>
                    <a:pt x="15034" y="3886"/>
                    <a:pt x="15658" y="3154"/>
                    <a:pt x="16430" y="2271"/>
                  </a:cubicBezTo>
                  <a:cubicBezTo>
                    <a:pt x="16568" y="2110"/>
                    <a:pt x="16733" y="1941"/>
                    <a:pt x="16912" y="1768"/>
                  </a:cubicBezTo>
                  <a:cubicBezTo>
                    <a:pt x="17309" y="1361"/>
                    <a:pt x="17760" y="911"/>
                    <a:pt x="17996" y="424"/>
                  </a:cubicBezTo>
                  <a:cubicBezTo>
                    <a:pt x="18044" y="331"/>
                    <a:pt x="18085" y="232"/>
                    <a:pt x="18116" y="139"/>
                  </a:cubicBezTo>
                  <a:cubicBezTo>
                    <a:pt x="18134" y="81"/>
                    <a:pt x="18098" y="23"/>
                    <a:pt x="18040" y="5"/>
                  </a:cubicBezTo>
                  <a:cubicBezTo>
                    <a:pt x="18029" y="2"/>
                    <a:pt x="18018" y="0"/>
                    <a:pt x="180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1"/>
            <p:cNvSpPr/>
            <p:nvPr/>
          </p:nvSpPr>
          <p:spPr>
            <a:xfrm>
              <a:off x="7560867" y="624388"/>
              <a:ext cx="294511" cy="185076"/>
            </a:xfrm>
            <a:custGeom>
              <a:rect b="b" l="l" r="r" t="t"/>
              <a:pathLst>
                <a:path extrusionOk="0" h="10477" w="16672">
                  <a:moveTo>
                    <a:pt x="11113" y="1"/>
                  </a:moveTo>
                  <a:cubicBezTo>
                    <a:pt x="10591" y="1"/>
                    <a:pt x="10027" y="189"/>
                    <a:pt x="9561" y="440"/>
                  </a:cubicBezTo>
                  <a:cubicBezTo>
                    <a:pt x="5457" y="2634"/>
                    <a:pt x="3851" y="7858"/>
                    <a:pt x="1" y="10477"/>
                  </a:cubicBezTo>
                  <a:cubicBezTo>
                    <a:pt x="2343" y="9968"/>
                    <a:pt x="4841" y="9718"/>
                    <a:pt x="7241" y="9691"/>
                  </a:cubicBezTo>
                  <a:cubicBezTo>
                    <a:pt x="7397" y="9689"/>
                    <a:pt x="7554" y="9688"/>
                    <a:pt x="7710" y="9688"/>
                  </a:cubicBezTo>
                  <a:cubicBezTo>
                    <a:pt x="8609" y="9688"/>
                    <a:pt x="9512" y="9713"/>
                    <a:pt x="10412" y="9713"/>
                  </a:cubicBezTo>
                  <a:cubicBezTo>
                    <a:pt x="11719" y="9713"/>
                    <a:pt x="13020" y="9661"/>
                    <a:pt x="14299" y="9402"/>
                  </a:cubicBezTo>
                  <a:cubicBezTo>
                    <a:pt x="15240" y="9205"/>
                    <a:pt x="16301" y="8754"/>
                    <a:pt x="16506" y="7817"/>
                  </a:cubicBezTo>
                  <a:cubicBezTo>
                    <a:pt x="16671" y="7082"/>
                    <a:pt x="16216" y="6341"/>
                    <a:pt x="15658" y="5837"/>
                  </a:cubicBezTo>
                  <a:cubicBezTo>
                    <a:pt x="14796" y="5061"/>
                    <a:pt x="13572" y="4538"/>
                    <a:pt x="12402" y="4538"/>
                  </a:cubicBezTo>
                  <a:cubicBezTo>
                    <a:pt x="12294" y="4538"/>
                    <a:pt x="12188" y="4543"/>
                    <a:pt x="12082" y="4552"/>
                  </a:cubicBezTo>
                  <a:cubicBezTo>
                    <a:pt x="12473" y="3728"/>
                    <a:pt x="12675" y="2812"/>
                    <a:pt x="12670" y="1902"/>
                  </a:cubicBezTo>
                  <a:cubicBezTo>
                    <a:pt x="12666" y="1376"/>
                    <a:pt x="12576" y="810"/>
                    <a:pt x="12211" y="426"/>
                  </a:cubicBezTo>
                  <a:cubicBezTo>
                    <a:pt x="11920" y="121"/>
                    <a:pt x="11530" y="1"/>
                    <a:pt x="111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1"/>
            <p:cNvSpPr/>
            <p:nvPr/>
          </p:nvSpPr>
          <p:spPr>
            <a:xfrm>
              <a:off x="7116910" y="704693"/>
              <a:ext cx="628697" cy="680173"/>
            </a:xfrm>
            <a:custGeom>
              <a:rect b="b" l="l" r="r" t="t"/>
              <a:pathLst>
                <a:path extrusionOk="0" h="38504" w="35590">
                  <a:moveTo>
                    <a:pt x="35402" y="0"/>
                  </a:moveTo>
                  <a:cubicBezTo>
                    <a:pt x="35382" y="0"/>
                    <a:pt x="35361" y="4"/>
                    <a:pt x="35340" y="11"/>
                  </a:cubicBezTo>
                  <a:cubicBezTo>
                    <a:pt x="32190" y="1269"/>
                    <a:pt x="29139" y="2964"/>
                    <a:pt x="26203" y="5087"/>
                  </a:cubicBezTo>
                  <a:cubicBezTo>
                    <a:pt x="23082" y="7340"/>
                    <a:pt x="20084" y="10075"/>
                    <a:pt x="17229" y="13277"/>
                  </a:cubicBezTo>
                  <a:cubicBezTo>
                    <a:pt x="16961" y="13567"/>
                    <a:pt x="16702" y="13862"/>
                    <a:pt x="16448" y="14160"/>
                  </a:cubicBezTo>
                  <a:cubicBezTo>
                    <a:pt x="14441" y="16489"/>
                    <a:pt x="12505" y="19041"/>
                    <a:pt x="10644" y="21833"/>
                  </a:cubicBezTo>
                  <a:cubicBezTo>
                    <a:pt x="9360" y="23747"/>
                    <a:pt x="8124" y="25750"/>
                    <a:pt x="6928" y="27691"/>
                  </a:cubicBezTo>
                  <a:cubicBezTo>
                    <a:pt x="6607" y="28208"/>
                    <a:pt x="6286" y="28725"/>
                    <a:pt x="5960" y="29247"/>
                  </a:cubicBezTo>
                  <a:cubicBezTo>
                    <a:pt x="5724" y="29631"/>
                    <a:pt x="5487" y="30015"/>
                    <a:pt x="5246" y="30398"/>
                  </a:cubicBezTo>
                  <a:cubicBezTo>
                    <a:pt x="5139" y="30567"/>
                    <a:pt x="5028" y="30742"/>
                    <a:pt x="4921" y="30915"/>
                  </a:cubicBezTo>
                  <a:cubicBezTo>
                    <a:pt x="4845" y="31032"/>
                    <a:pt x="4779" y="31139"/>
                    <a:pt x="4711" y="31246"/>
                  </a:cubicBezTo>
                  <a:cubicBezTo>
                    <a:pt x="3271" y="33512"/>
                    <a:pt x="1763" y="35756"/>
                    <a:pt x="108" y="37866"/>
                  </a:cubicBezTo>
                  <a:cubicBezTo>
                    <a:pt x="68" y="38080"/>
                    <a:pt x="33" y="38290"/>
                    <a:pt x="0" y="38504"/>
                  </a:cubicBezTo>
                  <a:cubicBezTo>
                    <a:pt x="1419" y="36754"/>
                    <a:pt x="2713" y="34908"/>
                    <a:pt x="3953" y="33026"/>
                  </a:cubicBezTo>
                  <a:cubicBezTo>
                    <a:pt x="4122" y="32766"/>
                    <a:pt x="4288" y="32508"/>
                    <a:pt x="4457" y="32245"/>
                  </a:cubicBezTo>
                  <a:cubicBezTo>
                    <a:pt x="5398" y="30786"/>
                    <a:pt x="6308" y="29314"/>
                    <a:pt x="7206" y="27860"/>
                  </a:cubicBezTo>
                  <a:cubicBezTo>
                    <a:pt x="8400" y="25924"/>
                    <a:pt x="9636" y="23925"/>
                    <a:pt x="10912" y="22012"/>
                  </a:cubicBezTo>
                  <a:cubicBezTo>
                    <a:pt x="12014" y="20361"/>
                    <a:pt x="13138" y="18795"/>
                    <a:pt x="14289" y="17314"/>
                  </a:cubicBezTo>
                  <a:cubicBezTo>
                    <a:pt x="14539" y="16997"/>
                    <a:pt x="14784" y="16676"/>
                    <a:pt x="15034" y="16369"/>
                  </a:cubicBezTo>
                  <a:cubicBezTo>
                    <a:pt x="15520" y="15762"/>
                    <a:pt x="16011" y="15165"/>
                    <a:pt x="16510" y="14589"/>
                  </a:cubicBezTo>
                  <a:cubicBezTo>
                    <a:pt x="16573" y="14504"/>
                    <a:pt x="16644" y="14428"/>
                    <a:pt x="16720" y="14343"/>
                  </a:cubicBezTo>
                  <a:cubicBezTo>
                    <a:pt x="19602" y="11002"/>
                    <a:pt x="22627" y="8148"/>
                    <a:pt x="25785" y="5801"/>
                  </a:cubicBezTo>
                  <a:cubicBezTo>
                    <a:pt x="28890" y="3481"/>
                    <a:pt x="32119" y="1652"/>
                    <a:pt x="35464" y="314"/>
                  </a:cubicBezTo>
                  <a:cubicBezTo>
                    <a:pt x="35550" y="279"/>
                    <a:pt x="35589" y="189"/>
                    <a:pt x="35554" y="100"/>
                  </a:cubicBezTo>
                  <a:cubicBezTo>
                    <a:pt x="35530" y="38"/>
                    <a:pt x="35469" y="0"/>
                    <a:pt x="35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1"/>
            <p:cNvSpPr/>
            <p:nvPr/>
          </p:nvSpPr>
          <p:spPr>
            <a:xfrm>
              <a:off x="7267186" y="1007118"/>
              <a:ext cx="356109" cy="216078"/>
            </a:xfrm>
            <a:custGeom>
              <a:rect b="b" l="l" r="r" t="t"/>
              <a:pathLst>
                <a:path extrusionOk="0" h="12232" w="20159">
                  <a:moveTo>
                    <a:pt x="10652" y="0"/>
                  </a:moveTo>
                  <a:cubicBezTo>
                    <a:pt x="10557" y="0"/>
                    <a:pt x="10462" y="5"/>
                    <a:pt x="10368" y="16"/>
                  </a:cubicBezTo>
                  <a:cubicBezTo>
                    <a:pt x="9672" y="87"/>
                    <a:pt x="9025" y="409"/>
                    <a:pt x="8450" y="806"/>
                  </a:cubicBezTo>
                  <a:cubicBezTo>
                    <a:pt x="7352" y="1564"/>
                    <a:pt x="6482" y="2612"/>
                    <a:pt x="5670" y="3674"/>
                  </a:cubicBezTo>
                  <a:cubicBezTo>
                    <a:pt x="4569" y="5111"/>
                    <a:pt x="3543" y="6605"/>
                    <a:pt x="2557" y="8121"/>
                  </a:cubicBezTo>
                  <a:cubicBezTo>
                    <a:pt x="2102" y="8827"/>
                    <a:pt x="1651" y="9535"/>
                    <a:pt x="1205" y="10250"/>
                  </a:cubicBezTo>
                  <a:cubicBezTo>
                    <a:pt x="1005" y="10571"/>
                    <a:pt x="0" y="11766"/>
                    <a:pt x="144" y="12140"/>
                  </a:cubicBezTo>
                  <a:cubicBezTo>
                    <a:pt x="169" y="12204"/>
                    <a:pt x="276" y="12231"/>
                    <a:pt x="442" y="12231"/>
                  </a:cubicBezTo>
                  <a:cubicBezTo>
                    <a:pt x="1370" y="12231"/>
                    <a:pt x="4131" y="11379"/>
                    <a:pt x="4631" y="11262"/>
                  </a:cubicBezTo>
                  <a:cubicBezTo>
                    <a:pt x="7910" y="10499"/>
                    <a:pt x="11211" y="9817"/>
                    <a:pt x="14525" y="9219"/>
                  </a:cubicBezTo>
                  <a:cubicBezTo>
                    <a:pt x="15802" y="8992"/>
                    <a:pt x="17113" y="8764"/>
                    <a:pt x="18215" y="8077"/>
                  </a:cubicBezTo>
                  <a:cubicBezTo>
                    <a:pt x="19312" y="7390"/>
                    <a:pt x="20159" y="6128"/>
                    <a:pt x="19945" y="4847"/>
                  </a:cubicBezTo>
                  <a:cubicBezTo>
                    <a:pt x="19722" y="3500"/>
                    <a:pt x="18384" y="2558"/>
                    <a:pt x="17037" y="2344"/>
                  </a:cubicBezTo>
                  <a:cubicBezTo>
                    <a:pt x="16752" y="2299"/>
                    <a:pt x="16466" y="2279"/>
                    <a:pt x="16180" y="2279"/>
                  </a:cubicBezTo>
                  <a:cubicBezTo>
                    <a:pt x="15109" y="2279"/>
                    <a:pt x="14037" y="2558"/>
                    <a:pt x="12995" y="2836"/>
                  </a:cubicBezTo>
                  <a:cubicBezTo>
                    <a:pt x="12938" y="2055"/>
                    <a:pt x="12821" y="1220"/>
                    <a:pt x="12286" y="654"/>
                  </a:cubicBezTo>
                  <a:cubicBezTo>
                    <a:pt x="11873" y="210"/>
                    <a:pt x="11260" y="0"/>
                    <a:pt x="10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1"/>
            <p:cNvSpPr/>
            <p:nvPr/>
          </p:nvSpPr>
          <p:spPr>
            <a:xfrm>
              <a:off x="7183277" y="1076294"/>
              <a:ext cx="305675" cy="211803"/>
            </a:xfrm>
            <a:custGeom>
              <a:rect b="b" l="l" r="r" t="t"/>
              <a:pathLst>
                <a:path extrusionOk="0" h="11990" w="17304">
                  <a:moveTo>
                    <a:pt x="17118" y="1"/>
                  </a:moveTo>
                  <a:cubicBezTo>
                    <a:pt x="17089" y="1"/>
                    <a:pt x="17059" y="9"/>
                    <a:pt x="17031" y="26"/>
                  </a:cubicBezTo>
                  <a:cubicBezTo>
                    <a:pt x="11143" y="3514"/>
                    <a:pt x="5442" y="7439"/>
                    <a:pt x="85" y="11699"/>
                  </a:cubicBezTo>
                  <a:cubicBezTo>
                    <a:pt x="13" y="11753"/>
                    <a:pt x="0" y="11856"/>
                    <a:pt x="58" y="11927"/>
                  </a:cubicBezTo>
                  <a:cubicBezTo>
                    <a:pt x="89" y="11967"/>
                    <a:pt x="138" y="11990"/>
                    <a:pt x="183" y="11990"/>
                  </a:cubicBezTo>
                  <a:cubicBezTo>
                    <a:pt x="219" y="11990"/>
                    <a:pt x="254" y="11977"/>
                    <a:pt x="285" y="11954"/>
                  </a:cubicBezTo>
                  <a:cubicBezTo>
                    <a:pt x="5634" y="7707"/>
                    <a:pt x="11322" y="3787"/>
                    <a:pt x="17201" y="302"/>
                  </a:cubicBezTo>
                  <a:cubicBezTo>
                    <a:pt x="17277" y="258"/>
                    <a:pt x="17303" y="159"/>
                    <a:pt x="17259" y="79"/>
                  </a:cubicBezTo>
                  <a:cubicBezTo>
                    <a:pt x="17227" y="29"/>
                    <a:pt x="17174" y="1"/>
                    <a:pt x="17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1"/>
            <p:cNvSpPr/>
            <p:nvPr/>
          </p:nvSpPr>
          <p:spPr>
            <a:xfrm>
              <a:off x="7135600" y="848027"/>
              <a:ext cx="232489" cy="403522"/>
            </a:xfrm>
            <a:custGeom>
              <a:rect b="b" l="l" r="r" t="t"/>
              <a:pathLst>
                <a:path extrusionOk="0" h="22843" w="13161">
                  <a:moveTo>
                    <a:pt x="9978" y="1"/>
                  </a:moveTo>
                  <a:cubicBezTo>
                    <a:pt x="9893" y="1"/>
                    <a:pt x="9807" y="6"/>
                    <a:pt x="9720" y="16"/>
                  </a:cubicBezTo>
                  <a:cubicBezTo>
                    <a:pt x="9136" y="87"/>
                    <a:pt x="8600" y="372"/>
                    <a:pt x="8133" y="720"/>
                  </a:cubicBezTo>
                  <a:cubicBezTo>
                    <a:pt x="6553" y="1893"/>
                    <a:pt x="5639" y="3763"/>
                    <a:pt x="5086" y="5645"/>
                  </a:cubicBezTo>
                  <a:cubicBezTo>
                    <a:pt x="4501" y="5052"/>
                    <a:pt x="3863" y="4428"/>
                    <a:pt x="3043" y="4294"/>
                  </a:cubicBezTo>
                  <a:cubicBezTo>
                    <a:pt x="2941" y="4277"/>
                    <a:pt x="2838" y="4269"/>
                    <a:pt x="2737" y="4269"/>
                  </a:cubicBezTo>
                  <a:cubicBezTo>
                    <a:pt x="1763" y="4269"/>
                    <a:pt x="850" y="5000"/>
                    <a:pt x="447" y="5908"/>
                  </a:cubicBezTo>
                  <a:cubicBezTo>
                    <a:pt x="0" y="6912"/>
                    <a:pt x="62" y="8063"/>
                    <a:pt x="268" y="9143"/>
                  </a:cubicBezTo>
                  <a:cubicBezTo>
                    <a:pt x="750" y="11681"/>
                    <a:pt x="1967" y="14014"/>
                    <a:pt x="2833" y="16445"/>
                  </a:cubicBezTo>
                  <a:cubicBezTo>
                    <a:pt x="3257" y="17627"/>
                    <a:pt x="3587" y="18850"/>
                    <a:pt x="3716" y="20098"/>
                  </a:cubicBezTo>
                  <a:cubicBezTo>
                    <a:pt x="3792" y="20866"/>
                    <a:pt x="3461" y="22186"/>
                    <a:pt x="3885" y="22842"/>
                  </a:cubicBezTo>
                  <a:cubicBezTo>
                    <a:pt x="4586" y="22222"/>
                    <a:pt x="5036" y="20670"/>
                    <a:pt x="5496" y="19822"/>
                  </a:cubicBezTo>
                  <a:cubicBezTo>
                    <a:pt x="6076" y="18737"/>
                    <a:pt x="6683" y="17672"/>
                    <a:pt x="7311" y="16619"/>
                  </a:cubicBezTo>
                  <a:cubicBezTo>
                    <a:pt x="9341" y="13211"/>
                    <a:pt x="11647" y="9874"/>
                    <a:pt x="12652" y="6038"/>
                  </a:cubicBezTo>
                  <a:cubicBezTo>
                    <a:pt x="12981" y="4762"/>
                    <a:pt x="13160" y="3379"/>
                    <a:pt x="12714" y="2139"/>
                  </a:cubicBezTo>
                  <a:cubicBezTo>
                    <a:pt x="12293" y="980"/>
                    <a:pt x="11190" y="1"/>
                    <a:pt x="9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1"/>
            <p:cNvSpPr/>
            <p:nvPr/>
          </p:nvSpPr>
          <p:spPr>
            <a:xfrm>
              <a:off x="7199741" y="997066"/>
              <a:ext cx="35242" cy="262343"/>
            </a:xfrm>
            <a:custGeom>
              <a:rect b="b" l="l" r="r" t="t"/>
              <a:pathLst>
                <a:path extrusionOk="0" h="14851" w="1995">
                  <a:moveTo>
                    <a:pt x="1351" y="0"/>
                  </a:moveTo>
                  <a:cubicBezTo>
                    <a:pt x="1346" y="0"/>
                    <a:pt x="1340" y="0"/>
                    <a:pt x="1334" y="1"/>
                  </a:cubicBezTo>
                  <a:cubicBezTo>
                    <a:pt x="1245" y="10"/>
                    <a:pt x="1178" y="90"/>
                    <a:pt x="1187" y="179"/>
                  </a:cubicBezTo>
                  <a:cubicBezTo>
                    <a:pt x="1664" y="5046"/>
                    <a:pt x="1271" y="9913"/>
                    <a:pt x="22" y="14646"/>
                  </a:cubicBezTo>
                  <a:cubicBezTo>
                    <a:pt x="1" y="14731"/>
                    <a:pt x="54" y="14819"/>
                    <a:pt x="139" y="14842"/>
                  </a:cubicBezTo>
                  <a:cubicBezTo>
                    <a:pt x="152" y="14846"/>
                    <a:pt x="166" y="14850"/>
                    <a:pt x="178" y="14850"/>
                  </a:cubicBezTo>
                  <a:cubicBezTo>
                    <a:pt x="254" y="14850"/>
                    <a:pt x="317" y="14802"/>
                    <a:pt x="339" y="14726"/>
                  </a:cubicBezTo>
                  <a:cubicBezTo>
                    <a:pt x="1597" y="9962"/>
                    <a:pt x="1994" y="5054"/>
                    <a:pt x="1512" y="148"/>
                  </a:cubicBezTo>
                  <a:cubicBezTo>
                    <a:pt x="1504" y="65"/>
                    <a:pt x="1437" y="0"/>
                    <a:pt x="1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1"/>
            <p:cNvSpPr/>
            <p:nvPr/>
          </p:nvSpPr>
          <p:spPr>
            <a:xfrm>
              <a:off x="7396989" y="647582"/>
              <a:ext cx="173276" cy="307194"/>
            </a:xfrm>
            <a:custGeom>
              <a:rect b="b" l="l" r="r" t="t"/>
              <a:pathLst>
                <a:path extrusionOk="0" h="17390" w="9809">
                  <a:moveTo>
                    <a:pt x="7546" y="0"/>
                  </a:moveTo>
                  <a:cubicBezTo>
                    <a:pt x="6730" y="0"/>
                    <a:pt x="5966" y="880"/>
                    <a:pt x="5460" y="1406"/>
                  </a:cubicBezTo>
                  <a:cubicBezTo>
                    <a:pt x="5054" y="1830"/>
                    <a:pt x="4697" y="2302"/>
                    <a:pt x="4402" y="2816"/>
                  </a:cubicBezTo>
                  <a:cubicBezTo>
                    <a:pt x="4252" y="3087"/>
                    <a:pt x="3647" y="4033"/>
                    <a:pt x="3759" y="4348"/>
                  </a:cubicBezTo>
                  <a:lnTo>
                    <a:pt x="3759" y="4348"/>
                  </a:lnTo>
                  <a:cubicBezTo>
                    <a:pt x="3582" y="3858"/>
                    <a:pt x="3394" y="3355"/>
                    <a:pt x="3042" y="2967"/>
                  </a:cubicBezTo>
                  <a:cubicBezTo>
                    <a:pt x="2768" y="2665"/>
                    <a:pt x="2367" y="2453"/>
                    <a:pt x="1969" y="2453"/>
                  </a:cubicBezTo>
                  <a:cubicBezTo>
                    <a:pt x="1856" y="2453"/>
                    <a:pt x="1743" y="2470"/>
                    <a:pt x="1633" y="2508"/>
                  </a:cubicBezTo>
                  <a:cubicBezTo>
                    <a:pt x="1361" y="2606"/>
                    <a:pt x="1141" y="2811"/>
                    <a:pt x="964" y="3039"/>
                  </a:cubicBezTo>
                  <a:cubicBezTo>
                    <a:pt x="325" y="3854"/>
                    <a:pt x="130" y="4935"/>
                    <a:pt x="85" y="5974"/>
                  </a:cubicBezTo>
                  <a:cubicBezTo>
                    <a:pt x="0" y="7986"/>
                    <a:pt x="392" y="9984"/>
                    <a:pt x="624" y="11987"/>
                  </a:cubicBezTo>
                  <a:cubicBezTo>
                    <a:pt x="736" y="12950"/>
                    <a:pt x="812" y="13924"/>
                    <a:pt x="776" y="14896"/>
                  </a:cubicBezTo>
                  <a:cubicBezTo>
                    <a:pt x="749" y="15631"/>
                    <a:pt x="900" y="15952"/>
                    <a:pt x="558" y="17389"/>
                  </a:cubicBezTo>
                  <a:cubicBezTo>
                    <a:pt x="3171" y="13718"/>
                    <a:pt x="6544" y="10078"/>
                    <a:pt x="8154" y="5814"/>
                  </a:cubicBezTo>
                  <a:cubicBezTo>
                    <a:pt x="8623" y="4577"/>
                    <a:pt x="9809" y="750"/>
                    <a:pt x="7927" y="68"/>
                  </a:cubicBezTo>
                  <a:cubicBezTo>
                    <a:pt x="7799" y="21"/>
                    <a:pt x="7672" y="0"/>
                    <a:pt x="7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1"/>
            <p:cNvSpPr/>
            <p:nvPr/>
          </p:nvSpPr>
          <p:spPr>
            <a:xfrm>
              <a:off x="7405097" y="737726"/>
              <a:ext cx="67233" cy="224681"/>
            </a:xfrm>
            <a:custGeom>
              <a:rect b="b" l="l" r="r" t="t"/>
              <a:pathLst>
                <a:path extrusionOk="0" h="12719" w="3806">
                  <a:moveTo>
                    <a:pt x="3637" y="1"/>
                  </a:moveTo>
                  <a:cubicBezTo>
                    <a:pt x="3555" y="1"/>
                    <a:pt x="3480" y="66"/>
                    <a:pt x="3471" y="153"/>
                  </a:cubicBezTo>
                  <a:cubicBezTo>
                    <a:pt x="3150" y="4409"/>
                    <a:pt x="1963" y="8673"/>
                    <a:pt x="40" y="12482"/>
                  </a:cubicBezTo>
                  <a:cubicBezTo>
                    <a:pt x="0" y="12562"/>
                    <a:pt x="31" y="12661"/>
                    <a:pt x="112" y="12701"/>
                  </a:cubicBezTo>
                  <a:cubicBezTo>
                    <a:pt x="138" y="12714"/>
                    <a:pt x="161" y="12719"/>
                    <a:pt x="188" y="12719"/>
                  </a:cubicBezTo>
                  <a:cubicBezTo>
                    <a:pt x="245" y="12719"/>
                    <a:pt x="303" y="12688"/>
                    <a:pt x="330" y="12630"/>
                  </a:cubicBezTo>
                  <a:cubicBezTo>
                    <a:pt x="2271" y="8780"/>
                    <a:pt x="3471" y="4475"/>
                    <a:pt x="3797" y="180"/>
                  </a:cubicBezTo>
                  <a:cubicBezTo>
                    <a:pt x="3805" y="85"/>
                    <a:pt x="3739" y="9"/>
                    <a:pt x="3645" y="1"/>
                  </a:cubicBezTo>
                  <a:cubicBezTo>
                    <a:pt x="3642" y="1"/>
                    <a:pt x="3639" y="1"/>
                    <a:pt x="3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1"/>
            <p:cNvSpPr/>
            <p:nvPr/>
          </p:nvSpPr>
          <p:spPr>
            <a:xfrm>
              <a:off x="7481834" y="842798"/>
              <a:ext cx="289936" cy="117631"/>
            </a:xfrm>
            <a:custGeom>
              <a:rect b="b" l="l" r="r" t="t"/>
              <a:pathLst>
                <a:path extrusionOk="0" h="6659" w="16413">
                  <a:moveTo>
                    <a:pt x="10538" y="1"/>
                  </a:moveTo>
                  <a:cubicBezTo>
                    <a:pt x="10177" y="1"/>
                    <a:pt x="9814" y="72"/>
                    <a:pt x="9459" y="155"/>
                  </a:cubicBezTo>
                  <a:cubicBezTo>
                    <a:pt x="7665" y="579"/>
                    <a:pt x="5961" y="1324"/>
                    <a:pt x="4377" y="2270"/>
                  </a:cubicBezTo>
                  <a:cubicBezTo>
                    <a:pt x="3146" y="3001"/>
                    <a:pt x="1424" y="4036"/>
                    <a:pt x="487" y="5148"/>
                  </a:cubicBezTo>
                  <a:cubicBezTo>
                    <a:pt x="1" y="5718"/>
                    <a:pt x="3048" y="5906"/>
                    <a:pt x="3779" y="5955"/>
                  </a:cubicBezTo>
                  <a:cubicBezTo>
                    <a:pt x="7189" y="6180"/>
                    <a:pt x="10589" y="6659"/>
                    <a:pt x="14004" y="6659"/>
                  </a:cubicBezTo>
                  <a:cubicBezTo>
                    <a:pt x="14314" y="6659"/>
                    <a:pt x="14625" y="6655"/>
                    <a:pt x="14936" y="6646"/>
                  </a:cubicBezTo>
                  <a:cubicBezTo>
                    <a:pt x="15418" y="6633"/>
                    <a:pt x="15975" y="6579"/>
                    <a:pt x="16234" y="6173"/>
                  </a:cubicBezTo>
                  <a:cubicBezTo>
                    <a:pt x="16412" y="5892"/>
                    <a:pt x="16391" y="5522"/>
                    <a:pt x="16270" y="5214"/>
                  </a:cubicBezTo>
                  <a:cubicBezTo>
                    <a:pt x="15967" y="4398"/>
                    <a:pt x="15146" y="3894"/>
                    <a:pt x="14324" y="3604"/>
                  </a:cubicBezTo>
                  <a:cubicBezTo>
                    <a:pt x="13560" y="3332"/>
                    <a:pt x="12750" y="3193"/>
                    <a:pt x="11942" y="3193"/>
                  </a:cubicBezTo>
                  <a:cubicBezTo>
                    <a:pt x="11704" y="3193"/>
                    <a:pt x="11466" y="3205"/>
                    <a:pt x="11229" y="3229"/>
                  </a:cubicBezTo>
                  <a:cubicBezTo>
                    <a:pt x="11528" y="2885"/>
                    <a:pt x="11831" y="2537"/>
                    <a:pt x="12023" y="2118"/>
                  </a:cubicBezTo>
                  <a:cubicBezTo>
                    <a:pt x="12210" y="1703"/>
                    <a:pt x="12264" y="1203"/>
                    <a:pt x="12063" y="793"/>
                  </a:cubicBezTo>
                  <a:cubicBezTo>
                    <a:pt x="11849" y="361"/>
                    <a:pt x="11376" y="102"/>
                    <a:pt x="10894" y="26"/>
                  </a:cubicBezTo>
                  <a:cubicBezTo>
                    <a:pt x="10776" y="8"/>
                    <a:pt x="10657" y="1"/>
                    <a:pt x="10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1"/>
            <p:cNvSpPr/>
            <p:nvPr/>
          </p:nvSpPr>
          <p:spPr>
            <a:xfrm>
              <a:off x="7365598" y="889698"/>
              <a:ext cx="292939" cy="120864"/>
            </a:xfrm>
            <a:custGeom>
              <a:rect b="b" l="l" r="r" t="t"/>
              <a:pathLst>
                <a:path extrusionOk="0" h="6842" w="16583">
                  <a:moveTo>
                    <a:pt x="16405" y="0"/>
                  </a:moveTo>
                  <a:cubicBezTo>
                    <a:pt x="16395" y="0"/>
                    <a:pt x="16384" y="1"/>
                    <a:pt x="16373" y="3"/>
                  </a:cubicBezTo>
                  <a:cubicBezTo>
                    <a:pt x="13674" y="539"/>
                    <a:pt x="10614" y="1145"/>
                    <a:pt x="7777" y="2171"/>
                  </a:cubicBezTo>
                  <a:cubicBezTo>
                    <a:pt x="5193" y="3099"/>
                    <a:pt x="2677" y="4535"/>
                    <a:pt x="81" y="6551"/>
                  </a:cubicBezTo>
                  <a:cubicBezTo>
                    <a:pt x="15" y="6605"/>
                    <a:pt x="1" y="6708"/>
                    <a:pt x="54" y="6779"/>
                  </a:cubicBezTo>
                  <a:cubicBezTo>
                    <a:pt x="87" y="6823"/>
                    <a:pt x="135" y="6841"/>
                    <a:pt x="184" y="6841"/>
                  </a:cubicBezTo>
                  <a:cubicBezTo>
                    <a:pt x="220" y="6841"/>
                    <a:pt x="256" y="6833"/>
                    <a:pt x="282" y="6810"/>
                  </a:cubicBezTo>
                  <a:cubicBezTo>
                    <a:pt x="2852" y="4812"/>
                    <a:pt x="5341" y="3393"/>
                    <a:pt x="7888" y="2474"/>
                  </a:cubicBezTo>
                  <a:cubicBezTo>
                    <a:pt x="10703" y="1462"/>
                    <a:pt x="13750" y="855"/>
                    <a:pt x="16435" y="325"/>
                  </a:cubicBezTo>
                  <a:cubicBezTo>
                    <a:pt x="16525" y="306"/>
                    <a:pt x="16582" y="222"/>
                    <a:pt x="16564" y="132"/>
                  </a:cubicBezTo>
                  <a:cubicBezTo>
                    <a:pt x="16549" y="54"/>
                    <a:pt x="16482" y="0"/>
                    <a:pt x="16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1"/>
            <p:cNvSpPr/>
            <p:nvPr/>
          </p:nvSpPr>
          <p:spPr>
            <a:xfrm>
              <a:off x="7407376" y="885582"/>
              <a:ext cx="1295109" cy="1462150"/>
            </a:xfrm>
            <a:custGeom>
              <a:rect b="b" l="l" r="r" t="t"/>
              <a:pathLst>
                <a:path extrusionOk="0" h="82771" w="73315">
                  <a:moveTo>
                    <a:pt x="40540" y="57290"/>
                  </a:moveTo>
                  <a:lnTo>
                    <a:pt x="40540" y="57290"/>
                  </a:lnTo>
                  <a:cubicBezTo>
                    <a:pt x="40117" y="58740"/>
                    <a:pt x="39296" y="60105"/>
                    <a:pt x="39010" y="61706"/>
                  </a:cubicBezTo>
                  <a:cubicBezTo>
                    <a:pt x="38739" y="63268"/>
                    <a:pt x="38681" y="64860"/>
                    <a:pt x="38631" y="66444"/>
                  </a:cubicBezTo>
                  <a:cubicBezTo>
                    <a:pt x="38560" y="68684"/>
                    <a:pt x="38489" y="70923"/>
                    <a:pt x="38422" y="73166"/>
                  </a:cubicBezTo>
                  <a:cubicBezTo>
                    <a:pt x="38378" y="74447"/>
                    <a:pt x="38265" y="75896"/>
                    <a:pt x="37280" y="76722"/>
                  </a:cubicBezTo>
                  <a:cubicBezTo>
                    <a:pt x="36829" y="77100"/>
                    <a:pt x="36255" y="77271"/>
                    <a:pt x="35667" y="77271"/>
                  </a:cubicBezTo>
                  <a:cubicBezTo>
                    <a:pt x="35042" y="77271"/>
                    <a:pt x="34400" y="77076"/>
                    <a:pt x="33876" y="76731"/>
                  </a:cubicBezTo>
                  <a:cubicBezTo>
                    <a:pt x="32859" y="76062"/>
                    <a:pt x="32230" y="74942"/>
                    <a:pt x="31829" y="73787"/>
                  </a:cubicBezTo>
                  <a:cubicBezTo>
                    <a:pt x="30682" y="70477"/>
                    <a:pt x="31258" y="66694"/>
                    <a:pt x="33042" y="63678"/>
                  </a:cubicBezTo>
                  <a:cubicBezTo>
                    <a:pt x="34701" y="60877"/>
                    <a:pt x="37489" y="58451"/>
                    <a:pt x="40540" y="57290"/>
                  </a:cubicBezTo>
                  <a:close/>
                  <a:moveTo>
                    <a:pt x="32237" y="1"/>
                  </a:moveTo>
                  <a:cubicBezTo>
                    <a:pt x="30029" y="1"/>
                    <a:pt x="27821" y="337"/>
                    <a:pt x="25718" y="1021"/>
                  </a:cubicBezTo>
                  <a:cubicBezTo>
                    <a:pt x="20396" y="2747"/>
                    <a:pt x="15926" y="6539"/>
                    <a:pt x="12527" y="10982"/>
                  </a:cubicBezTo>
                  <a:cubicBezTo>
                    <a:pt x="9793" y="14573"/>
                    <a:pt x="7682" y="18583"/>
                    <a:pt x="5782" y="22683"/>
                  </a:cubicBezTo>
                  <a:cubicBezTo>
                    <a:pt x="5323" y="23669"/>
                    <a:pt x="4876" y="24659"/>
                    <a:pt x="4440" y="25649"/>
                  </a:cubicBezTo>
                  <a:cubicBezTo>
                    <a:pt x="3270" y="28277"/>
                    <a:pt x="2120" y="31002"/>
                    <a:pt x="1272" y="33751"/>
                  </a:cubicBezTo>
                  <a:cubicBezTo>
                    <a:pt x="1" y="37863"/>
                    <a:pt x="2311" y="42182"/>
                    <a:pt x="4850" y="45661"/>
                  </a:cubicBezTo>
                  <a:cubicBezTo>
                    <a:pt x="6937" y="48515"/>
                    <a:pt x="9235" y="51219"/>
                    <a:pt x="11724" y="53730"/>
                  </a:cubicBezTo>
                  <a:cubicBezTo>
                    <a:pt x="12264" y="54280"/>
                    <a:pt x="13029" y="54840"/>
                    <a:pt x="13727" y="54840"/>
                  </a:cubicBezTo>
                  <a:cubicBezTo>
                    <a:pt x="13970" y="54840"/>
                    <a:pt x="14204" y="54772"/>
                    <a:pt x="14418" y="54614"/>
                  </a:cubicBezTo>
                  <a:cubicBezTo>
                    <a:pt x="14958" y="54212"/>
                    <a:pt x="15020" y="53440"/>
                    <a:pt x="14998" y="52771"/>
                  </a:cubicBezTo>
                  <a:cubicBezTo>
                    <a:pt x="14851" y="48248"/>
                    <a:pt x="13093" y="43662"/>
                    <a:pt x="14324" y="39308"/>
                  </a:cubicBezTo>
                  <a:cubicBezTo>
                    <a:pt x="14757" y="37761"/>
                    <a:pt x="15551" y="36343"/>
                    <a:pt x="16439" y="34999"/>
                  </a:cubicBezTo>
                  <a:cubicBezTo>
                    <a:pt x="17260" y="33751"/>
                    <a:pt x="18160" y="32573"/>
                    <a:pt x="19124" y="31445"/>
                  </a:cubicBezTo>
                  <a:cubicBezTo>
                    <a:pt x="23103" y="26778"/>
                    <a:pt x="28140" y="23008"/>
                    <a:pt x="33095" y="19329"/>
                  </a:cubicBezTo>
                  <a:cubicBezTo>
                    <a:pt x="34176" y="18526"/>
                    <a:pt x="35290" y="17704"/>
                    <a:pt x="36584" y="17321"/>
                  </a:cubicBezTo>
                  <a:cubicBezTo>
                    <a:pt x="37089" y="17173"/>
                    <a:pt x="37602" y="17103"/>
                    <a:pt x="38113" y="17103"/>
                  </a:cubicBezTo>
                  <a:cubicBezTo>
                    <a:pt x="41024" y="17103"/>
                    <a:pt x="43865" y="19369"/>
                    <a:pt x="44814" y="22219"/>
                  </a:cubicBezTo>
                  <a:cubicBezTo>
                    <a:pt x="45926" y="25569"/>
                    <a:pt x="44863" y="29334"/>
                    <a:pt x="42896" y="32260"/>
                  </a:cubicBezTo>
                  <a:cubicBezTo>
                    <a:pt x="40929" y="35196"/>
                    <a:pt x="38137" y="37453"/>
                    <a:pt x="35415" y="39705"/>
                  </a:cubicBezTo>
                  <a:cubicBezTo>
                    <a:pt x="26908" y="46736"/>
                    <a:pt x="18379" y="54484"/>
                    <a:pt x="14320" y="64745"/>
                  </a:cubicBezTo>
                  <a:cubicBezTo>
                    <a:pt x="12535" y="69264"/>
                    <a:pt x="11693" y="74148"/>
                    <a:pt x="11858" y="79001"/>
                  </a:cubicBezTo>
                  <a:cubicBezTo>
                    <a:pt x="17549" y="81428"/>
                    <a:pt x="23818" y="82771"/>
                    <a:pt x="30396" y="82771"/>
                  </a:cubicBezTo>
                  <a:cubicBezTo>
                    <a:pt x="49383" y="82771"/>
                    <a:pt x="65763" y="71601"/>
                    <a:pt x="73315" y="55480"/>
                  </a:cubicBezTo>
                  <a:cubicBezTo>
                    <a:pt x="72623" y="53802"/>
                    <a:pt x="71691" y="52227"/>
                    <a:pt x="70536" y="50827"/>
                  </a:cubicBezTo>
                  <a:cubicBezTo>
                    <a:pt x="67244" y="46839"/>
                    <a:pt x="61911" y="44561"/>
                    <a:pt x="56710" y="44561"/>
                  </a:cubicBezTo>
                  <a:cubicBezTo>
                    <a:pt x="56173" y="44561"/>
                    <a:pt x="55638" y="44585"/>
                    <a:pt x="55106" y="44635"/>
                  </a:cubicBezTo>
                  <a:cubicBezTo>
                    <a:pt x="56819" y="40986"/>
                    <a:pt x="58491" y="37284"/>
                    <a:pt x="59495" y="33385"/>
                  </a:cubicBezTo>
                  <a:cubicBezTo>
                    <a:pt x="60503" y="29477"/>
                    <a:pt x="60824" y="25320"/>
                    <a:pt x="59825" y="21412"/>
                  </a:cubicBezTo>
                  <a:cubicBezTo>
                    <a:pt x="58773" y="17307"/>
                    <a:pt x="56315" y="13663"/>
                    <a:pt x="53326" y="10661"/>
                  </a:cubicBezTo>
                  <a:cubicBezTo>
                    <a:pt x="50336" y="7659"/>
                    <a:pt x="46692" y="5018"/>
                    <a:pt x="43035" y="2881"/>
                  </a:cubicBezTo>
                  <a:cubicBezTo>
                    <a:pt x="39778" y="980"/>
                    <a:pt x="36006" y="1"/>
                    <a:pt x="32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1"/>
            <p:cNvSpPr/>
            <p:nvPr/>
          </p:nvSpPr>
          <p:spPr>
            <a:xfrm>
              <a:off x="7412410" y="1250983"/>
              <a:ext cx="332791" cy="603348"/>
            </a:xfrm>
            <a:custGeom>
              <a:rect b="b" l="l" r="r" t="t"/>
              <a:pathLst>
                <a:path extrusionOk="0" h="34155" w="18839">
                  <a:moveTo>
                    <a:pt x="14490" y="0"/>
                  </a:moveTo>
                  <a:cubicBezTo>
                    <a:pt x="11828" y="1316"/>
                    <a:pt x="8860" y="2002"/>
                    <a:pt x="5889" y="2002"/>
                  </a:cubicBezTo>
                  <a:cubicBezTo>
                    <a:pt x="5759" y="2002"/>
                    <a:pt x="5628" y="2000"/>
                    <a:pt x="5497" y="1998"/>
                  </a:cubicBezTo>
                  <a:cubicBezTo>
                    <a:pt x="5038" y="2984"/>
                    <a:pt x="4591" y="3974"/>
                    <a:pt x="4155" y="4964"/>
                  </a:cubicBezTo>
                  <a:cubicBezTo>
                    <a:pt x="2985" y="7592"/>
                    <a:pt x="1835" y="10317"/>
                    <a:pt x="987" y="13066"/>
                  </a:cubicBezTo>
                  <a:cubicBezTo>
                    <a:pt x="1" y="16259"/>
                    <a:pt x="1174" y="19578"/>
                    <a:pt x="2936" y="22531"/>
                  </a:cubicBezTo>
                  <a:cubicBezTo>
                    <a:pt x="3445" y="23379"/>
                    <a:pt x="4003" y="24200"/>
                    <a:pt x="4565" y="24976"/>
                  </a:cubicBezTo>
                  <a:cubicBezTo>
                    <a:pt x="6652" y="27830"/>
                    <a:pt x="8950" y="30534"/>
                    <a:pt x="11439" y="33045"/>
                  </a:cubicBezTo>
                  <a:cubicBezTo>
                    <a:pt x="11979" y="33595"/>
                    <a:pt x="12744" y="34155"/>
                    <a:pt x="13442" y="34155"/>
                  </a:cubicBezTo>
                  <a:cubicBezTo>
                    <a:pt x="13685" y="34155"/>
                    <a:pt x="13919" y="34087"/>
                    <a:pt x="14133" y="33929"/>
                  </a:cubicBezTo>
                  <a:cubicBezTo>
                    <a:pt x="14673" y="33527"/>
                    <a:pt x="14735" y="32755"/>
                    <a:pt x="14713" y="32086"/>
                  </a:cubicBezTo>
                  <a:cubicBezTo>
                    <a:pt x="14606" y="28888"/>
                    <a:pt x="13700" y="25658"/>
                    <a:pt x="13611" y="22504"/>
                  </a:cubicBezTo>
                  <a:cubicBezTo>
                    <a:pt x="13571" y="21198"/>
                    <a:pt x="13678" y="19904"/>
                    <a:pt x="14039" y="18623"/>
                  </a:cubicBezTo>
                  <a:cubicBezTo>
                    <a:pt x="14472" y="17076"/>
                    <a:pt x="15266" y="15658"/>
                    <a:pt x="16154" y="14314"/>
                  </a:cubicBezTo>
                  <a:cubicBezTo>
                    <a:pt x="16975" y="13066"/>
                    <a:pt x="17875" y="11888"/>
                    <a:pt x="18839" y="10760"/>
                  </a:cubicBezTo>
                  <a:cubicBezTo>
                    <a:pt x="18380" y="10161"/>
                    <a:pt x="17795" y="9648"/>
                    <a:pt x="17291" y="9082"/>
                  </a:cubicBezTo>
                  <a:cubicBezTo>
                    <a:pt x="15079" y="6593"/>
                    <a:pt x="14338" y="3327"/>
                    <a:pt x="144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1"/>
            <p:cNvSpPr/>
            <p:nvPr/>
          </p:nvSpPr>
          <p:spPr>
            <a:xfrm>
              <a:off x="7664119" y="1169883"/>
              <a:ext cx="72497" cy="72497"/>
            </a:xfrm>
            <a:custGeom>
              <a:rect b="b" l="l" r="r" t="t"/>
              <a:pathLst>
                <a:path extrusionOk="0" h="4104" w="4104">
                  <a:moveTo>
                    <a:pt x="2052" y="0"/>
                  </a:moveTo>
                  <a:cubicBezTo>
                    <a:pt x="919" y="0"/>
                    <a:pt x="0" y="919"/>
                    <a:pt x="0" y="2053"/>
                  </a:cubicBezTo>
                  <a:cubicBezTo>
                    <a:pt x="0" y="3185"/>
                    <a:pt x="919" y="4104"/>
                    <a:pt x="2052" y="4104"/>
                  </a:cubicBezTo>
                  <a:cubicBezTo>
                    <a:pt x="3185" y="4104"/>
                    <a:pt x="4104" y="3185"/>
                    <a:pt x="4104" y="2053"/>
                  </a:cubicBezTo>
                  <a:cubicBezTo>
                    <a:pt x="4104" y="919"/>
                    <a:pt x="3185" y="0"/>
                    <a:pt x="2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1"/>
            <p:cNvSpPr/>
            <p:nvPr/>
          </p:nvSpPr>
          <p:spPr>
            <a:xfrm>
              <a:off x="7464275" y="1429452"/>
              <a:ext cx="208447" cy="424879"/>
            </a:xfrm>
            <a:custGeom>
              <a:rect b="b" l="l" r="r" t="t"/>
              <a:pathLst>
                <a:path extrusionOk="0" h="24052" w="11800">
                  <a:moveTo>
                    <a:pt x="7749" y="0"/>
                  </a:moveTo>
                  <a:cubicBezTo>
                    <a:pt x="5755" y="2521"/>
                    <a:pt x="4385" y="5411"/>
                    <a:pt x="3654" y="8543"/>
                  </a:cubicBezTo>
                  <a:cubicBezTo>
                    <a:pt x="3328" y="9922"/>
                    <a:pt x="3140" y="11371"/>
                    <a:pt x="3475" y="12749"/>
                  </a:cubicBezTo>
                  <a:cubicBezTo>
                    <a:pt x="3480" y="12754"/>
                    <a:pt x="3480" y="12763"/>
                    <a:pt x="3484" y="12772"/>
                  </a:cubicBezTo>
                  <a:cubicBezTo>
                    <a:pt x="2949" y="12290"/>
                    <a:pt x="2494" y="11670"/>
                    <a:pt x="1794" y="11483"/>
                  </a:cubicBezTo>
                  <a:cubicBezTo>
                    <a:pt x="1622" y="11437"/>
                    <a:pt x="1463" y="11416"/>
                    <a:pt x="1317" y="11416"/>
                  </a:cubicBezTo>
                  <a:cubicBezTo>
                    <a:pt x="663" y="11416"/>
                    <a:pt x="256" y="11842"/>
                    <a:pt x="0" y="12428"/>
                  </a:cubicBezTo>
                  <a:cubicBezTo>
                    <a:pt x="509" y="13276"/>
                    <a:pt x="1067" y="14097"/>
                    <a:pt x="1629" y="14873"/>
                  </a:cubicBezTo>
                  <a:cubicBezTo>
                    <a:pt x="3716" y="17727"/>
                    <a:pt x="6014" y="20431"/>
                    <a:pt x="8503" y="22942"/>
                  </a:cubicBezTo>
                  <a:cubicBezTo>
                    <a:pt x="9043" y="23492"/>
                    <a:pt x="9808" y="24052"/>
                    <a:pt x="10506" y="24052"/>
                  </a:cubicBezTo>
                  <a:cubicBezTo>
                    <a:pt x="10749" y="24052"/>
                    <a:pt x="10983" y="23984"/>
                    <a:pt x="11197" y="23826"/>
                  </a:cubicBezTo>
                  <a:cubicBezTo>
                    <a:pt x="11737" y="23424"/>
                    <a:pt x="11799" y="22652"/>
                    <a:pt x="11777" y="21983"/>
                  </a:cubicBezTo>
                  <a:cubicBezTo>
                    <a:pt x="11670" y="18785"/>
                    <a:pt x="10764" y="15555"/>
                    <a:pt x="10675" y="12401"/>
                  </a:cubicBezTo>
                  <a:cubicBezTo>
                    <a:pt x="9382" y="12455"/>
                    <a:pt x="8217" y="13365"/>
                    <a:pt x="6920" y="13646"/>
                  </a:cubicBezTo>
                  <a:cubicBezTo>
                    <a:pt x="6656" y="13702"/>
                    <a:pt x="6387" y="13729"/>
                    <a:pt x="6119" y="13729"/>
                  </a:cubicBezTo>
                  <a:cubicBezTo>
                    <a:pt x="5721" y="13729"/>
                    <a:pt x="5323" y="13669"/>
                    <a:pt x="4939" y="13557"/>
                  </a:cubicBezTo>
                  <a:cubicBezTo>
                    <a:pt x="4145" y="11326"/>
                    <a:pt x="4153" y="8860"/>
                    <a:pt x="4711" y="6558"/>
                  </a:cubicBezTo>
                  <a:cubicBezTo>
                    <a:pt x="5287" y="4202"/>
                    <a:pt x="6411" y="2016"/>
                    <a:pt x="7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1"/>
            <p:cNvSpPr/>
            <p:nvPr/>
          </p:nvSpPr>
          <p:spPr>
            <a:xfrm>
              <a:off x="8062623" y="1673088"/>
              <a:ext cx="641840" cy="570632"/>
            </a:xfrm>
            <a:custGeom>
              <a:rect b="b" l="l" r="r" t="t"/>
              <a:pathLst>
                <a:path extrusionOk="0" h="32303" w="36334">
                  <a:moveTo>
                    <a:pt x="20450" y="1"/>
                  </a:moveTo>
                  <a:cubicBezTo>
                    <a:pt x="19169" y="1"/>
                    <a:pt x="17869" y="149"/>
                    <a:pt x="16568" y="456"/>
                  </a:cubicBezTo>
                  <a:cubicBezTo>
                    <a:pt x="7935" y="2486"/>
                    <a:pt x="2284" y="10060"/>
                    <a:pt x="1445" y="20709"/>
                  </a:cubicBezTo>
                  <a:cubicBezTo>
                    <a:pt x="1329" y="22212"/>
                    <a:pt x="1347" y="23725"/>
                    <a:pt x="1365" y="25183"/>
                  </a:cubicBezTo>
                  <a:cubicBezTo>
                    <a:pt x="1369" y="25861"/>
                    <a:pt x="1378" y="26539"/>
                    <a:pt x="1374" y="27221"/>
                  </a:cubicBezTo>
                  <a:lnTo>
                    <a:pt x="1374" y="27525"/>
                  </a:lnTo>
                  <a:cubicBezTo>
                    <a:pt x="1369" y="28997"/>
                    <a:pt x="1365" y="31209"/>
                    <a:pt x="97" y="32004"/>
                  </a:cubicBezTo>
                  <a:cubicBezTo>
                    <a:pt x="27" y="32049"/>
                    <a:pt x="0" y="32151"/>
                    <a:pt x="48" y="32226"/>
                  </a:cubicBezTo>
                  <a:cubicBezTo>
                    <a:pt x="75" y="32276"/>
                    <a:pt x="134" y="32302"/>
                    <a:pt x="187" y="32302"/>
                  </a:cubicBezTo>
                  <a:cubicBezTo>
                    <a:pt x="218" y="32302"/>
                    <a:pt x="245" y="32298"/>
                    <a:pt x="272" y="32280"/>
                  </a:cubicBezTo>
                  <a:cubicBezTo>
                    <a:pt x="1691" y="31392"/>
                    <a:pt x="1695" y="29068"/>
                    <a:pt x="1699" y="27525"/>
                  </a:cubicBezTo>
                  <a:lnTo>
                    <a:pt x="1699" y="27221"/>
                  </a:lnTo>
                  <a:cubicBezTo>
                    <a:pt x="1703" y="26539"/>
                    <a:pt x="1695" y="25861"/>
                    <a:pt x="1691" y="25183"/>
                  </a:cubicBezTo>
                  <a:cubicBezTo>
                    <a:pt x="1672" y="23729"/>
                    <a:pt x="1654" y="22226"/>
                    <a:pt x="1771" y="20735"/>
                  </a:cubicBezTo>
                  <a:cubicBezTo>
                    <a:pt x="2596" y="10235"/>
                    <a:pt x="8158" y="2772"/>
                    <a:pt x="16638" y="773"/>
                  </a:cubicBezTo>
                  <a:cubicBezTo>
                    <a:pt x="17912" y="473"/>
                    <a:pt x="19184" y="328"/>
                    <a:pt x="20439" y="328"/>
                  </a:cubicBezTo>
                  <a:cubicBezTo>
                    <a:pt x="27059" y="328"/>
                    <a:pt x="33165" y="4370"/>
                    <a:pt x="36150" y="11042"/>
                  </a:cubicBezTo>
                  <a:cubicBezTo>
                    <a:pt x="36177" y="10993"/>
                    <a:pt x="36199" y="10944"/>
                    <a:pt x="36222" y="10900"/>
                  </a:cubicBezTo>
                  <a:cubicBezTo>
                    <a:pt x="36257" y="10814"/>
                    <a:pt x="36298" y="10734"/>
                    <a:pt x="36333" y="10649"/>
                  </a:cubicBezTo>
                  <a:cubicBezTo>
                    <a:pt x="33255" y="4009"/>
                    <a:pt x="27108" y="1"/>
                    <a:pt x="20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1"/>
            <p:cNvSpPr/>
            <p:nvPr/>
          </p:nvSpPr>
          <p:spPr>
            <a:xfrm>
              <a:off x="8135174" y="1917024"/>
              <a:ext cx="427917" cy="138600"/>
            </a:xfrm>
            <a:custGeom>
              <a:rect b="b" l="l" r="r" t="t"/>
              <a:pathLst>
                <a:path extrusionOk="0" h="7846" w="24224">
                  <a:moveTo>
                    <a:pt x="24038" y="1"/>
                  </a:moveTo>
                  <a:cubicBezTo>
                    <a:pt x="23969" y="1"/>
                    <a:pt x="23906" y="46"/>
                    <a:pt x="23884" y="115"/>
                  </a:cubicBezTo>
                  <a:cubicBezTo>
                    <a:pt x="23474" y="1462"/>
                    <a:pt x="22212" y="2514"/>
                    <a:pt x="20816" y="2675"/>
                  </a:cubicBezTo>
                  <a:cubicBezTo>
                    <a:pt x="20688" y="2690"/>
                    <a:pt x="20560" y="2697"/>
                    <a:pt x="20432" y="2697"/>
                  </a:cubicBezTo>
                  <a:cubicBezTo>
                    <a:pt x="19153" y="2697"/>
                    <a:pt x="17884" y="1984"/>
                    <a:pt x="17246" y="873"/>
                  </a:cubicBezTo>
                  <a:cubicBezTo>
                    <a:pt x="17219" y="820"/>
                    <a:pt x="17166" y="790"/>
                    <a:pt x="17111" y="790"/>
                  </a:cubicBezTo>
                  <a:cubicBezTo>
                    <a:pt x="17095" y="790"/>
                    <a:pt x="17080" y="792"/>
                    <a:pt x="17064" y="797"/>
                  </a:cubicBezTo>
                  <a:cubicBezTo>
                    <a:pt x="16993" y="815"/>
                    <a:pt x="16943" y="882"/>
                    <a:pt x="16943" y="958"/>
                  </a:cubicBezTo>
                  <a:cubicBezTo>
                    <a:pt x="16970" y="2180"/>
                    <a:pt x="16997" y="3447"/>
                    <a:pt x="16649" y="4633"/>
                  </a:cubicBezTo>
                  <a:cubicBezTo>
                    <a:pt x="16270" y="5928"/>
                    <a:pt x="15440" y="6931"/>
                    <a:pt x="14432" y="7315"/>
                  </a:cubicBezTo>
                  <a:cubicBezTo>
                    <a:pt x="14080" y="7452"/>
                    <a:pt x="13693" y="7520"/>
                    <a:pt x="13291" y="7520"/>
                  </a:cubicBezTo>
                  <a:cubicBezTo>
                    <a:pt x="12856" y="7520"/>
                    <a:pt x="12403" y="7441"/>
                    <a:pt x="11956" y="7283"/>
                  </a:cubicBezTo>
                  <a:cubicBezTo>
                    <a:pt x="10837" y="6891"/>
                    <a:pt x="9811" y="6035"/>
                    <a:pt x="9066" y="4870"/>
                  </a:cubicBezTo>
                  <a:cubicBezTo>
                    <a:pt x="8414" y="3857"/>
                    <a:pt x="7954" y="2706"/>
                    <a:pt x="7670" y="1351"/>
                  </a:cubicBezTo>
                  <a:cubicBezTo>
                    <a:pt x="7651" y="1275"/>
                    <a:pt x="7594" y="1225"/>
                    <a:pt x="7504" y="1221"/>
                  </a:cubicBezTo>
                  <a:cubicBezTo>
                    <a:pt x="7429" y="1225"/>
                    <a:pt x="7361" y="1283"/>
                    <a:pt x="7349" y="1359"/>
                  </a:cubicBezTo>
                  <a:cubicBezTo>
                    <a:pt x="7147" y="2706"/>
                    <a:pt x="6585" y="3844"/>
                    <a:pt x="5764" y="4571"/>
                  </a:cubicBezTo>
                  <a:cubicBezTo>
                    <a:pt x="5126" y="5138"/>
                    <a:pt x="4316" y="5441"/>
                    <a:pt x="3543" y="5441"/>
                  </a:cubicBezTo>
                  <a:cubicBezTo>
                    <a:pt x="3159" y="5441"/>
                    <a:pt x="2785" y="5367"/>
                    <a:pt x="2445" y="5213"/>
                  </a:cubicBezTo>
                  <a:cubicBezTo>
                    <a:pt x="1781" y="4910"/>
                    <a:pt x="1219" y="4308"/>
                    <a:pt x="862" y="3509"/>
                  </a:cubicBezTo>
                  <a:cubicBezTo>
                    <a:pt x="501" y="2706"/>
                    <a:pt x="390" y="1823"/>
                    <a:pt x="336" y="1145"/>
                  </a:cubicBezTo>
                  <a:cubicBezTo>
                    <a:pt x="326" y="1052"/>
                    <a:pt x="250" y="993"/>
                    <a:pt x="162" y="993"/>
                  </a:cubicBezTo>
                  <a:cubicBezTo>
                    <a:pt x="68" y="1003"/>
                    <a:pt x="1" y="1079"/>
                    <a:pt x="10" y="1168"/>
                  </a:cubicBezTo>
                  <a:cubicBezTo>
                    <a:pt x="68" y="1872"/>
                    <a:pt x="180" y="2792"/>
                    <a:pt x="563" y="3643"/>
                  </a:cubicBezTo>
                  <a:cubicBezTo>
                    <a:pt x="952" y="4513"/>
                    <a:pt x="1572" y="5174"/>
                    <a:pt x="2311" y="5508"/>
                  </a:cubicBezTo>
                  <a:cubicBezTo>
                    <a:pt x="2695" y="5683"/>
                    <a:pt x="3116" y="5768"/>
                    <a:pt x="3546" y="5768"/>
                  </a:cubicBezTo>
                  <a:cubicBezTo>
                    <a:pt x="4397" y="5768"/>
                    <a:pt x="5284" y="5436"/>
                    <a:pt x="5983" y="4816"/>
                  </a:cubicBezTo>
                  <a:cubicBezTo>
                    <a:pt x="6706" y="4174"/>
                    <a:pt x="7236" y="3241"/>
                    <a:pt x="7522" y="2135"/>
                  </a:cubicBezTo>
                  <a:cubicBezTo>
                    <a:pt x="7816" y="3224"/>
                    <a:pt x="8236" y="4184"/>
                    <a:pt x="8788" y="5049"/>
                  </a:cubicBezTo>
                  <a:cubicBezTo>
                    <a:pt x="9574" y="6271"/>
                    <a:pt x="10658" y="7172"/>
                    <a:pt x="11849" y="7591"/>
                  </a:cubicBezTo>
                  <a:cubicBezTo>
                    <a:pt x="12331" y="7760"/>
                    <a:pt x="12821" y="7845"/>
                    <a:pt x="13290" y="7845"/>
                  </a:cubicBezTo>
                  <a:cubicBezTo>
                    <a:pt x="13731" y="7845"/>
                    <a:pt x="14160" y="7770"/>
                    <a:pt x="14548" y="7622"/>
                  </a:cubicBezTo>
                  <a:cubicBezTo>
                    <a:pt x="15654" y="7198"/>
                    <a:pt x="16556" y="6115"/>
                    <a:pt x="16961" y="4727"/>
                  </a:cubicBezTo>
                  <a:cubicBezTo>
                    <a:pt x="17269" y="3670"/>
                    <a:pt x="17295" y="2572"/>
                    <a:pt x="17278" y="1497"/>
                  </a:cubicBezTo>
                  <a:lnTo>
                    <a:pt x="17278" y="1497"/>
                  </a:lnTo>
                  <a:cubicBezTo>
                    <a:pt x="18031" y="2438"/>
                    <a:pt x="19233" y="3024"/>
                    <a:pt x="20439" y="3024"/>
                  </a:cubicBezTo>
                  <a:cubicBezTo>
                    <a:pt x="20576" y="3024"/>
                    <a:pt x="20714" y="3016"/>
                    <a:pt x="20851" y="3001"/>
                  </a:cubicBezTo>
                  <a:cubicBezTo>
                    <a:pt x="22377" y="2827"/>
                    <a:pt x="23750" y="1680"/>
                    <a:pt x="24197" y="213"/>
                  </a:cubicBezTo>
                  <a:cubicBezTo>
                    <a:pt x="24223" y="124"/>
                    <a:pt x="24174" y="35"/>
                    <a:pt x="24085" y="8"/>
                  </a:cubicBezTo>
                  <a:cubicBezTo>
                    <a:pt x="24069" y="3"/>
                    <a:pt x="24053" y="1"/>
                    <a:pt x="2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1"/>
            <p:cNvSpPr/>
            <p:nvPr/>
          </p:nvSpPr>
          <p:spPr>
            <a:xfrm>
              <a:off x="8136675" y="2102401"/>
              <a:ext cx="235315" cy="133194"/>
            </a:xfrm>
            <a:custGeom>
              <a:rect b="b" l="l" r="r" t="t"/>
              <a:pathLst>
                <a:path extrusionOk="0" h="7540" w="13321">
                  <a:moveTo>
                    <a:pt x="846" y="0"/>
                  </a:moveTo>
                  <a:cubicBezTo>
                    <a:pt x="779" y="0"/>
                    <a:pt x="717" y="41"/>
                    <a:pt x="696" y="104"/>
                  </a:cubicBezTo>
                  <a:cubicBezTo>
                    <a:pt x="1" y="2053"/>
                    <a:pt x="803" y="4346"/>
                    <a:pt x="2516" y="5314"/>
                  </a:cubicBezTo>
                  <a:cubicBezTo>
                    <a:pt x="3052" y="5619"/>
                    <a:pt x="3671" y="5774"/>
                    <a:pt x="4308" y="5774"/>
                  </a:cubicBezTo>
                  <a:cubicBezTo>
                    <a:pt x="4716" y="5774"/>
                    <a:pt x="5131" y="5711"/>
                    <a:pt x="5537" y="5582"/>
                  </a:cubicBezTo>
                  <a:cubicBezTo>
                    <a:pt x="6393" y="5314"/>
                    <a:pt x="7103" y="4775"/>
                    <a:pt x="7531" y="4083"/>
                  </a:cubicBezTo>
                  <a:cubicBezTo>
                    <a:pt x="8602" y="6014"/>
                    <a:pt x="10644" y="7313"/>
                    <a:pt x="12821" y="7540"/>
                  </a:cubicBezTo>
                  <a:cubicBezTo>
                    <a:pt x="12986" y="7437"/>
                    <a:pt x="13156" y="7344"/>
                    <a:pt x="13321" y="7241"/>
                  </a:cubicBezTo>
                  <a:cubicBezTo>
                    <a:pt x="11001" y="7161"/>
                    <a:pt x="8703" y="5751"/>
                    <a:pt x="7678" y="3668"/>
                  </a:cubicBezTo>
                  <a:cubicBezTo>
                    <a:pt x="7651" y="3610"/>
                    <a:pt x="7593" y="3574"/>
                    <a:pt x="7535" y="3574"/>
                  </a:cubicBezTo>
                  <a:lnTo>
                    <a:pt x="7531" y="3574"/>
                  </a:lnTo>
                  <a:cubicBezTo>
                    <a:pt x="7468" y="3574"/>
                    <a:pt x="7414" y="3610"/>
                    <a:pt x="7388" y="3668"/>
                  </a:cubicBezTo>
                  <a:cubicBezTo>
                    <a:pt x="7031" y="4408"/>
                    <a:pt x="6321" y="4997"/>
                    <a:pt x="5438" y="5274"/>
                  </a:cubicBezTo>
                  <a:cubicBezTo>
                    <a:pt x="5072" y="5388"/>
                    <a:pt x="4692" y="5445"/>
                    <a:pt x="4318" y="5445"/>
                  </a:cubicBezTo>
                  <a:cubicBezTo>
                    <a:pt x="3732" y="5445"/>
                    <a:pt x="3160" y="5305"/>
                    <a:pt x="2677" y="5033"/>
                  </a:cubicBezTo>
                  <a:cubicBezTo>
                    <a:pt x="1120" y="4149"/>
                    <a:pt x="371" y="1991"/>
                    <a:pt x="1005" y="215"/>
                  </a:cubicBezTo>
                  <a:cubicBezTo>
                    <a:pt x="1036" y="130"/>
                    <a:pt x="987" y="37"/>
                    <a:pt x="902" y="10"/>
                  </a:cubicBezTo>
                  <a:cubicBezTo>
                    <a:pt x="883" y="4"/>
                    <a:pt x="864" y="0"/>
                    <a:pt x="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1"/>
            <p:cNvSpPr/>
            <p:nvPr/>
          </p:nvSpPr>
          <p:spPr>
            <a:xfrm>
              <a:off x="8505785" y="2062389"/>
              <a:ext cx="49656" cy="68964"/>
            </a:xfrm>
            <a:custGeom>
              <a:rect b="b" l="l" r="r" t="t"/>
              <a:pathLst>
                <a:path extrusionOk="0" h="3904" w="2811">
                  <a:moveTo>
                    <a:pt x="1496" y="1"/>
                  </a:moveTo>
                  <a:cubicBezTo>
                    <a:pt x="1484" y="1"/>
                    <a:pt x="1471" y="2"/>
                    <a:pt x="1459" y="5"/>
                  </a:cubicBezTo>
                  <a:cubicBezTo>
                    <a:pt x="1405" y="17"/>
                    <a:pt x="1357" y="62"/>
                    <a:pt x="1339" y="120"/>
                  </a:cubicBezTo>
                  <a:cubicBezTo>
                    <a:pt x="937" y="1611"/>
                    <a:pt x="505" y="2842"/>
                    <a:pt x="1" y="3904"/>
                  </a:cubicBezTo>
                  <a:cubicBezTo>
                    <a:pt x="206" y="3725"/>
                    <a:pt x="406" y="3538"/>
                    <a:pt x="602" y="3350"/>
                  </a:cubicBezTo>
                  <a:cubicBezTo>
                    <a:pt x="955" y="2512"/>
                    <a:pt x="1271" y="1570"/>
                    <a:pt x="1575" y="495"/>
                  </a:cubicBezTo>
                  <a:cubicBezTo>
                    <a:pt x="1887" y="830"/>
                    <a:pt x="2226" y="1124"/>
                    <a:pt x="2588" y="1383"/>
                  </a:cubicBezTo>
                  <a:cubicBezTo>
                    <a:pt x="2663" y="1302"/>
                    <a:pt x="2739" y="1222"/>
                    <a:pt x="2811" y="1142"/>
                  </a:cubicBezTo>
                  <a:cubicBezTo>
                    <a:pt x="2378" y="839"/>
                    <a:pt x="1977" y="478"/>
                    <a:pt x="1619" y="58"/>
                  </a:cubicBezTo>
                  <a:cubicBezTo>
                    <a:pt x="1591" y="22"/>
                    <a:pt x="1545" y="1"/>
                    <a:pt x="1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1"/>
            <p:cNvSpPr/>
            <p:nvPr/>
          </p:nvSpPr>
          <p:spPr>
            <a:xfrm>
              <a:off x="8172058" y="1226976"/>
              <a:ext cx="294493" cy="185147"/>
            </a:xfrm>
            <a:custGeom>
              <a:rect b="b" l="l" r="r" t="t"/>
              <a:pathLst>
                <a:path extrusionOk="0" h="10481" w="16671">
                  <a:moveTo>
                    <a:pt x="5559" y="1"/>
                  </a:moveTo>
                  <a:cubicBezTo>
                    <a:pt x="5142" y="1"/>
                    <a:pt x="4751" y="121"/>
                    <a:pt x="4458" y="427"/>
                  </a:cubicBezTo>
                  <a:cubicBezTo>
                    <a:pt x="4096" y="810"/>
                    <a:pt x="4007" y="1376"/>
                    <a:pt x="4003" y="1903"/>
                  </a:cubicBezTo>
                  <a:cubicBezTo>
                    <a:pt x="3997" y="2817"/>
                    <a:pt x="4198" y="3727"/>
                    <a:pt x="4591" y="4553"/>
                  </a:cubicBezTo>
                  <a:cubicBezTo>
                    <a:pt x="4485" y="4544"/>
                    <a:pt x="4378" y="4539"/>
                    <a:pt x="4271" y="4539"/>
                  </a:cubicBezTo>
                  <a:cubicBezTo>
                    <a:pt x="3100" y="4539"/>
                    <a:pt x="1875" y="5061"/>
                    <a:pt x="1013" y="5842"/>
                  </a:cubicBezTo>
                  <a:cubicBezTo>
                    <a:pt x="456" y="6346"/>
                    <a:pt x="1" y="7087"/>
                    <a:pt x="161" y="7822"/>
                  </a:cubicBezTo>
                  <a:cubicBezTo>
                    <a:pt x="371" y="8759"/>
                    <a:pt x="1433" y="9210"/>
                    <a:pt x="2370" y="9401"/>
                  </a:cubicBezTo>
                  <a:cubicBezTo>
                    <a:pt x="3643" y="9662"/>
                    <a:pt x="4938" y="9715"/>
                    <a:pt x="6239" y="9715"/>
                  </a:cubicBezTo>
                  <a:cubicBezTo>
                    <a:pt x="7149" y="9715"/>
                    <a:pt x="8062" y="9689"/>
                    <a:pt x="8972" y="9689"/>
                  </a:cubicBezTo>
                  <a:cubicBezTo>
                    <a:pt x="9125" y="9689"/>
                    <a:pt x="9278" y="9690"/>
                    <a:pt x="9431" y="9692"/>
                  </a:cubicBezTo>
                  <a:cubicBezTo>
                    <a:pt x="11831" y="9718"/>
                    <a:pt x="14324" y="9968"/>
                    <a:pt x="16671" y="10481"/>
                  </a:cubicBezTo>
                  <a:cubicBezTo>
                    <a:pt x="12821" y="7858"/>
                    <a:pt x="11215" y="2634"/>
                    <a:pt x="7112" y="439"/>
                  </a:cubicBezTo>
                  <a:cubicBezTo>
                    <a:pt x="6645" y="189"/>
                    <a:pt x="6081" y="1"/>
                    <a:pt x="5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1"/>
            <p:cNvSpPr/>
            <p:nvPr/>
          </p:nvSpPr>
          <p:spPr>
            <a:xfrm>
              <a:off x="8281828" y="1307281"/>
              <a:ext cx="468635" cy="436202"/>
            </a:xfrm>
            <a:custGeom>
              <a:rect b="b" l="l" r="r" t="t"/>
              <a:pathLst>
                <a:path extrusionOk="0" h="24693" w="26529">
                  <a:moveTo>
                    <a:pt x="189" y="0"/>
                  </a:moveTo>
                  <a:cubicBezTo>
                    <a:pt x="124" y="0"/>
                    <a:pt x="61" y="39"/>
                    <a:pt x="37" y="105"/>
                  </a:cubicBezTo>
                  <a:cubicBezTo>
                    <a:pt x="0" y="185"/>
                    <a:pt x="41" y="283"/>
                    <a:pt x="126" y="314"/>
                  </a:cubicBezTo>
                  <a:cubicBezTo>
                    <a:pt x="3471" y="1652"/>
                    <a:pt x="6701" y="3486"/>
                    <a:pt x="9806" y="5806"/>
                  </a:cubicBezTo>
                  <a:cubicBezTo>
                    <a:pt x="12964" y="8156"/>
                    <a:pt x="15989" y="11011"/>
                    <a:pt x="18870" y="14353"/>
                  </a:cubicBezTo>
                  <a:cubicBezTo>
                    <a:pt x="18946" y="14429"/>
                    <a:pt x="19008" y="14513"/>
                    <a:pt x="19080" y="14589"/>
                  </a:cubicBezTo>
                  <a:cubicBezTo>
                    <a:pt x="19575" y="15169"/>
                    <a:pt x="20061" y="15757"/>
                    <a:pt x="20552" y="16364"/>
                  </a:cubicBezTo>
                  <a:cubicBezTo>
                    <a:pt x="20801" y="16677"/>
                    <a:pt x="21047" y="16994"/>
                    <a:pt x="21297" y="17315"/>
                  </a:cubicBezTo>
                  <a:cubicBezTo>
                    <a:pt x="22448" y="18800"/>
                    <a:pt x="23576" y="20366"/>
                    <a:pt x="24674" y="22012"/>
                  </a:cubicBezTo>
                  <a:cubicBezTo>
                    <a:pt x="25262" y="22895"/>
                    <a:pt x="25838" y="23787"/>
                    <a:pt x="26409" y="24693"/>
                  </a:cubicBezTo>
                  <a:cubicBezTo>
                    <a:pt x="26454" y="24555"/>
                    <a:pt x="26494" y="24416"/>
                    <a:pt x="26529" y="24278"/>
                  </a:cubicBezTo>
                  <a:cubicBezTo>
                    <a:pt x="26012" y="23457"/>
                    <a:pt x="25485" y="22636"/>
                    <a:pt x="24946" y="21833"/>
                  </a:cubicBezTo>
                  <a:cubicBezTo>
                    <a:pt x="23082" y="19045"/>
                    <a:pt x="21149" y="16485"/>
                    <a:pt x="19142" y="14165"/>
                  </a:cubicBezTo>
                  <a:cubicBezTo>
                    <a:pt x="18884" y="13862"/>
                    <a:pt x="18625" y="13563"/>
                    <a:pt x="18361" y="13274"/>
                  </a:cubicBezTo>
                  <a:cubicBezTo>
                    <a:pt x="15493" y="10062"/>
                    <a:pt x="12491" y="7326"/>
                    <a:pt x="9364" y="5070"/>
                  </a:cubicBezTo>
                  <a:cubicBezTo>
                    <a:pt x="6428" y="2959"/>
                    <a:pt x="3391" y="1269"/>
                    <a:pt x="246" y="11"/>
                  </a:cubicBezTo>
                  <a:cubicBezTo>
                    <a:pt x="227" y="4"/>
                    <a:pt x="208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1"/>
            <p:cNvSpPr/>
            <p:nvPr/>
          </p:nvSpPr>
          <p:spPr>
            <a:xfrm>
              <a:off x="8404053" y="1609741"/>
              <a:ext cx="331219" cy="210655"/>
            </a:xfrm>
            <a:custGeom>
              <a:rect b="b" l="l" r="r" t="t"/>
              <a:pathLst>
                <a:path extrusionOk="0" h="11925" w="18750">
                  <a:moveTo>
                    <a:pt x="9519" y="0"/>
                  </a:moveTo>
                  <a:cubicBezTo>
                    <a:pt x="8909" y="0"/>
                    <a:pt x="8292" y="207"/>
                    <a:pt x="7874" y="652"/>
                  </a:cubicBezTo>
                  <a:cubicBezTo>
                    <a:pt x="7347" y="1223"/>
                    <a:pt x="7227" y="2057"/>
                    <a:pt x="7169" y="2833"/>
                  </a:cubicBezTo>
                  <a:cubicBezTo>
                    <a:pt x="6128" y="2555"/>
                    <a:pt x="5056" y="2278"/>
                    <a:pt x="3987" y="2278"/>
                  </a:cubicBezTo>
                  <a:cubicBezTo>
                    <a:pt x="3700" y="2278"/>
                    <a:pt x="3414" y="2298"/>
                    <a:pt x="3128" y="2343"/>
                  </a:cubicBezTo>
                  <a:cubicBezTo>
                    <a:pt x="1780" y="2557"/>
                    <a:pt x="442" y="3498"/>
                    <a:pt x="215" y="4845"/>
                  </a:cubicBezTo>
                  <a:cubicBezTo>
                    <a:pt x="1" y="6125"/>
                    <a:pt x="848" y="7393"/>
                    <a:pt x="1950" y="8075"/>
                  </a:cubicBezTo>
                  <a:cubicBezTo>
                    <a:pt x="3048" y="8762"/>
                    <a:pt x="4363" y="8989"/>
                    <a:pt x="5639" y="9222"/>
                  </a:cubicBezTo>
                  <a:cubicBezTo>
                    <a:pt x="8953" y="9819"/>
                    <a:pt x="12250" y="10498"/>
                    <a:pt x="15533" y="11264"/>
                  </a:cubicBezTo>
                  <a:cubicBezTo>
                    <a:pt x="15832" y="11336"/>
                    <a:pt x="16952" y="11670"/>
                    <a:pt x="18000" y="11925"/>
                  </a:cubicBezTo>
                  <a:cubicBezTo>
                    <a:pt x="18103" y="11661"/>
                    <a:pt x="18214" y="11390"/>
                    <a:pt x="18312" y="11118"/>
                  </a:cubicBezTo>
                  <a:cubicBezTo>
                    <a:pt x="18352" y="11011"/>
                    <a:pt x="18393" y="10908"/>
                    <a:pt x="18428" y="10805"/>
                  </a:cubicBezTo>
                  <a:cubicBezTo>
                    <a:pt x="18539" y="10506"/>
                    <a:pt x="18646" y="10212"/>
                    <a:pt x="18749" y="9913"/>
                  </a:cubicBezTo>
                  <a:cubicBezTo>
                    <a:pt x="18374" y="9315"/>
                    <a:pt x="17991" y="8717"/>
                    <a:pt x="17603" y="8124"/>
                  </a:cubicBezTo>
                  <a:cubicBezTo>
                    <a:pt x="16618" y="6607"/>
                    <a:pt x="15591" y="5113"/>
                    <a:pt x="14494" y="3673"/>
                  </a:cubicBezTo>
                  <a:cubicBezTo>
                    <a:pt x="13682" y="2611"/>
                    <a:pt x="12812" y="1567"/>
                    <a:pt x="11714" y="803"/>
                  </a:cubicBezTo>
                  <a:cubicBezTo>
                    <a:pt x="11139" y="407"/>
                    <a:pt x="10493" y="90"/>
                    <a:pt x="9797" y="14"/>
                  </a:cubicBezTo>
                  <a:cubicBezTo>
                    <a:pt x="9705" y="5"/>
                    <a:pt x="9612" y="0"/>
                    <a:pt x="9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1"/>
            <p:cNvSpPr/>
            <p:nvPr/>
          </p:nvSpPr>
          <p:spPr>
            <a:xfrm>
              <a:off x="8538483" y="1678953"/>
              <a:ext cx="191100" cy="127188"/>
            </a:xfrm>
            <a:custGeom>
              <a:rect b="b" l="l" r="r" t="t"/>
              <a:pathLst>
                <a:path extrusionOk="0" h="7200" w="10818">
                  <a:moveTo>
                    <a:pt x="186" y="0"/>
                  </a:moveTo>
                  <a:cubicBezTo>
                    <a:pt x="131" y="0"/>
                    <a:pt x="76" y="28"/>
                    <a:pt x="50" y="76"/>
                  </a:cubicBezTo>
                  <a:cubicBezTo>
                    <a:pt x="1" y="156"/>
                    <a:pt x="27" y="254"/>
                    <a:pt x="103" y="303"/>
                  </a:cubicBezTo>
                  <a:cubicBezTo>
                    <a:pt x="3721" y="2444"/>
                    <a:pt x="7268" y="4750"/>
                    <a:pt x="10702" y="7200"/>
                  </a:cubicBezTo>
                  <a:cubicBezTo>
                    <a:pt x="10742" y="7093"/>
                    <a:pt x="10783" y="6990"/>
                    <a:pt x="10818" y="6887"/>
                  </a:cubicBezTo>
                  <a:cubicBezTo>
                    <a:pt x="7396" y="4447"/>
                    <a:pt x="3869" y="2154"/>
                    <a:pt x="268" y="22"/>
                  </a:cubicBezTo>
                  <a:cubicBezTo>
                    <a:pt x="243" y="7"/>
                    <a:pt x="214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1"/>
            <p:cNvSpPr/>
            <p:nvPr/>
          </p:nvSpPr>
          <p:spPr>
            <a:xfrm>
              <a:off x="8659294" y="1450703"/>
              <a:ext cx="121906" cy="277023"/>
            </a:xfrm>
            <a:custGeom>
              <a:rect b="b" l="l" r="r" t="t"/>
              <a:pathLst>
                <a:path extrusionOk="0" h="15682" w="6901">
                  <a:moveTo>
                    <a:pt x="3186" y="1"/>
                  </a:moveTo>
                  <a:cubicBezTo>
                    <a:pt x="1974" y="1"/>
                    <a:pt x="871" y="981"/>
                    <a:pt x="450" y="2139"/>
                  </a:cubicBezTo>
                  <a:cubicBezTo>
                    <a:pt x="1" y="3378"/>
                    <a:pt x="178" y="4757"/>
                    <a:pt x="513" y="6033"/>
                  </a:cubicBezTo>
                  <a:cubicBezTo>
                    <a:pt x="1428" y="9517"/>
                    <a:pt x="3413" y="12595"/>
                    <a:pt x="5295" y="15682"/>
                  </a:cubicBezTo>
                  <a:cubicBezTo>
                    <a:pt x="6344" y="11770"/>
                    <a:pt x="6901" y="7652"/>
                    <a:pt x="6901" y="3410"/>
                  </a:cubicBezTo>
                  <a:cubicBezTo>
                    <a:pt x="6901" y="3218"/>
                    <a:pt x="6901" y="3026"/>
                    <a:pt x="6896" y="2839"/>
                  </a:cubicBezTo>
                  <a:cubicBezTo>
                    <a:pt x="6406" y="2023"/>
                    <a:pt x="5799" y="1287"/>
                    <a:pt x="5032" y="720"/>
                  </a:cubicBezTo>
                  <a:cubicBezTo>
                    <a:pt x="4564" y="368"/>
                    <a:pt x="4024" y="78"/>
                    <a:pt x="3444" y="16"/>
                  </a:cubicBezTo>
                  <a:cubicBezTo>
                    <a:pt x="3357" y="6"/>
                    <a:pt x="3271" y="1"/>
                    <a:pt x="3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1"/>
            <p:cNvSpPr/>
            <p:nvPr/>
          </p:nvSpPr>
          <p:spPr>
            <a:xfrm>
              <a:off x="8457154" y="1250153"/>
              <a:ext cx="173311" cy="307300"/>
            </a:xfrm>
            <a:custGeom>
              <a:rect b="b" l="l" r="r" t="t"/>
              <a:pathLst>
                <a:path extrusionOk="0" h="17396" w="9811">
                  <a:moveTo>
                    <a:pt x="2264" y="1"/>
                  </a:moveTo>
                  <a:cubicBezTo>
                    <a:pt x="2138" y="1"/>
                    <a:pt x="2011" y="22"/>
                    <a:pt x="1883" y="68"/>
                  </a:cubicBezTo>
                  <a:cubicBezTo>
                    <a:pt x="1" y="751"/>
                    <a:pt x="1187" y="4579"/>
                    <a:pt x="1656" y="5819"/>
                  </a:cubicBezTo>
                  <a:cubicBezTo>
                    <a:pt x="3266" y="10084"/>
                    <a:pt x="6634" y="13719"/>
                    <a:pt x="9253" y="17395"/>
                  </a:cubicBezTo>
                  <a:cubicBezTo>
                    <a:pt x="8909" y="15954"/>
                    <a:pt x="9062" y="15637"/>
                    <a:pt x="9035" y="14896"/>
                  </a:cubicBezTo>
                  <a:cubicBezTo>
                    <a:pt x="8998" y="13924"/>
                    <a:pt x="9074" y="12952"/>
                    <a:pt x="9186" y="11989"/>
                  </a:cubicBezTo>
                  <a:cubicBezTo>
                    <a:pt x="9418" y="9985"/>
                    <a:pt x="9811" y="7987"/>
                    <a:pt x="9725" y="5975"/>
                  </a:cubicBezTo>
                  <a:cubicBezTo>
                    <a:pt x="9681" y="4940"/>
                    <a:pt x="9484" y="3861"/>
                    <a:pt x="8847" y="3045"/>
                  </a:cubicBezTo>
                  <a:cubicBezTo>
                    <a:pt x="8669" y="2817"/>
                    <a:pt x="8450" y="2607"/>
                    <a:pt x="8173" y="2514"/>
                  </a:cubicBezTo>
                  <a:cubicBezTo>
                    <a:pt x="8063" y="2474"/>
                    <a:pt x="7949" y="2456"/>
                    <a:pt x="7835" y="2456"/>
                  </a:cubicBezTo>
                  <a:cubicBezTo>
                    <a:pt x="7440" y="2456"/>
                    <a:pt x="7041" y="2671"/>
                    <a:pt x="6768" y="2969"/>
                  </a:cubicBezTo>
                  <a:cubicBezTo>
                    <a:pt x="6416" y="3356"/>
                    <a:pt x="6229" y="3860"/>
                    <a:pt x="6050" y="4355"/>
                  </a:cubicBezTo>
                  <a:lnTo>
                    <a:pt x="6050" y="4355"/>
                  </a:lnTo>
                  <a:cubicBezTo>
                    <a:pt x="6164" y="4037"/>
                    <a:pt x="5559" y="3093"/>
                    <a:pt x="5403" y="2821"/>
                  </a:cubicBezTo>
                  <a:cubicBezTo>
                    <a:pt x="5113" y="2308"/>
                    <a:pt x="4757" y="1831"/>
                    <a:pt x="4351" y="1407"/>
                  </a:cubicBezTo>
                  <a:cubicBezTo>
                    <a:pt x="3844" y="882"/>
                    <a:pt x="3080" y="1"/>
                    <a:pt x="2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1"/>
            <p:cNvSpPr/>
            <p:nvPr/>
          </p:nvSpPr>
          <p:spPr>
            <a:xfrm>
              <a:off x="8555106" y="1340403"/>
              <a:ext cx="67233" cy="224610"/>
            </a:xfrm>
            <a:custGeom>
              <a:rect b="b" l="l" r="r" t="t"/>
              <a:pathLst>
                <a:path extrusionOk="0" h="12715" w="3806">
                  <a:moveTo>
                    <a:pt x="157" y="1"/>
                  </a:moveTo>
                  <a:cubicBezTo>
                    <a:pt x="68" y="5"/>
                    <a:pt x="1" y="85"/>
                    <a:pt x="10" y="174"/>
                  </a:cubicBezTo>
                  <a:cubicBezTo>
                    <a:pt x="336" y="4471"/>
                    <a:pt x="1536" y="8776"/>
                    <a:pt x="3476" y="12624"/>
                  </a:cubicBezTo>
                  <a:cubicBezTo>
                    <a:pt x="3503" y="12683"/>
                    <a:pt x="3560" y="12714"/>
                    <a:pt x="3618" y="12714"/>
                  </a:cubicBezTo>
                  <a:cubicBezTo>
                    <a:pt x="3645" y="12714"/>
                    <a:pt x="3667" y="12710"/>
                    <a:pt x="3694" y="12696"/>
                  </a:cubicBezTo>
                  <a:cubicBezTo>
                    <a:pt x="3775" y="12657"/>
                    <a:pt x="3806" y="12558"/>
                    <a:pt x="3766" y="12478"/>
                  </a:cubicBezTo>
                  <a:cubicBezTo>
                    <a:pt x="1843" y="8669"/>
                    <a:pt x="657" y="4403"/>
                    <a:pt x="336" y="148"/>
                  </a:cubicBezTo>
                  <a:cubicBezTo>
                    <a:pt x="326" y="59"/>
                    <a:pt x="251" y="1"/>
                    <a:pt x="1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1"/>
            <p:cNvSpPr/>
            <p:nvPr/>
          </p:nvSpPr>
          <p:spPr>
            <a:xfrm>
              <a:off x="8255596" y="1445439"/>
              <a:ext cx="290006" cy="117649"/>
            </a:xfrm>
            <a:custGeom>
              <a:rect b="b" l="l" r="r" t="t"/>
              <a:pathLst>
                <a:path extrusionOk="0" h="6660" w="16417">
                  <a:moveTo>
                    <a:pt x="5883" y="0"/>
                  </a:moveTo>
                  <a:cubicBezTo>
                    <a:pt x="5761" y="0"/>
                    <a:pt x="5640" y="9"/>
                    <a:pt x="5518" y="28"/>
                  </a:cubicBezTo>
                  <a:cubicBezTo>
                    <a:pt x="5041" y="100"/>
                    <a:pt x="4568" y="358"/>
                    <a:pt x="4354" y="795"/>
                  </a:cubicBezTo>
                  <a:cubicBezTo>
                    <a:pt x="4149" y="1201"/>
                    <a:pt x="4207" y="1700"/>
                    <a:pt x="4394" y="2120"/>
                  </a:cubicBezTo>
                  <a:cubicBezTo>
                    <a:pt x="4582" y="2535"/>
                    <a:pt x="4889" y="2883"/>
                    <a:pt x="5189" y="3226"/>
                  </a:cubicBezTo>
                  <a:cubicBezTo>
                    <a:pt x="4958" y="3203"/>
                    <a:pt x="4726" y="3192"/>
                    <a:pt x="4493" y="3192"/>
                  </a:cubicBezTo>
                  <a:cubicBezTo>
                    <a:pt x="3679" y="3192"/>
                    <a:pt x="2863" y="3330"/>
                    <a:pt x="2092" y="3600"/>
                  </a:cubicBezTo>
                  <a:cubicBezTo>
                    <a:pt x="1271" y="3891"/>
                    <a:pt x="451" y="4395"/>
                    <a:pt x="143" y="5212"/>
                  </a:cubicBezTo>
                  <a:cubicBezTo>
                    <a:pt x="27" y="5523"/>
                    <a:pt x="0" y="5894"/>
                    <a:pt x="184" y="6170"/>
                  </a:cubicBezTo>
                  <a:cubicBezTo>
                    <a:pt x="442" y="6577"/>
                    <a:pt x="999" y="6635"/>
                    <a:pt x="1481" y="6647"/>
                  </a:cubicBezTo>
                  <a:cubicBezTo>
                    <a:pt x="1785" y="6655"/>
                    <a:pt x="2089" y="6659"/>
                    <a:pt x="2392" y="6659"/>
                  </a:cubicBezTo>
                  <a:cubicBezTo>
                    <a:pt x="5814" y="6659"/>
                    <a:pt x="9221" y="6182"/>
                    <a:pt x="12638" y="5952"/>
                  </a:cubicBezTo>
                  <a:cubicBezTo>
                    <a:pt x="13369" y="5908"/>
                    <a:pt x="16416" y="5715"/>
                    <a:pt x="15930" y="5144"/>
                  </a:cubicBezTo>
                  <a:cubicBezTo>
                    <a:pt x="14989" y="4034"/>
                    <a:pt x="13272" y="3003"/>
                    <a:pt x="12041" y="2268"/>
                  </a:cubicBezTo>
                  <a:cubicBezTo>
                    <a:pt x="10456" y="1325"/>
                    <a:pt x="8753" y="581"/>
                    <a:pt x="6959" y="157"/>
                  </a:cubicBezTo>
                  <a:cubicBezTo>
                    <a:pt x="6605" y="74"/>
                    <a:pt x="6244" y="0"/>
                    <a:pt x="58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1"/>
            <p:cNvSpPr/>
            <p:nvPr/>
          </p:nvSpPr>
          <p:spPr>
            <a:xfrm>
              <a:off x="8368899" y="1492357"/>
              <a:ext cx="292921" cy="120882"/>
            </a:xfrm>
            <a:custGeom>
              <a:rect b="b" l="l" r="r" t="t"/>
              <a:pathLst>
                <a:path extrusionOk="0" h="6843" w="16582">
                  <a:moveTo>
                    <a:pt x="179" y="0"/>
                  </a:moveTo>
                  <a:cubicBezTo>
                    <a:pt x="102" y="0"/>
                    <a:pt x="35" y="55"/>
                    <a:pt x="19" y="133"/>
                  </a:cubicBezTo>
                  <a:cubicBezTo>
                    <a:pt x="0" y="218"/>
                    <a:pt x="59" y="307"/>
                    <a:pt x="144" y="320"/>
                  </a:cubicBezTo>
                  <a:cubicBezTo>
                    <a:pt x="2833" y="856"/>
                    <a:pt x="5876" y="1458"/>
                    <a:pt x="8695" y="2475"/>
                  </a:cubicBezTo>
                  <a:cubicBezTo>
                    <a:pt x="11242" y="3394"/>
                    <a:pt x="13731" y="4808"/>
                    <a:pt x="16300" y="6806"/>
                  </a:cubicBezTo>
                  <a:cubicBezTo>
                    <a:pt x="16327" y="6829"/>
                    <a:pt x="16364" y="6842"/>
                    <a:pt x="16399" y="6842"/>
                  </a:cubicBezTo>
                  <a:cubicBezTo>
                    <a:pt x="16448" y="6842"/>
                    <a:pt x="16497" y="6820"/>
                    <a:pt x="16528" y="6779"/>
                  </a:cubicBezTo>
                  <a:cubicBezTo>
                    <a:pt x="16582" y="6709"/>
                    <a:pt x="16568" y="6606"/>
                    <a:pt x="16497" y="6548"/>
                  </a:cubicBezTo>
                  <a:cubicBezTo>
                    <a:pt x="13905" y="4531"/>
                    <a:pt x="11385" y="3100"/>
                    <a:pt x="8806" y="2167"/>
                  </a:cubicBezTo>
                  <a:cubicBezTo>
                    <a:pt x="5965" y="1141"/>
                    <a:pt x="2905" y="539"/>
                    <a:pt x="210" y="3"/>
                  </a:cubicBezTo>
                  <a:cubicBezTo>
                    <a:pt x="200" y="1"/>
                    <a:pt x="189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1"/>
            <p:cNvSpPr/>
            <p:nvPr/>
          </p:nvSpPr>
          <p:spPr>
            <a:xfrm>
              <a:off x="8032823" y="679432"/>
              <a:ext cx="684872" cy="524103"/>
            </a:xfrm>
            <a:custGeom>
              <a:rect b="b" l="l" r="r" t="t"/>
              <a:pathLst>
                <a:path extrusionOk="0" h="29669" w="38770">
                  <a:moveTo>
                    <a:pt x="357" y="0"/>
                  </a:moveTo>
                  <a:cubicBezTo>
                    <a:pt x="54" y="1026"/>
                    <a:pt x="1" y="2168"/>
                    <a:pt x="286" y="3404"/>
                  </a:cubicBezTo>
                  <a:cubicBezTo>
                    <a:pt x="812" y="5692"/>
                    <a:pt x="2833" y="7373"/>
                    <a:pt x="4996" y="8283"/>
                  </a:cubicBezTo>
                  <a:cubicBezTo>
                    <a:pt x="7566" y="9364"/>
                    <a:pt x="10375" y="9581"/>
                    <a:pt x="13184" y="9581"/>
                  </a:cubicBezTo>
                  <a:cubicBezTo>
                    <a:pt x="14062" y="9581"/>
                    <a:pt x="14939" y="9560"/>
                    <a:pt x="15809" y="9537"/>
                  </a:cubicBezTo>
                  <a:lnTo>
                    <a:pt x="15809" y="9537"/>
                  </a:lnTo>
                  <a:cubicBezTo>
                    <a:pt x="14351" y="11451"/>
                    <a:pt x="12919" y="13427"/>
                    <a:pt x="12023" y="15666"/>
                  </a:cubicBezTo>
                  <a:cubicBezTo>
                    <a:pt x="11125" y="17906"/>
                    <a:pt x="10804" y="20453"/>
                    <a:pt x="11612" y="22728"/>
                  </a:cubicBezTo>
                  <a:cubicBezTo>
                    <a:pt x="12410" y="24995"/>
                    <a:pt x="14489" y="26890"/>
                    <a:pt x="16894" y="27037"/>
                  </a:cubicBezTo>
                  <a:cubicBezTo>
                    <a:pt x="16999" y="27044"/>
                    <a:pt x="17104" y="27047"/>
                    <a:pt x="17208" y="27047"/>
                  </a:cubicBezTo>
                  <a:cubicBezTo>
                    <a:pt x="18809" y="27047"/>
                    <a:pt x="20351" y="26325"/>
                    <a:pt x="21648" y="25378"/>
                  </a:cubicBezTo>
                  <a:cubicBezTo>
                    <a:pt x="23495" y="24035"/>
                    <a:pt x="24990" y="22211"/>
                    <a:pt x="25941" y="20132"/>
                  </a:cubicBezTo>
                  <a:cubicBezTo>
                    <a:pt x="26418" y="24713"/>
                    <a:pt x="29910" y="29138"/>
                    <a:pt x="34496" y="29625"/>
                  </a:cubicBezTo>
                  <a:cubicBezTo>
                    <a:pt x="34775" y="29655"/>
                    <a:pt x="35054" y="29669"/>
                    <a:pt x="35332" y="29669"/>
                  </a:cubicBezTo>
                  <a:cubicBezTo>
                    <a:pt x="36513" y="29669"/>
                    <a:pt x="37679" y="29409"/>
                    <a:pt x="38770" y="28946"/>
                  </a:cubicBezTo>
                  <a:cubicBezTo>
                    <a:pt x="32311" y="13356"/>
                    <a:pt x="17763" y="1963"/>
                    <a:pt x="3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1"/>
            <p:cNvSpPr/>
            <p:nvPr/>
          </p:nvSpPr>
          <p:spPr>
            <a:xfrm>
              <a:off x="7897208" y="1350561"/>
              <a:ext cx="138776" cy="183469"/>
            </a:xfrm>
            <a:custGeom>
              <a:rect b="b" l="l" r="r" t="t"/>
              <a:pathLst>
                <a:path extrusionOk="0" h="10386" w="7856">
                  <a:moveTo>
                    <a:pt x="1" y="1"/>
                  </a:moveTo>
                  <a:lnTo>
                    <a:pt x="1" y="118"/>
                  </a:lnTo>
                  <a:lnTo>
                    <a:pt x="1" y="122"/>
                  </a:lnTo>
                  <a:cubicBezTo>
                    <a:pt x="32" y="1299"/>
                    <a:pt x="120" y="2477"/>
                    <a:pt x="259" y="3645"/>
                  </a:cubicBezTo>
                  <a:cubicBezTo>
                    <a:pt x="291" y="3896"/>
                    <a:pt x="322" y="4145"/>
                    <a:pt x="361" y="4395"/>
                  </a:cubicBezTo>
                  <a:cubicBezTo>
                    <a:pt x="366" y="4453"/>
                    <a:pt x="380" y="4507"/>
                    <a:pt x="384" y="4565"/>
                  </a:cubicBezTo>
                  <a:cubicBezTo>
                    <a:pt x="532" y="5479"/>
                    <a:pt x="759" y="6375"/>
                    <a:pt x="1182" y="7192"/>
                  </a:cubicBezTo>
                  <a:cubicBezTo>
                    <a:pt x="1504" y="7803"/>
                    <a:pt x="1950" y="8374"/>
                    <a:pt x="2498" y="8794"/>
                  </a:cubicBezTo>
                  <a:cubicBezTo>
                    <a:pt x="2556" y="8843"/>
                    <a:pt x="2619" y="8891"/>
                    <a:pt x="2686" y="8932"/>
                  </a:cubicBezTo>
                  <a:cubicBezTo>
                    <a:pt x="3060" y="9191"/>
                    <a:pt x="3476" y="9378"/>
                    <a:pt x="3921" y="9476"/>
                  </a:cubicBezTo>
                  <a:cubicBezTo>
                    <a:pt x="4524" y="9601"/>
                    <a:pt x="5148" y="9556"/>
                    <a:pt x="5759" y="9623"/>
                  </a:cubicBezTo>
                  <a:cubicBezTo>
                    <a:pt x="6245" y="9673"/>
                    <a:pt x="6745" y="9811"/>
                    <a:pt x="7120" y="10110"/>
                  </a:cubicBezTo>
                  <a:cubicBezTo>
                    <a:pt x="7217" y="10190"/>
                    <a:pt x="7312" y="10283"/>
                    <a:pt x="7388" y="10386"/>
                  </a:cubicBezTo>
                  <a:cubicBezTo>
                    <a:pt x="7388" y="10350"/>
                    <a:pt x="7392" y="10310"/>
                    <a:pt x="7392" y="10274"/>
                  </a:cubicBezTo>
                  <a:cubicBezTo>
                    <a:pt x="7454" y="9338"/>
                    <a:pt x="7695" y="8584"/>
                    <a:pt x="7748" y="7639"/>
                  </a:cubicBezTo>
                  <a:cubicBezTo>
                    <a:pt x="7812" y="6317"/>
                    <a:pt x="7856" y="4903"/>
                    <a:pt x="7213" y="3758"/>
                  </a:cubicBezTo>
                  <a:cubicBezTo>
                    <a:pt x="7186" y="3704"/>
                    <a:pt x="7155" y="3655"/>
                    <a:pt x="7124" y="3601"/>
                  </a:cubicBezTo>
                  <a:cubicBezTo>
                    <a:pt x="7110" y="3583"/>
                    <a:pt x="7098" y="3561"/>
                    <a:pt x="7084" y="3543"/>
                  </a:cubicBezTo>
                  <a:cubicBezTo>
                    <a:pt x="6593" y="2803"/>
                    <a:pt x="5852" y="2294"/>
                    <a:pt x="5037" y="1915"/>
                  </a:cubicBezTo>
                  <a:cubicBezTo>
                    <a:pt x="4987" y="1888"/>
                    <a:pt x="4930" y="1866"/>
                    <a:pt x="4876" y="1839"/>
                  </a:cubicBezTo>
                  <a:cubicBezTo>
                    <a:pt x="4528" y="1687"/>
                    <a:pt x="4166" y="1553"/>
                    <a:pt x="3810" y="1438"/>
                  </a:cubicBezTo>
                  <a:cubicBezTo>
                    <a:pt x="2592" y="1040"/>
                    <a:pt x="1254" y="813"/>
                    <a:pt x="188" y="130"/>
                  </a:cubicBezTo>
                  <a:cubicBezTo>
                    <a:pt x="120" y="85"/>
                    <a:pt x="58" y="5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1"/>
            <p:cNvSpPr/>
            <p:nvPr/>
          </p:nvSpPr>
          <p:spPr>
            <a:xfrm>
              <a:off x="7897208" y="1350561"/>
              <a:ext cx="130580" cy="183469"/>
            </a:xfrm>
            <a:custGeom>
              <a:rect b="b" l="l" r="r" t="t"/>
              <a:pathLst>
                <a:path extrusionOk="0" h="10386" w="7392">
                  <a:moveTo>
                    <a:pt x="1" y="1"/>
                  </a:moveTo>
                  <a:lnTo>
                    <a:pt x="1" y="118"/>
                  </a:lnTo>
                  <a:lnTo>
                    <a:pt x="1" y="122"/>
                  </a:lnTo>
                  <a:cubicBezTo>
                    <a:pt x="558" y="1483"/>
                    <a:pt x="1276" y="2758"/>
                    <a:pt x="2155" y="3913"/>
                  </a:cubicBezTo>
                  <a:cubicBezTo>
                    <a:pt x="2319" y="4132"/>
                    <a:pt x="2490" y="4346"/>
                    <a:pt x="2673" y="4555"/>
                  </a:cubicBezTo>
                  <a:cubicBezTo>
                    <a:pt x="2721" y="4609"/>
                    <a:pt x="2766" y="4662"/>
                    <a:pt x="2815" y="4716"/>
                  </a:cubicBezTo>
                  <a:cubicBezTo>
                    <a:pt x="3167" y="5123"/>
                    <a:pt x="3534" y="5510"/>
                    <a:pt x="3890" y="5889"/>
                  </a:cubicBezTo>
                  <a:cubicBezTo>
                    <a:pt x="3993" y="5996"/>
                    <a:pt x="4096" y="6103"/>
                    <a:pt x="4203" y="6215"/>
                  </a:cubicBezTo>
                  <a:cubicBezTo>
                    <a:pt x="4225" y="6241"/>
                    <a:pt x="4247" y="6264"/>
                    <a:pt x="4273" y="6291"/>
                  </a:cubicBezTo>
                  <a:cubicBezTo>
                    <a:pt x="4586" y="6626"/>
                    <a:pt x="4899" y="6969"/>
                    <a:pt x="5197" y="7326"/>
                  </a:cubicBezTo>
                  <a:cubicBezTo>
                    <a:pt x="5376" y="7540"/>
                    <a:pt x="5545" y="7754"/>
                    <a:pt x="5710" y="7964"/>
                  </a:cubicBezTo>
                  <a:cubicBezTo>
                    <a:pt x="5745" y="8008"/>
                    <a:pt x="5778" y="8053"/>
                    <a:pt x="5809" y="8094"/>
                  </a:cubicBezTo>
                  <a:cubicBezTo>
                    <a:pt x="6326" y="8776"/>
                    <a:pt x="6762" y="9440"/>
                    <a:pt x="7120" y="10110"/>
                  </a:cubicBezTo>
                  <a:cubicBezTo>
                    <a:pt x="7217" y="10190"/>
                    <a:pt x="7312" y="10283"/>
                    <a:pt x="7388" y="10386"/>
                  </a:cubicBezTo>
                  <a:cubicBezTo>
                    <a:pt x="7388" y="10350"/>
                    <a:pt x="7392" y="10310"/>
                    <a:pt x="7392" y="10274"/>
                  </a:cubicBezTo>
                  <a:cubicBezTo>
                    <a:pt x="7009" y="9512"/>
                    <a:pt x="6517" y="8749"/>
                    <a:pt x="5924" y="7968"/>
                  </a:cubicBezTo>
                  <a:cubicBezTo>
                    <a:pt x="5889" y="7919"/>
                    <a:pt x="5852" y="7870"/>
                    <a:pt x="5817" y="7826"/>
                  </a:cubicBezTo>
                  <a:cubicBezTo>
                    <a:pt x="5657" y="7625"/>
                    <a:pt x="5496" y="7424"/>
                    <a:pt x="5327" y="7219"/>
                  </a:cubicBezTo>
                  <a:cubicBezTo>
                    <a:pt x="5023" y="6857"/>
                    <a:pt x="4702" y="6505"/>
                    <a:pt x="4376" y="6161"/>
                  </a:cubicBezTo>
                  <a:cubicBezTo>
                    <a:pt x="4332" y="6117"/>
                    <a:pt x="4287" y="6068"/>
                    <a:pt x="4242" y="6019"/>
                  </a:cubicBezTo>
                  <a:lnTo>
                    <a:pt x="4238" y="6019"/>
                  </a:lnTo>
                  <a:cubicBezTo>
                    <a:pt x="4166" y="5934"/>
                    <a:pt x="4086" y="5854"/>
                    <a:pt x="4011" y="5774"/>
                  </a:cubicBezTo>
                  <a:cubicBezTo>
                    <a:pt x="3422" y="5149"/>
                    <a:pt x="2811" y="4511"/>
                    <a:pt x="2288" y="3815"/>
                  </a:cubicBezTo>
                  <a:cubicBezTo>
                    <a:pt x="1436" y="2696"/>
                    <a:pt x="727" y="1456"/>
                    <a:pt x="188" y="130"/>
                  </a:cubicBezTo>
                  <a:cubicBezTo>
                    <a:pt x="120" y="85"/>
                    <a:pt x="58" y="5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1"/>
            <p:cNvSpPr/>
            <p:nvPr/>
          </p:nvSpPr>
          <p:spPr>
            <a:xfrm>
              <a:off x="7903585" y="1428181"/>
              <a:ext cx="45328" cy="5794"/>
            </a:xfrm>
            <a:custGeom>
              <a:rect b="b" l="l" r="r" t="t"/>
              <a:pathLst>
                <a:path extrusionOk="0" h="328" w="2566">
                  <a:moveTo>
                    <a:pt x="0" y="1"/>
                  </a:moveTo>
                  <a:lnTo>
                    <a:pt x="0" y="1"/>
                  </a:lnTo>
                  <a:cubicBezTo>
                    <a:pt x="5" y="59"/>
                    <a:pt x="19" y="113"/>
                    <a:pt x="23" y="171"/>
                  </a:cubicBezTo>
                  <a:cubicBezTo>
                    <a:pt x="760" y="273"/>
                    <a:pt x="1509" y="323"/>
                    <a:pt x="2255" y="323"/>
                  </a:cubicBezTo>
                  <a:cubicBezTo>
                    <a:pt x="2322" y="323"/>
                    <a:pt x="2388" y="323"/>
                    <a:pt x="2454" y="322"/>
                  </a:cubicBezTo>
                  <a:cubicBezTo>
                    <a:pt x="2463" y="327"/>
                    <a:pt x="2472" y="327"/>
                    <a:pt x="2481" y="327"/>
                  </a:cubicBezTo>
                  <a:cubicBezTo>
                    <a:pt x="2508" y="327"/>
                    <a:pt x="2530" y="313"/>
                    <a:pt x="2547" y="295"/>
                  </a:cubicBezTo>
                  <a:cubicBezTo>
                    <a:pt x="2557" y="282"/>
                    <a:pt x="2565" y="264"/>
                    <a:pt x="2565" y="241"/>
                  </a:cubicBezTo>
                  <a:cubicBezTo>
                    <a:pt x="2561" y="198"/>
                    <a:pt x="2526" y="161"/>
                    <a:pt x="2481" y="161"/>
                  </a:cubicBezTo>
                  <a:lnTo>
                    <a:pt x="2312" y="161"/>
                  </a:lnTo>
                  <a:cubicBezTo>
                    <a:pt x="1540" y="161"/>
                    <a:pt x="764" y="10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1"/>
            <p:cNvSpPr/>
            <p:nvPr/>
          </p:nvSpPr>
          <p:spPr>
            <a:xfrm>
              <a:off x="7971366" y="1383046"/>
              <a:ext cx="14821" cy="78645"/>
            </a:xfrm>
            <a:custGeom>
              <a:rect b="b" l="l" r="r" t="t"/>
              <a:pathLst>
                <a:path extrusionOk="0" h="4452" w="839">
                  <a:moveTo>
                    <a:pt x="678" y="0"/>
                  </a:moveTo>
                  <a:cubicBezTo>
                    <a:pt x="571" y="1405"/>
                    <a:pt x="357" y="2806"/>
                    <a:pt x="40" y="4180"/>
                  </a:cubicBezTo>
                  <a:lnTo>
                    <a:pt x="44" y="4180"/>
                  </a:lnTo>
                  <a:cubicBezTo>
                    <a:pt x="31" y="4238"/>
                    <a:pt x="17" y="4291"/>
                    <a:pt x="5" y="4349"/>
                  </a:cubicBezTo>
                  <a:cubicBezTo>
                    <a:pt x="5" y="4359"/>
                    <a:pt x="0" y="4363"/>
                    <a:pt x="5" y="4376"/>
                  </a:cubicBezTo>
                  <a:cubicBezTo>
                    <a:pt x="5" y="4408"/>
                    <a:pt x="31" y="4439"/>
                    <a:pt x="67" y="4452"/>
                  </a:cubicBezTo>
                  <a:cubicBezTo>
                    <a:pt x="70" y="4452"/>
                    <a:pt x="71" y="4450"/>
                    <a:pt x="72" y="4450"/>
                  </a:cubicBezTo>
                  <a:cubicBezTo>
                    <a:pt x="73" y="4450"/>
                    <a:pt x="74" y="4450"/>
                    <a:pt x="75" y="4452"/>
                  </a:cubicBezTo>
                  <a:cubicBezTo>
                    <a:pt x="102" y="4452"/>
                    <a:pt x="134" y="4443"/>
                    <a:pt x="151" y="4421"/>
                  </a:cubicBezTo>
                  <a:cubicBezTo>
                    <a:pt x="161" y="4412"/>
                    <a:pt x="165" y="4398"/>
                    <a:pt x="165" y="4390"/>
                  </a:cubicBezTo>
                  <a:cubicBezTo>
                    <a:pt x="170" y="4367"/>
                    <a:pt x="174" y="4345"/>
                    <a:pt x="178" y="4322"/>
                  </a:cubicBezTo>
                  <a:cubicBezTo>
                    <a:pt x="504" y="2930"/>
                    <a:pt x="723" y="1503"/>
                    <a:pt x="839" y="76"/>
                  </a:cubicBezTo>
                  <a:cubicBezTo>
                    <a:pt x="789" y="49"/>
                    <a:pt x="732" y="27"/>
                    <a:pt x="6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1"/>
            <p:cNvSpPr/>
            <p:nvPr/>
          </p:nvSpPr>
          <p:spPr>
            <a:xfrm>
              <a:off x="7941336" y="1413148"/>
              <a:ext cx="83308" cy="95197"/>
            </a:xfrm>
            <a:custGeom>
              <a:rect b="b" l="l" r="r" t="t"/>
              <a:pathLst>
                <a:path extrusionOk="0" h="5389" w="4716">
                  <a:moveTo>
                    <a:pt x="4586" y="0"/>
                  </a:moveTo>
                  <a:cubicBezTo>
                    <a:pt x="4336" y="1454"/>
                    <a:pt x="3917" y="2873"/>
                    <a:pt x="3337" y="4234"/>
                  </a:cubicBezTo>
                  <a:cubicBezTo>
                    <a:pt x="3333" y="4247"/>
                    <a:pt x="3323" y="4265"/>
                    <a:pt x="3319" y="4283"/>
                  </a:cubicBezTo>
                  <a:cubicBezTo>
                    <a:pt x="3301" y="4323"/>
                    <a:pt x="3274" y="4363"/>
                    <a:pt x="3247" y="4390"/>
                  </a:cubicBezTo>
                  <a:cubicBezTo>
                    <a:pt x="3239" y="4403"/>
                    <a:pt x="3226" y="4411"/>
                    <a:pt x="3212" y="4421"/>
                  </a:cubicBezTo>
                  <a:cubicBezTo>
                    <a:pt x="3172" y="4448"/>
                    <a:pt x="3123" y="4465"/>
                    <a:pt x="3060" y="4487"/>
                  </a:cubicBezTo>
                  <a:cubicBezTo>
                    <a:pt x="2065" y="4835"/>
                    <a:pt x="1040" y="5090"/>
                    <a:pt x="0" y="5251"/>
                  </a:cubicBezTo>
                  <a:cubicBezTo>
                    <a:pt x="58" y="5300"/>
                    <a:pt x="121" y="5348"/>
                    <a:pt x="188" y="5389"/>
                  </a:cubicBezTo>
                  <a:cubicBezTo>
                    <a:pt x="1182" y="5224"/>
                    <a:pt x="2160" y="4973"/>
                    <a:pt x="3114" y="4644"/>
                  </a:cubicBezTo>
                  <a:cubicBezTo>
                    <a:pt x="3177" y="4621"/>
                    <a:pt x="3247" y="4594"/>
                    <a:pt x="3311" y="4551"/>
                  </a:cubicBezTo>
                  <a:cubicBezTo>
                    <a:pt x="3333" y="4541"/>
                    <a:pt x="3350" y="4524"/>
                    <a:pt x="3364" y="4510"/>
                  </a:cubicBezTo>
                  <a:lnTo>
                    <a:pt x="3391" y="4479"/>
                  </a:lnTo>
                  <a:cubicBezTo>
                    <a:pt x="3404" y="4461"/>
                    <a:pt x="3418" y="4443"/>
                    <a:pt x="3426" y="4425"/>
                  </a:cubicBezTo>
                  <a:cubicBezTo>
                    <a:pt x="3453" y="4385"/>
                    <a:pt x="3475" y="4341"/>
                    <a:pt x="3494" y="4300"/>
                  </a:cubicBezTo>
                  <a:cubicBezTo>
                    <a:pt x="4050" y="2984"/>
                    <a:pt x="4461" y="1619"/>
                    <a:pt x="4715" y="215"/>
                  </a:cubicBezTo>
                  <a:cubicBezTo>
                    <a:pt x="4688" y="161"/>
                    <a:pt x="4657" y="112"/>
                    <a:pt x="4626" y="58"/>
                  </a:cubicBezTo>
                  <a:cubicBezTo>
                    <a:pt x="4612" y="40"/>
                    <a:pt x="4600" y="18"/>
                    <a:pt x="4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1"/>
            <p:cNvSpPr/>
            <p:nvPr/>
          </p:nvSpPr>
          <p:spPr>
            <a:xfrm>
              <a:off x="7436700" y="2023526"/>
              <a:ext cx="218534" cy="125792"/>
            </a:xfrm>
            <a:custGeom>
              <a:rect b="b" l="l" r="r" t="t"/>
              <a:pathLst>
                <a:path extrusionOk="0" h="7121" w="12371">
                  <a:moveTo>
                    <a:pt x="4961" y="0"/>
                  </a:moveTo>
                  <a:cubicBezTo>
                    <a:pt x="4889" y="0"/>
                    <a:pt x="4818" y="2"/>
                    <a:pt x="4746" y="6"/>
                  </a:cubicBezTo>
                  <a:cubicBezTo>
                    <a:pt x="4670" y="10"/>
                    <a:pt x="4594" y="14"/>
                    <a:pt x="4519" y="23"/>
                  </a:cubicBezTo>
                  <a:cubicBezTo>
                    <a:pt x="4064" y="72"/>
                    <a:pt x="3626" y="202"/>
                    <a:pt x="3221" y="420"/>
                  </a:cubicBezTo>
                  <a:cubicBezTo>
                    <a:pt x="2681" y="714"/>
                    <a:pt x="2239" y="1157"/>
                    <a:pt x="1730" y="1504"/>
                  </a:cubicBezTo>
                  <a:cubicBezTo>
                    <a:pt x="1329" y="1781"/>
                    <a:pt x="861" y="2003"/>
                    <a:pt x="384" y="2017"/>
                  </a:cubicBezTo>
                  <a:cubicBezTo>
                    <a:pt x="363" y="2018"/>
                    <a:pt x="343" y="2018"/>
                    <a:pt x="322" y="2018"/>
                  </a:cubicBezTo>
                  <a:cubicBezTo>
                    <a:pt x="213" y="2018"/>
                    <a:pt x="105" y="2008"/>
                    <a:pt x="0" y="1982"/>
                  </a:cubicBezTo>
                  <a:lnTo>
                    <a:pt x="0" y="1982"/>
                  </a:lnTo>
                  <a:cubicBezTo>
                    <a:pt x="23" y="2009"/>
                    <a:pt x="50" y="2044"/>
                    <a:pt x="67" y="2071"/>
                  </a:cubicBezTo>
                  <a:cubicBezTo>
                    <a:pt x="633" y="2820"/>
                    <a:pt x="937" y="3551"/>
                    <a:pt x="1516" y="4305"/>
                  </a:cubicBezTo>
                  <a:cubicBezTo>
                    <a:pt x="2329" y="5345"/>
                    <a:pt x="3212" y="6446"/>
                    <a:pt x="4448" y="6897"/>
                  </a:cubicBezTo>
                  <a:cubicBezTo>
                    <a:pt x="4505" y="6920"/>
                    <a:pt x="4559" y="6942"/>
                    <a:pt x="4617" y="6960"/>
                  </a:cubicBezTo>
                  <a:cubicBezTo>
                    <a:pt x="4639" y="6965"/>
                    <a:pt x="4666" y="6973"/>
                    <a:pt x="4688" y="6982"/>
                  </a:cubicBezTo>
                  <a:cubicBezTo>
                    <a:pt x="5031" y="7078"/>
                    <a:pt x="5379" y="7121"/>
                    <a:pt x="5730" y="7121"/>
                  </a:cubicBezTo>
                  <a:cubicBezTo>
                    <a:pt x="6253" y="7121"/>
                    <a:pt x="6782" y="7027"/>
                    <a:pt x="7303" y="6880"/>
                  </a:cubicBezTo>
                  <a:cubicBezTo>
                    <a:pt x="7356" y="6870"/>
                    <a:pt x="7414" y="6853"/>
                    <a:pt x="7468" y="6835"/>
                  </a:cubicBezTo>
                  <a:cubicBezTo>
                    <a:pt x="7833" y="6724"/>
                    <a:pt x="8195" y="6590"/>
                    <a:pt x="8543" y="6446"/>
                  </a:cubicBezTo>
                  <a:cubicBezTo>
                    <a:pt x="9725" y="5956"/>
                    <a:pt x="10889" y="5256"/>
                    <a:pt x="12142" y="5077"/>
                  </a:cubicBezTo>
                  <a:cubicBezTo>
                    <a:pt x="12218" y="5069"/>
                    <a:pt x="12294" y="5060"/>
                    <a:pt x="12370" y="5050"/>
                  </a:cubicBezTo>
                  <a:cubicBezTo>
                    <a:pt x="12343" y="5024"/>
                    <a:pt x="12317" y="4997"/>
                    <a:pt x="12294" y="4966"/>
                  </a:cubicBezTo>
                  <a:lnTo>
                    <a:pt x="12290" y="4966"/>
                  </a:lnTo>
                  <a:cubicBezTo>
                    <a:pt x="11495" y="4091"/>
                    <a:pt x="10666" y="3253"/>
                    <a:pt x="9801" y="2454"/>
                  </a:cubicBezTo>
                  <a:cubicBezTo>
                    <a:pt x="9613" y="2285"/>
                    <a:pt x="9426" y="2120"/>
                    <a:pt x="9234" y="1955"/>
                  </a:cubicBezTo>
                  <a:cubicBezTo>
                    <a:pt x="9189" y="1915"/>
                    <a:pt x="9150" y="1879"/>
                    <a:pt x="9105" y="1838"/>
                  </a:cubicBezTo>
                  <a:cubicBezTo>
                    <a:pt x="8395" y="1245"/>
                    <a:pt x="7641" y="710"/>
                    <a:pt x="6789" y="366"/>
                  </a:cubicBezTo>
                  <a:cubicBezTo>
                    <a:pt x="6213" y="139"/>
                    <a:pt x="5584" y="0"/>
                    <a:pt x="4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1"/>
            <p:cNvSpPr/>
            <p:nvPr/>
          </p:nvSpPr>
          <p:spPr>
            <a:xfrm>
              <a:off x="7436700" y="2058521"/>
              <a:ext cx="218534" cy="54709"/>
            </a:xfrm>
            <a:custGeom>
              <a:rect b="b" l="l" r="r" t="t"/>
              <a:pathLst>
                <a:path extrusionOk="0" h="3097" w="12371">
                  <a:moveTo>
                    <a:pt x="0" y="1"/>
                  </a:moveTo>
                  <a:lnTo>
                    <a:pt x="0" y="1"/>
                  </a:lnTo>
                  <a:cubicBezTo>
                    <a:pt x="23" y="28"/>
                    <a:pt x="50" y="63"/>
                    <a:pt x="67" y="90"/>
                  </a:cubicBezTo>
                  <a:cubicBezTo>
                    <a:pt x="857" y="420"/>
                    <a:pt x="1726" y="679"/>
                    <a:pt x="2685" y="884"/>
                  </a:cubicBezTo>
                  <a:cubicBezTo>
                    <a:pt x="2743" y="897"/>
                    <a:pt x="2801" y="911"/>
                    <a:pt x="2860" y="924"/>
                  </a:cubicBezTo>
                  <a:cubicBezTo>
                    <a:pt x="3109" y="973"/>
                    <a:pt x="3363" y="1022"/>
                    <a:pt x="3626" y="1066"/>
                  </a:cubicBezTo>
                  <a:cubicBezTo>
                    <a:pt x="4095" y="1142"/>
                    <a:pt x="4563" y="1196"/>
                    <a:pt x="5032" y="1249"/>
                  </a:cubicBezTo>
                  <a:cubicBezTo>
                    <a:pt x="5099" y="1254"/>
                    <a:pt x="5162" y="1263"/>
                    <a:pt x="5228" y="1267"/>
                  </a:cubicBezTo>
                  <a:lnTo>
                    <a:pt x="5232" y="1267"/>
                  </a:lnTo>
                  <a:cubicBezTo>
                    <a:pt x="5344" y="1280"/>
                    <a:pt x="5456" y="1290"/>
                    <a:pt x="5567" y="1303"/>
                  </a:cubicBezTo>
                  <a:cubicBezTo>
                    <a:pt x="6420" y="1393"/>
                    <a:pt x="7298" y="1482"/>
                    <a:pt x="8150" y="1669"/>
                  </a:cubicBezTo>
                  <a:cubicBezTo>
                    <a:pt x="9524" y="1963"/>
                    <a:pt x="10871" y="2445"/>
                    <a:pt x="12142" y="3096"/>
                  </a:cubicBezTo>
                  <a:cubicBezTo>
                    <a:pt x="12218" y="3088"/>
                    <a:pt x="12294" y="3079"/>
                    <a:pt x="12370" y="3069"/>
                  </a:cubicBezTo>
                  <a:cubicBezTo>
                    <a:pt x="12343" y="3043"/>
                    <a:pt x="12317" y="3016"/>
                    <a:pt x="12294" y="2985"/>
                  </a:cubicBezTo>
                  <a:lnTo>
                    <a:pt x="12290" y="2985"/>
                  </a:lnTo>
                  <a:cubicBezTo>
                    <a:pt x="10983" y="2311"/>
                    <a:pt x="9605" y="1811"/>
                    <a:pt x="8186" y="1504"/>
                  </a:cubicBezTo>
                  <a:cubicBezTo>
                    <a:pt x="7918" y="1451"/>
                    <a:pt x="7651" y="1397"/>
                    <a:pt x="7378" y="1356"/>
                  </a:cubicBezTo>
                  <a:cubicBezTo>
                    <a:pt x="7303" y="1348"/>
                    <a:pt x="7235" y="1334"/>
                    <a:pt x="7159" y="1325"/>
                  </a:cubicBezTo>
                  <a:cubicBezTo>
                    <a:pt x="6634" y="1249"/>
                    <a:pt x="6098" y="1191"/>
                    <a:pt x="5580" y="1138"/>
                  </a:cubicBezTo>
                  <a:cubicBezTo>
                    <a:pt x="5434" y="1125"/>
                    <a:pt x="5286" y="1111"/>
                    <a:pt x="5135" y="1093"/>
                  </a:cubicBezTo>
                  <a:cubicBezTo>
                    <a:pt x="5099" y="1089"/>
                    <a:pt x="5067" y="1084"/>
                    <a:pt x="5032" y="1084"/>
                  </a:cubicBezTo>
                  <a:cubicBezTo>
                    <a:pt x="4577" y="1035"/>
                    <a:pt x="4112" y="973"/>
                    <a:pt x="3657" y="897"/>
                  </a:cubicBezTo>
                  <a:cubicBezTo>
                    <a:pt x="3381" y="852"/>
                    <a:pt x="3109" y="804"/>
                    <a:pt x="2850" y="745"/>
                  </a:cubicBezTo>
                  <a:cubicBezTo>
                    <a:pt x="2792" y="741"/>
                    <a:pt x="2739" y="728"/>
                    <a:pt x="2690" y="714"/>
                  </a:cubicBezTo>
                  <a:cubicBezTo>
                    <a:pt x="1856" y="536"/>
                    <a:pt x="1088" y="313"/>
                    <a:pt x="384" y="36"/>
                  </a:cubicBezTo>
                  <a:cubicBezTo>
                    <a:pt x="363" y="37"/>
                    <a:pt x="343" y="37"/>
                    <a:pt x="322" y="37"/>
                  </a:cubicBezTo>
                  <a:cubicBezTo>
                    <a:pt x="213" y="37"/>
                    <a:pt x="105" y="2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1"/>
            <p:cNvSpPr/>
            <p:nvPr/>
          </p:nvSpPr>
          <p:spPr>
            <a:xfrm>
              <a:off x="7562298" y="2055995"/>
              <a:ext cx="37538" cy="28812"/>
            </a:xfrm>
            <a:custGeom>
              <a:rect b="b" l="l" r="r" t="t"/>
              <a:pathLst>
                <a:path extrusionOk="0" h="1631" w="2125">
                  <a:moveTo>
                    <a:pt x="1995" y="0"/>
                  </a:moveTo>
                  <a:cubicBezTo>
                    <a:pt x="1312" y="443"/>
                    <a:pt x="661" y="933"/>
                    <a:pt x="49" y="1468"/>
                  </a:cubicBezTo>
                  <a:cubicBezTo>
                    <a:pt x="45" y="1473"/>
                    <a:pt x="37" y="1477"/>
                    <a:pt x="27" y="1486"/>
                  </a:cubicBezTo>
                  <a:cubicBezTo>
                    <a:pt x="10" y="1504"/>
                    <a:pt x="0" y="1526"/>
                    <a:pt x="0" y="1549"/>
                  </a:cubicBezTo>
                  <a:cubicBezTo>
                    <a:pt x="0" y="1571"/>
                    <a:pt x="6" y="1584"/>
                    <a:pt x="18" y="1602"/>
                  </a:cubicBezTo>
                  <a:cubicBezTo>
                    <a:pt x="36" y="1620"/>
                    <a:pt x="60" y="1631"/>
                    <a:pt x="83" y="1631"/>
                  </a:cubicBezTo>
                  <a:cubicBezTo>
                    <a:pt x="101" y="1631"/>
                    <a:pt x="119" y="1624"/>
                    <a:pt x="134" y="1611"/>
                  </a:cubicBezTo>
                  <a:cubicBezTo>
                    <a:pt x="179" y="1571"/>
                    <a:pt x="220" y="1536"/>
                    <a:pt x="268" y="1499"/>
                  </a:cubicBezTo>
                  <a:cubicBezTo>
                    <a:pt x="852" y="995"/>
                    <a:pt x="1472" y="532"/>
                    <a:pt x="2124" y="117"/>
                  </a:cubicBezTo>
                  <a:cubicBezTo>
                    <a:pt x="2079" y="77"/>
                    <a:pt x="2040" y="41"/>
                    <a:pt x="19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1"/>
            <p:cNvSpPr/>
            <p:nvPr/>
          </p:nvSpPr>
          <p:spPr>
            <a:xfrm>
              <a:off x="7524866" y="2077422"/>
              <a:ext cx="43756" cy="67639"/>
            </a:xfrm>
            <a:custGeom>
              <a:rect b="b" l="l" r="r" t="t"/>
              <a:pathLst>
                <a:path extrusionOk="0" h="3829" w="2477">
                  <a:moveTo>
                    <a:pt x="85" y="1"/>
                  </a:moveTo>
                  <a:cubicBezTo>
                    <a:pt x="72" y="1"/>
                    <a:pt x="58" y="3"/>
                    <a:pt x="45" y="10"/>
                  </a:cubicBezTo>
                  <a:cubicBezTo>
                    <a:pt x="41" y="10"/>
                    <a:pt x="41" y="14"/>
                    <a:pt x="41" y="14"/>
                  </a:cubicBezTo>
                  <a:cubicBezTo>
                    <a:pt x="14" y="28"/>
                    <a:pt x="0" y="55"/>
                    <a:pt x="0" y="82"/>
                  </a:cubicBezTo>
                  <a:cubicBezTo>
                    <a:pt x="0" y="95"/>
                    <a:pt x="5" y="109"/>
                    <a:pt x="10" y="121"/>
                  </a:cubicBezTo>
                  <a:cubicBezTo>
                    <a:pt x="23" y="140"/>
                    <a:pt x="32" y="157"/>
                    <a:pt x="41" y="179"/>
                  </a:cubicBezTo>
                  <a:cubicBezTo>
                    <a:pt x="706" y="1447"/>
                    <a:pt x="1468" y="2673"/>
                    <a:pt x="2312" y="3829"/>
                  </a:cubicBezTo>
                  <a:cubicBezTo>
                    <a:pt x="2365" y="3819"/>
                    <a:pt x="2423" y="3802"/>
                    <a:pt x="2477" y="3784"/>
                  </a:cubicBezTo>
                  <a:cubicBezTo>
                    <a:pt x="1647" y="2646"/>
                    <a:pt x="898" y="1447"/>
                    <a:pt x="241" y="197"/>
                  </a:cubicBezTo>
                  <a:lnTo>
                    <a:pt x="237" y="197"/>
                  </a:lnTo>
                  <a:cubicBezTo>
                    <a:pt x="210" y="144"/>
                    <a:pt x="188" y="95"/>
                    <a:pt x="157" y="41"/>
                  </a:cubicBezTo>
                  <a:cubicBezTo>
                    <a:pt x="157" y="37"/>
                    <a:pt x="152" y="28"/>
                    <a:pt x="144" y="23"/>
                  </a:cubicBezTo>
                  <a:cubicBezTo>
                    <a:pt x="130" y="9"/>
                    <a:pt x="108" y="1"/>
                    <a:pt x="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1"/>
            <p:cNvSpPr/>
            <p:nvPr/>
          </p:nvSpPr>
          <p:spPr>
            <a:xfrm>
              <a:off x="7483971" y="2023615"/>
              <a:ext cx="36584" cy="123249"/>
            </a:xfrm>
            <a:custGeom>
              <a:rect b="b" l="l" r="r" t="t"/>
              <a:pathLst>
                <a:path extrusionOk="0" h="6977" w="2071">
                  <a:moveTo>
                    <a:pt x="2070" y="1"/>
                  </a:moveTo>
                  <a:lnTo>
                    <a:pt x="2070" y="1"/>
                  </a:lnTo>
                  <a:cubicBezTo>
                    <a:pt x="1994" y="5"/>
                    <a:pt x="1918" y="9"/>
                    <a:pt x="1843" y="18"/>
                  </a:cubicBezTo>
                  <a:cubicBezTo>
                    <a:pt x="1191" y="790"/>
                    <a:pt x="612" y="1619"/>
                    <a:pt x="104" y="2494"/>
                  </a:cubicBezTo>
                  <a:cubicBezTo>
                    <a:pt x="71" y="2548"/>
                    <a:pt x="32" y="2614"/>
                    <a:pt x="14" y="2690"/>
                  </a:cubicBezTo>
                  <a:cubicBezTo>
                    <a:pt x="5" y="2712"/>
                    <a:pt x="5" y="2735"/>
                    <a:pt x="1" y="2757"/>
                  </a:cubicBezTo>
                  <a:lnTo>
                    <a:pt x="1" y="2797"/>
                  </a:lnTo>
                  <a:cubicBezTo>
                    <a:pt x="1" y="2820"/>
                    <a:pt x="5" y="2842"/>
                    <a:pt x="9" y="2860"/>
                  </a:cubicBezTo>
                  <a:cubicBezTo>
                    <a:pt x="14" y="2908"/>
                    <a:pt x="28" y="2953"/>
                    <a:pt x="40" y="2998"/>
                  </a:cubicBezTo>
                  <a:cubicBezTo>
                    <a:pt x="469" y="4363"/>
                    <a:pt x="1049" y="5665"/>
                    <a:pt x="1772" y="6892"/>
                  </a:cubicBezTo>
                  <a:cubicBezTo>
                    <a:pt x="1829" y="6915"/>
                    <a:pt x="1883" y="6937"/>
                    <a:pt x="1941" y="6955"/>
                  </a:cubicBezTo>
                  <a:cubicBezTo>
                    <a:pt x="1963" y="6960"/>
                    <a:pt x="1990" y="6968"/>
                    <a:pt x="2012" y="6977"/>
                  </a:cubicBezTo>
                  <a:cubicBezTo>
                    <a:pt x="1254" y="5710"/>
                    <a:pt x="647" y="4359"/>
                    <a:pt x="201" y="2949"/>
                  </a:cubicBezTo>
                  <a:cubicBezTo>
                    <a:pt x="197" y="2931"/>
                    <a:pt x="188" y="2914"/>
                    <a:pt x="184" y="2900"/>
                  </a:cubicBezTo>
                  <a:cubicBezTo>
                    <a:pt x="170" y="2855"/>
                    <a:pt x="166" y="2811"/>
                    <a:pt x="166" y="2770"/>
                  </a:cubicBezTo>
                  <a:cubicBezTo>
                    <a:pt x="166" y="2753"/>
                    <a:pt x="170" y="2739"/>
                    <a:pt x="174" y="2721"/>
                  </a:cubicBezTo>
                  <a:cubicBezTo>
                    <a:pt x="188" y="2677"/>
                    <a:pt x="215" y="2628"/>
                    <a:pt x="246" y="2574"/>
                  </a:cubicBezTo>
                  <a:cubicBezTo>
                    <a:pt x="773" y="1664"/>
                    <a:pt x="1388" y="804"/>
                    <a:pt x="20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1"/>
            <p:cNvSpPr/>
            <p:nvPr/>
          </p:nvSpPr>
          <p:spPr>
            <a:xfrm>
              <a:off x="8242912" y="1982597"/>
              <a:ext cx="223798" cy="122330"/>
            </a:xfrm>
            <a:custGeom>
              <a:rect b="b" l="l" r="r" t="t"/>
              <a:pathLst>
                <a:path extrusionOk="0" h="6925" w="12669">
                  <a:moveTo>
                    <a:pt x="6748" y="1"/>
                  </a:moveTo>
                  <a:cubicBezTo>
                    <a:pt x="6740" y="1"/>
                    <a:pt x="6731" y="1"/>
                    <a:pt x="6722" y="3"/>
                  </a:cubicBezTo>
                  <a:cubicBezTo>
                    <a:pt x="5843" y="25"/>
                    <a:pt x="5018" y="382"/>
                    <a:pt x="4269" y="877"/>
                  </a:cubicBezTo>
                  <a:cubicBezTo>
                    <a:pt x="4220" y="904"/>
                    <a:pt x="4171" y="935"/>
                    <a:pt x="4126" y="970"/>
                  </a:cubicBezTo>
                  <a:cubicBezTo>
                    <a:pt x="3809" y="1185"/>
                    <a:pt x="3506" y="1421"/>
                    <a:pt x="3220" y="1662"/>
                  </a:cubicBezTo>
                  <a:cubicBezTo>
                    <a:pt x="2244" y="2479"/>
                    <a:pt x="1347" y="3491"/>
                    <a:pt x="210" y="4036"/>
                  </a:cubicBezTo>
                  <a:cubicBezTo>
                    <a:pt x="138" y="4062"/>
                    <a:pt x="72" y="4098"/>
                    <a:pt x="0" y="4124"/>
                  </a:cubicBezTo>
                  <a:cubicBezTo>
                    <a:pt x="35" y="4143"/>
                    <a:pt x="66" y="4160"/>
                    <a:pt x="99" y="4182"/>
                  </a:cubicBezTo>
                  <a:cubicBezTo>
                    <a:pt x="99" y="4184"/>
                    <a:pt x="99" y="4185"/>
                    <a:pt x="99" y="4185"/>
                  </a:cubicBezTo>
                  <a:cubicBezTo>
                    <a:pt x="100" y="4185"/>
                    <a:pt x="101" y="4184"/>
                    <a:pt x="103" y="4182"/>
                  </a:cubicBezTo>
                  <a:cubicBezTo>
                    <a:pt x="1116" y="4775"/>
                    <a:pt x="2154" y="5325"/>
                    <a:pt x="3216" y="5825"/>
                  </a:cubicBezTo>
                  <a:cubicBezTo>
                    <a:pt x="3444" y="5932"/>
                    <a:pt x="3671" y="6033"/>
                    <a:pt x="3904" y="6132"/>
                  </a:cubicBezTo>
                  <a:cubicBezTo>
                    <a:pt x="3957" y="6159"/>
                    <a:pt x="4011" y="6177"/>
                    <a:pt x="4060" y="6199"/>
                  </a:cubicBezTo>
                  <a:cubicBezTo>
                    <a:pt x="4911" y="6556"/>
                    <a:pt x="5786" y="6842"/>
                    <a:pt x="6700" y="6908"/>
                  </a:cubicBezTo>
                  <a:cubicBezTo>
                    <a:pt x="6838" y="6919"/>
                    <a:pt x="6977" y="6924"/>
                    <a:pt x="7117" y="6924"/>
                  </a:cubicBezTo>
                  <a:cubicBezTo>
                    <a:pt x="7672" y="6924"/>
                    <a:pt x="8231" y="6837"/>
                    <a:pt x="8748" y="6645"/>
                  </a:cubicBezTo>
                  <a:cubicBezTo>
                    <a:pt x="8819" y="6618"/>
                    <a:pt x="8890" y="6591"/>
                    <a:pt x="8962" y="6556"/>
                  </a:cubicBezTo>
                  <a:cubicBezTo>
                    <a:pt x="9376" y="6377"/>
                    <a:pt x="9755" y="6123"/>
                    <a:pt x="10072" y="5798"/>
                  </a:cubicBezTo>
                  <a:cubicBezTo>
                    <a:pt x="10496" y="5356"/>
                    <a:pt x="10786" y="4807"/>
                    <a:pt x="11165" y="4320"/>
                  </a:cubicBezTo>
                  <a:cubicBezTo>
                    <a:pt x="11464" y="3937"/>
                    <a:pt x="11843" y="3589"/>
                    <a:pt x="12290" y="3433"/>
                  </a:cubicBezTo>
                  <a:cubicBezTo>
                    <a:pt x="12415" y="3389"/>
                    <a:pt x="12539" y="3362"/>
                    <a:pt x="12669" y="3353"/>
                  </a:cubicBezTo>
                  <a:cubicBezTo>
                    <a:pt x="12638" y="3330"/>
                    <a:pt x="12606" y="3309"/>
                    <a:pt x="12575" y="3286"/>
                  </a:cubicBezTo>
                  <a:cubicBezTo>
                    <a:pt x="11816" y="2741"/>
                    <a:pt x="11308" y="2140"/>
                    <a:pt x="10532" y="1600"/>
                  </a:cubicBezTo>
                  <a:cubicBezTo>
                    <a:pt x="9452" y="851"/>
                    <a:pt x="8283" y="70"/>
                    <a:pt x="6977" y="7"/>
                  </a:cubicBezTo>
                  <a:cubicBezTo>
                    <a:pt x="6914" y="3"/>
                    <a:pt x="6856" y="3"/>
                    <a:pt x="6798" y="3"/>
                  </a:cubicBezTo>
                  <a:cubicBezTo>
                    <a:pt x="6781" y="3"/>
                    <a:pt x="6765" y="1"/>
                    <a:pt x="67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1"/>
            <p:cNvSpPr/>
            <p:nvPr/>
          </p:nvSpPr>
          <p:spPr>
            <a:xfrm>
              <a:off x="8242912" y="2039743"/>
              <a:ext cx="223798" cy="21145"/>
            </a:xfrm>
            <a:custGeom>
              <a:rect b="b" l="l" r="r" t="t"/>
              <a:pathLst>
                <a:path extrusionOk="0" h="1197" w="12669">
                  <a:moveTo>
                    <a:pt x="11402" y="0"/>
                  </a:moveTo>
                  <a:cubicBezTo>
                    <a:pt x="10905" y="0"/>
                    <a:pt x="10390" y="26"/>
                    <a:pt x="9854" y="78"/>
                  </a:cubicBezTo>
                  <a:cubicBezTo>
                    <a:pt x="9792" y="82"/>
                    <a:pt x="9734" y="86"/>
                    <a:pt x="9675" y="95"/>
                  </a:cubicBezTo>
                  <a:cubicBezTo>
                    <a:pt x="9421" y="122"/>
                    <a:pt x="9167" y="149"/>
                    <a:pt x="8904" y="189"/>
                  </a:cubicBezTo>
                  <a:cubicBezTo>
                    <a:pt x="8440" y="256"/>
                    <a:pt x="7976" y="341"/>
                    <a:pt x="7513" y="434"/>
                  </a:cubicBezTo>
                  <a:cubicBezTo>
                    <a:pt x="7449" y="448"/>
                    <a:pt x="7387" y="457"/>
                    <a:pt x="7320" y="475"/>
                  </a:cubicBezTo>
                  <a:cubicBezTo>
                    <a:pt x="7208" y="492"/>
                    <a:pt x="7101" y="519"/>
                    <a:pt x="6990" y="541"/>
                  </a:cubicBezTo>
                  <a:cubicBezTo>
                    <a:pt x="6156" y="711"/>
                    <a:pt x="5291" y="885"/>
                    <a:pt x="4429" y="965"/>
                  </a:cubicBezTo>
                  <a:cubicBezTo>
                    <a:pt x="3942" y="1009"/>
                    <a:pt x="3452" y="1031"/>
                    <a:pt x="2960" y="1031"/>
                  </a:cubicBezTo>
                  <a:cubicBezTo>
                    <a:pt x="2043" y="1031"/>
                    <a:pt x="1122" y="955"/>
                    <a:pt x="210" y="801"/>
                  </a:cubicBezTo>
                  <a:cubicBezTo>
                    <a:pt x="138" y="827"/>
                    <a:pt x="72" y="863"/>
                    <a:pt x="0" y="889"/>
                  </a:cubicBezTo>
                  <a:cubicBezTo>
                    <a:pt x="35" y="908"/>
                    <a:pt x="66" y="925"/>
                    <a:pt x="99" y="947"/>
                  </a:cubicBezTo>
                  <a:cubicBezTo>
                    <a:pt x="99" y="949"/>
                    <a:pt x="99" y="950"/>
                    <a:pt x="99" y="950"/>
                  </a:cubicBezTo>
                  <a:cubicBezTo>
                    <a:pt x="100" y="950"/>
                    <a:pt x="101" y="949"/>
                    <a:pt x="103" y="947"/>
                  </a:cubicBezTo>
                  <a:cubicBezTo>
                    <a:pt x="1055" y="1113"/>
                    <a:pt x="2016" y="1196"/>
                    <a:pt x="2973" y="1196"/>
                  </a:cubicBezTo>
                  <a:cubicBezTo>
                    <a:pt x="3464" y="1196"/>
                    <a:pt x="3955" y="1174"/>
                    <a:pt x="4443" y="1130"/>
                  </a:cubicBezTo>
                  <a:cubicBezTo>
                    <a:pt x="4711" y="1104"/>
                    <a:pt x="4983" y="1073"/>
                    <a:pt x="5255" y="1028"/>
                  </a:cubicBezTo>
                  <a:cubicBezTo>
                    <a:pt x="5326" y="1019"/>
                    <a:pt x="5398" y="1005"/>
                    <a:pt x="5469" y="992"/>
                  </a:cubicBezTo>
                  <a:cubicBezTo>
                    <a:pt x="5995" y="908"/>
                    <a:pt x="6517" y="805"/>
                    <a:pt x="7025" y="698"/>
                  </a:cubicBezTo>
                  <a:cubicBezTo>
                    <a:pt x="7173" y="671"/>
                    <a:pt x="7316" y="640"/>
                    <a:pt x="7463" y="609"/>
                  </a:cubicBezTo>
                  <a:cubicBezTo>
                    <a:pt x="7499" y="604"/>
                    <a:pt x="7530" y="599"/>
                    <a:pt x="7566" y="591"/>
                  </a:cubicBezTo>
                  <a:cubicBezTo>
                    <a:pt x="8011" y="502"/>
                    <a:pt x="8471" y="416"/>
                    <a:pt x="8926" y="354"/>
                  </a:cubicBezTo>
                  <a:cubicBezTo>
                    <a:pt x="9203" y="319"/>
                    <a:pt x="9475" y="282"/>
                    <a:pt x="9738" y="256"/>
                  </a:cubicBezTo>
                  <a:cubicBezTo>
                    <a:pt x="9792" y="247"/>
                    <a:pt x="9845" y="243"/>
                    <a:pt x="9899" y="243"/>
                  </a:cubicBezTo>
                  <a:cubicBezTo>
                    <a:pt x="10421" y="193"/>
                    <a:pt x="10924" y="167"/>
                    <a:pt x="11408" y="167"/>
                  </a:cubicBezTo>
                  <a:cubicBezTo>
                    <a:pt x="11709" y="167"/>
                    <a:pt x="12003" y="177"/>
                    <a:pt x="12290" y="198"/>
                  </a:cubicBezTo>
                  <a:cubicBezTo>
                    <a:pt x="12415" y="154"/>
                    <a:pt x="12539" y="127"/>
                    <a:pt x="12669" y="118"/>
                  </a:cubicBezTo>
                  <a:cubicBezTo>
                    <a:pt x="12638" y="95"/>
                    <a:pt x="12606" y="74"/>
                    <a:pt x="12575" y="51"/>
                  </a:cubicBezTo>
                  <a:cubicBezTo>
                    <a:pt x="12195" y="17"/>
                    <a:pt x="11805" y="0"/>
                    <a:pt x="114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1"/>
            <p:cNvSpPr/>
            <p:nvPr/>
          </p:nvSpPr>
          <p:spPr>
            <a:xfrm>
              <a:off x="8311859" y="2054687"/>
              <a:ext cx="28211" cy="37432"/>
            </a:xfrm>
            <a:custGeom>
              <a:rect b="b" l="l" r="r" t="t"/>
              <a:pathLst>
                <a:path extrusionOk="0" h="2119" w="1597">
                  <a:moveTo>
                    <a:pt x="1512" y="0"/>
                  </a:moveTo>
                  <a:cubicBezTo>
                    <a:pt x="1485" y="0"/>
                    <a:pt x="1459" y="13"/>
                    <a:pt x="1442" y="39"/>
                  </a:cubicBezTo>
                  <a:cubicBezTo>
                    <a:pt x="1415" y="88"/>
                    <a:pt x="1383" y="138"/>
                    <a:pt x="1352" y="182"/>
                  </a:cubicBezTo>
                  <a:cubicBezTo>
                    <a:pt x="946" y="834"/>
                    <a:pt x="495" y="1462"/>
                    <a:pt x="1" y="2051"/>
                  </a:cubicBezTo>
                  <a:cubicBezTo>
                    <a:pt x="54" y="2078"/>
                    <a:pt x="108" y="2096"/>
                    <a:pt x="157" y="2118"/>
                  </a:cubicBezTo>
                  <a:cubicBezTo>
                    <a:pt x="674" y="1497"/>
                    <a:pt x="1147" y="838"/>
                    <a:pt x="1566" y="146"/>
                  </a:cubicBezTo>
                  <a:cubicBezTo>
                    <a:pt x="1570" y="142"/>
                    <a:pt x="1580" y="132"/>
                    <a:pt x="1584" y="124"/>
                  </a:cubicBezTo>
                  <a:cubicBezTo>
                    <a:pt x="1597" y="101"/>
                    <a:pt x="1597" y="79"/>
                    <a:pt x="1593" y="57"/>
                  </a:cubicBezTo>
                  <a:cubicBezTo>
                    <a:pt x="1584" y="35"/>
                    <a:pt x="1575" y="21"/>
                    <a:pt x="1557" y="12"/>
                  </a:cubicBezTo>
                  <a:cubicBezTo>
                    <a:pt x="1543" y="4"/>
                    <a:pt x="1527" y="0"/>
                    <a:pt x="15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1"/>
            <p:cNvSpPr/>
            <p:nvPr/>
          </p:nvSpPr>
          <p:spPr>
            <a:xfrm>
              <a:off x="8315798" y="1998089"/>
              <a:ext cx="61156" cy="52606"/>
            </a:xfrm>
            <a:custGeom>
              <a:rect b="b" l="l" r="r" t="t"/>
              <a:pathLst>
                <a:path extrusionOk="0" h="2978" w="3462">
                  <a:moveTo>
                    <a:pt x="143" y="0"/>
                  </a:moveTo>
                  <a:cubicBezTo>
                    <a:pt x="94" y="27"/>
                    <a:pt x="45" y="58"/>
                    <a:pt x="0" y="93"/>
                  </a:cubicBezTo>
                  <a:cubicBezTo>
                    <a:pt x="1124" y="923"/>
                    <a:pt x="2199" y="1843"/>
                    <a:pt x="3194" y="2833"/>
                  </a:cubicBezTo>
                  <a:cubicBezTo>
                    <a:pt x="3239" y="2873"/>
                    <a:pt x="3274" y="2913"/>
                    <a:pt x="3319" y="2953"/>
                  </a:cubicBezTo>
                  <a:cubicBezTo>
                    <a:pt x="3323" y="2957"/>
                    <a:pt x="3328" y="2967"/>
                    <a:pt x="3337" y="2967"/>
                  </a:cubicBezTo>
                  <a:cubicBezTo>
                    <a:pt x="3348" y="2974"/>
                    <a:pt x="3361" y="2977"/>
                    <a:pt x="3374" y="2977"/>
                  </a:cubicBezTo>
                  <a:cubicBezTo>
                    <a:pt x="3394" y="2977"/>
                    <a:pt x="3416" y="2969"/>
                    <a:pt x="3435" y="2953"/>
                  </a:cubicBezTo>
                  <a:cubicBezTo>
                    <a:pt x="3440" y="2953"/>
                    <a:pt x="3435" y="2949"/>
                    <a:pt x="3440" y="2949"/>
                  </a:cubicBezTo>
                  <a:cubicBezTo>
                    <a:pt x="3457" y="2926"/>
                    <a:pt x="3461" y="2895"/>
                    <a:pt x="3457" y="2868"/>
                  </a:cubicBezTo>
                  <a:cubicBezTo>
                    <a:pt x="3453" y="2855"/>
                    <a:pt x="3444" y="2846"/>
                    <a:pt x="3435" y="2837"/>
                  </a:cubicBezTo>
                  <a:cubicBezTo>
                    <a:pt x="3418" y="2823"/>
                    <a:pt x="3404" y="2806"/>
                    <a:pt x="3387" y="2792"/>
                  </a:cubicBezTo>
                  <a:cubicBezTo>
                    <a:pt x="2382" y="1784"/>
                    <a:pt x="1289" y="847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1"/>
            <p:cNvSpPr/>
            <p:nvPr/>
          </p:nvSpPr>
          <p:spPr>
            <a:xfrm>
              <a:off x="8361657" y="1982597"/>
              <a:ext cx="56210" cy="117384"/>
            </a:xfrm>
            <a:custGeom>
              <a:rect b="b" l="l" r="r" t="t"/>
              <a:pathLst>
                <a:path extrusionOk="0" h="6645" w="3182">
                  <a:moveTo>
                    <a:pt x="26" y="1"/>
                  </a:moveTo>
                  <a:cubicBezTo>
                    <a:pt x="18" y="1"/>
                    <a:pt x="9" y="1"/>
                    <a:pt x="0" y="3"/>
                  </a:cubicBezTo>
                  <a:cubicBezTo>
                    <a:pt x="1098" y="980"/>
                    <a:pt x="2080" y="2082"/>
                    <a:pt x="2922" y="3286"/>
                  </a:cubicBezTo>
                  <a:cubicBezTo>
                    <a:pt x="2932" y="3299"/>
                    <a:pt x="2945" y="3313"/>
                    <a:pt x="2953" y="3330"/>
                  </a:cubicBezTo>
                  <a:cubicBezTo>
                    <a:pt x="2980" y="3366"/>
                    <a:pt x="2998" y="3406"/>
                    <a:pt x="3007" y="3447"/>
                  </a:cubicBezTo>
                  <a:cubicBezTo>
                    <a:pt x="3016" y="3460"/>
                    <a:pt x="3012" y="3478"/>
                    <a:pt x="3016" y="3491"/>
                  </a:cubicBezTo>
                  <a:cubicBezTo>
                    <a:pt x="3016" y="3540"/>
                    <a:pt x="3007" y="3593"/>
                    <a:pt x="2994" y="3651"/>
                  </a:cubicBezTo>
                  <a:cubicBezTo>
                    <a:pt x="2762" y="4678"/>
                    <a:pt x="2436" y="5677"/>
                    <a:pt x="2026" y="6645"/>
                  </a:cubicBezTo>
                  <a:cubicBezTo>
                    <a:pt x="2097" y="6618"/>
                    <a:pt x="2168" y="6591"/>
                    <a:pt x="2240" y="6556"/>
                  </a:cubicBezTo>
                  <a:cubicBezTo>
                    <a:pt x="2623" y="5632"/>
                    <a:pt x="2932" y="4674"/>
                    <a:pt x="3150" y="3692"/>
                  </a:cubicBezTo>
                  <a:cubicBezTo>
                    <a:pt x="3167" y="3630"/>
                    <a:pt x="3181" y="3554"/>
                    <a:pt x="3177" y="3478"/>
                  </a:cubicBezTo>
                  <a:cubicBezTo>
                    <a:pt x="3181" y="3455"/>
                    <a:pt x="3177" y="3433"/>
                    <a:pt x="3173" y="3406"/>
                  </a:cubicBezTo>
                  <a:lnTo>
                    <a:pt x="3159" y="3371"/>
                  </a:lnTo>
                  <a:cubicBezTo>
                    <a:pt x="3150" y="3348"/>
                    <a:pt x="3141" y="3330"/>
                    <a:pt x="3132" y="3313"/>
                  </a:cubicBezTo>
                  <a:cubicBezTo>
                    <a:pt x="3114" y="3268"/>
                    <a:pt x="3083" y="3228"/>
                    <a:pt x="3060" y="3192"/>
                  </a:cubicBezTo>
                  <a:cubicBezTo>
                    <a:pt x="2244" y="2024"/>
                    <a:pt x="1308" y="962"/>
                    <a:pt x="255" y="7"/>
                  </a:cubicBezTo>
                  <a:cubicBezTo>
                    <a:pt x="192" y="3"/>
                    <a:pt x="134" y="3"/>
                    <a:pt x="76" y="3"/>
                  </a:cubicBezTo>
                  <a:cubicBezTo>
                    <a:pt x="59" y="3"/>
                    <a:pt x="43" y="1"/>
                    <a:pt x="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1"/>
            <p:cNvSpPr/>
            <p:nvPr/>
          </p:nvSpPr>
          <p:spPr>
            <a:xfrm>
              <a:off x="7254114" y="1239695"/>
              <a:ext cx="133901" cy="164567"/>
            </a:xfrm>
            <a:custGeom>
              <a:rect b="b" l="l" r="r" t="t"/>
              <a:pathLst>
                <a:path extrusionOk="0" h="9316" w="7580">
                  <a:moveTo>
                    <a:pt x="7579" y="1"/>
                  </a:moveTo>
                  <a:cubicBezTo>
                    <a:pt x="7543" y="14"/>
                    <a:pt x="7512" y="23"/>
                    <a:pt x="7477" y="32"/>
                  </a:cubicBezTo>
                  <a:lnTo>
                    <a:pt x="7472" y="32"/>
                  </a:lnTo>
                  <a:cubicBezTo>
                    <a:pt x="6419" y="362"/>
                    <a:pt x="5375" y="741"/>
                    <a:pt x="4354" y="1160"/>
                  </a:cubicBezTo>
                  <a:cubicBezTo>
                    <a:pt x="4140" y="1255"/>
                    <a:pt x="3921" y="1343"/>
                    <a:pt x="3707" y="1446"/>
                  </a:cubicBezTo>
                  <a:cubicBezTo>
                    <a:pt x="3654" y="1469"/>
                    <a:pt x="3609" y="1490"/>
                    <a:pt x="3555" y="1513"/>
                  </a:cubicBezTo>
                  <a:cubicBezTo>
                    <a:pt x="2770" y="1879"/>
                    <a:pt x="2017" y="2307"/>
                    <a:pt x="1387" y="2900"/>
                  </a:cubicBezTo>
                  <a:cubicBezTo>
                    <a:pt x="919" y="3347"/>
                    <a:pt x="518" y="3895"/>
                    <a:pt x="277" y="4493"/>
                  </a:cubicBezTo>
                  <a:cubicBezTo>
                    <a:pt x="246" y="4560"/>
                    <a:pt x="219" y="4631"/>
                    <a:pt x="201" y="4698"/>
                  </a:cubicBezTo>
                  <a:cubicBezTo>
                    <a:pt x="63" y="5103"/>
                    <a:pt x="1" y="5527"/>
                    <a:pt x="27" y="5956"/>
                  </a:cubicBezTo>
                  <a:cubicBezTo>
                    <a:pt x="63" y="6532"/>
                    <a:pt x="263" y="7084"/>
                    <a:pt x="361" y="7651"/>
                  </a:cubicBezTo>
                  <a:cubicBezTo>
                    <a:pt x="437" y="8101"/>
                    <a:pt x="442" y="8593"/>
                    <a:pt x="263" y="9003"/>
                  </a:cubicBezTo>
                  <a:cubicBezTo>
                    <a:pt x="219" y="9114"/>
                    <a:pt x="156" y="9221"/>
                    <a:pt x="81" y="9315"/>
                  </a:cubicBezTo>
                  <a:cubicBezTo>
                    <a:pt x="116" y="9306"/>
                    <a:pt x="152" y="9297"/>
                    <a:pt x="188" y="9293"/>
                  </a:cubicBezTo>
                  <a:cubicBezTo>
                    <a:pt x="1049" y="9110"/>
                    <a:pt x="1789" y="9136"/>
                    <a:pt x="2659" y="8941"/>
                  </a:cubicBezTo>
                  <a:cubicBezTo>
                    <a:pt x="3863" y="8663"/>
                    <a:pt x="5152" y="8342"/>
                    <a:pt x="6023" y="7473"/>
                  </a:cubicBezTo>
                  <a:lnTo>
                    <a:pt x="6143" y="7352"/>
                  </a:lnTo>
                  <a:cubicBezTo>
                    <a:pt x="6157" y="7335"/>
                    <a:pt x="6174" y="7316"/>
                    <a:pt x="6188" y="7298"/>
                  </a:cubicBezTo>
                  <a:cubicBezTo>
                    <a:pt x="6732" y="6670"/>
                    <a:pt x="6999" y="5871"/>
                    <a:pt x="7133" y="5037"/>
                  </a:cubicBezTo>
                  <a:cubicBezTo>
                    <a:pt x="7147" y="4984"/>
                    <a:pt x="7156" y="4930"/>
                    <a:pt x="7160" y="4876"/>
                  </a:cubicBezTo>
                  <a:cubicBezTo>
                    <a:pt x="7209" y="4520"/>
                    <a:pt x="7240" y="4158"/>
                    <a:pt x="7254" y="3806"/>
                  </a:cubicBezTo>
                  <a:cubicBezTo>
                    <a:pt x="7302" y="2610"/>
                    <a:pt x="7168" y="1343"/>
                    <a:pt x="7512" y="201"/>
                  </a:cubicBezTo>
                  <a:cubicBezTo>
                    <a:pt x="7535" y="135"/>
                    <a:pt x="7553" y="67"/>
                    <a:pt x="75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1"/>
            <p:cNvSpPr/>
            <p:nvPr/>
          </p:nvSpPr>
          <p:spPr>
            <a:xfrm>
              <a:off x="7255527" y="1239695"/>
              <a:ext cx="132488" cy="164567"/>
            </a:xfrm>
            <a:custGeom>
              <a:rect b="b" l="l" r="r" t="t"/>
              <a:pathLst>
                <a:path extrusionOk="0" h="9316" w="7500">
                  <a:moveTo>
                    <a:pt x="7499" y="1"/>
                  </a:moveTo>
                  <a:cubicBezTo>
                    <a:pt x="7463" y="14"/>
                    <a:pt x="7432" y="23"/>
                    <a:pt x="7397" y="32"/>
                  </a:cubicBezTo>
                  <a:lnTo>
                    <a:pt x="7392" y="32"/>
                  </a:lnTo>
                  <a:cubicBezTo>
                    <a:pt x="6304" y="880"/>
                    <a:pt x="5336" y="1856"/>
                    <a:pt x="4515" y="2941"/>
                  </a:cubicBezTo>
                  <a:cubicBezTo>
                    <a:pt x="4364" y="3145"/>
                    <a:pt x="4212" y="3355"/>
                    <a:pt x="4069" y="3574"/>
                  </a:cubicBezTo>
                  <a:cubicBezTo>
                    <a:pt x="4033" y="3631"/>
                    <a:pt x="3993" y="3685"/>
                    <a:pt x="3957" y="3744"/>
                  </a:cubicBezTo>
                  <a:cubicBezTo>
                    <a:pt x="3681" y="4162"/>
                    <a:pt x="3422" y="4595"/>
                    <a:pt x="3176" y="5015"/>
                  </a:cubicBezTo>
                  <a:cubicBezTo>
                    <a:pt x="3100" y="5136"/>
                    <a:pt x="3034" y="5255"/>
                    <a:pt x="2958" y="5376"/>
                  </a:cubicBezTo>
                  <a:cubicBezTo>
                    <a:pt x="2940" y="5403"/>
                    <a:pt x="2927" y="5430"/>
                    <a:pt x="2909" y="5461"/>
                  </a:cubicBezTo>
                  <a:cubicBezTo>
                    <a:pt x="2686" y="5831"/>
                    <a:pt x="2454" y="6201"/>
                    <a:pt x="2209" y="6558"/>
                  </a:cubicBezTo>
                  <a:cubicBezTo>
                    <a:pt x="2062" y="6773"/>
                    <a:pt x="1910" y="6982"/>
                    <a:pt x="1762" y="7183"/>
                  </a:cubicBezTo>
                  <a:cubicBezTo>
                    <a:pt x="1731" y="7228"/>
                    <a:pt x="1700" y="7267"/>
                    <a:pt x="1673" y="7308"/>
                  </a:cubicBezTo>
                  <a:cubicBezTo>
                    <a:pt x="1187" y="7946"/>
                    <a:pt x="697" y="8512"/>
                    <a:pt x="183" y="9003"/>
                  </a:cubicBezTo>
                  <a:cubicBezTo>
                    <a:pt x="139" y="9114"/>
                    <a:pt x="76" y="9221"/>
                    <a:pt x="1" y="9315"/>
                  </a:cubicBezTo>
                  <a:cubicBezTo>
                    <a:pt x="36" y="9306"/>
                    <a:pt x="72" y="9297"/>
                    <a:pt x="108" y="9293"/>
                  </a:cubicBezTo>
                  <a:cubicBezTo>
                    <a:pt x="697" y="8749"/>
                    <a:pt x="1263" y="8115"/>
                    <a:pt x="1811" y="7378"/>
                  </a:cubicBezTo>
                  <a:cubicBezTo>
                    <a:pt x="1852" y="7335"/>
                    <a:pt x="1883" y="7290"/>
                    <a:pt x="1918" y="7245"/>
                  </a:cubicBezTo>
                  <a:cubicBezTo>
                    <a:pt x="2057" y="7053"/>
                    <a:pt x="2200" y="6853"/>
                    <a:pt x="2338" y="6647"/>
                  </a:cubicBezTo>
                  <a:cubicBezTo>
                    <a:pt x="2588" y="6281"/>
                    <a:pt x="2820" y="5902"/>
                    <a:pt x="3052" y="5523"/>
                  </a:cubicBezTo>
                  <a:cubicBezTo>
                    <a:pt x="3083" y="5470"/>
                    <a:pt x="3114" y="5420"/>
                    <a:pt x="3145" y="5363"/>
                  </a:cubicBezTo>
                  <a:cubicBezTo>
                    <a:pt x="3203" y="5274"/>
                    <a:pt x="3257" y="5179"/>
                    <a:pt x="3306" y="5091"/>
                  </a:cubicBezTo>
                  <a:cubicBezTo>
                    <a:pt x="3721" y="4399"/>
                    <a:pt x="4144" y="3685"/>
                    <a:pt x="4640" y="3038"/>
                  </a:cubicBezTo>
                  <a:cubicBezTo>
                    <a:pt x="5434" y="1986"/>
                    <a:pt x="6375" y="1031"/>
                    <a:pt x="7432" y="201"/>
                  </a:cubicBezTo>
                  <a:cubicBezTo>
                    <a:pt x="7455" y="135"/>
                    <a:pt x="7473" y="67"/>
                    <a:pt x="7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1"/>
            <p:cNvSpPr/>
            <p:nvPr/>
          </p:nvSpPr>
          <p:spPr>
            <a:xfrm>
              <a:off x="7316913" y="1265239"/>
              <a:ext cx="11447" cy="42060"/>
            </a:xfrm>
            <a:custGeom>
              <a:rect b="b" l="l" r="r" t="t"/>
              <a:pathLst>
                <a:path extrusionOk="0" h="2381" w="648">
                  <a:moveTo>
                    <a:pt x="152" y="0"/>
                  </a:moveTo>
                  <a:cubicBezTo>
                    <a:pt x="99" y="23"/>
                    <a:pt x="54" y="44"/>
                    <a:pt x="0" y="67"/>
                  </a:cubicBezTo>
                  <a:cubicBezTo>
                    <a:pt x="107" y="816"/>
                    <a:pt x="268" y="1565"/>
                    <a:pt x="482" y="2298"/>
                  </a:cubicBezTo>
                  <a:cubicBezTo>
                    <a:pt x="482" y="2306"/>
                    <a:pt x="487" y="2315"/>
                    <a:pt x="487" y="2325"/>
                  </a:cubicBezTo>
                  <a:cubicBezTo>
                    <a:pt x="496" y="2346"/>
                    <a:pt x="509" y="2364"/>
                    <a:pt x="531" y="2373"/>
                  </a:cubicBezTo>
                  <a:cubicBezTo>
                    <a:pt x="542" y="2379"/>
                    <a:pt x="553" y="2381"/>
                    <a:pt x="564" y="2381"/>
                  </a:cubicBezTo>
                  <a:cubicBezTo>
                    <a:pt x="571" y="2381"/>
                    <a:pt x="578" y="2380"/>
                    <a:pt x="585" y="2378"/>
                  </a:cubicBezTo>
                  <a:cubicBezTo>
                    <a:pt x="625" y="2364"/>
                    <a:pt x="648" y="2325"/>
                    <a:pt x="638" y="2280"/>
                  </a:cubicBezTo>
                  <a:cubicBezTo>
                    <a:pt x="621" y="2230"/>
                    <a:pt x="607" y="2177"/>
                    <a:pt x="594" y="2128"/>
                  </a:cubicBezTo>
                  <a:cubicBezTo>
                    <a:pt x="397" y="1427"/>
                    <a:pt x="246" y="719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1"/>
            <p:cNvSpPr/>
            <p:nvPr/>
          </p:nvSpPr>
          <p:spPr>
            <a:xfrm>
              <a:off x="7306897" y="1325830"/>
              <a:ext cx="73698" cy="11518"/>
            </a:xfrm>
            <a:custGeom>
              <a:rect b="b" l="l" r="r" t="t"/>
              <a:pathLst>
                <a:path extrusionOk="0" h="652" w="4172">
                  <a:moveTo>
                    <a:pt x="4172" y="0"/>
                  </a:moveTo>
                  <a:cubicBezTo>
                    <a:pt x="2879" y="260"/>
                    <a:pt x="1557" y="420"/>
                    <a:pt x="237" y="487"/>
                  </a:cubicBezTo>
                  <a:cubicBezTo>
                    <a:pt x="180" y="491"/>
                    <a:pt x="130" y="491"/>
                    <a:pt x="72" y="495"/>
                  </a:cubicBezTo>
                  <a:cubicBezTo>
                    <a:pt x="68" y="495"/>
                    <a:pt x="59" y="495"/>
                    <a:pt x="50" y="500"/>
                  </a:cubicBezTo>
                  <a:cubicBezTo>
                    <a:pt x="23" y="509"/>
                    <a:pt x="1" y="540"/>
                    <a:pt x="1" y="581"/>
                  </a:cubicBezTo>
                  <a:lnTo>
                    <a:pt x="1" y="585"/>
                  </a:lnTo>
                  <a:cubicBezTo>
                    <a:pt x="5" y="612"/>
                    <a:pt x="23" y="634"/>
                    <a:pt x="46" y="647"/>
                  </a:cubicBezTo>
                  <a:cubicBezTo>
                    <a:pt x="59" y="651"/>
                    <a:pt x="68" y="651"/>
                    <a:pt x="81" y="651"/>
                  </a:cubicBezTo>
                  <a:cubicBezTo>
                    <a:pt x="104" y="651"/>
                    <a:pt x="122" y="647"/>
                    <a:pt x="144" y="647"/>
                  </a:cubicBezTo>
                  <a:cubicBezTo>
                    <a:pt x="1482" y="585"/>
                    <a:pt x="2829" y="420"/>
                    <a:pt x="4145" y="161"/>
                  </a:cubicBezTo>
                  <a:cubicBezTo>
                    <a:pt x="4159" y="108"/>
                    <a:pt x="4168" y="54"/>
                    <a:pt x="4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1"/>
            <p:cNvSpPr/>
            <p:nvPr/>
          </p:nvSpPr>
          <p:spPr>
            <a:xfrm>
              <a:off x="7257647" y="1319064"/>
              <a:ext cx="105778" cy="54108"/>
            </a:xfrm>
            <a:custGeom>
              <a:rect b="b" l="l" r="r" t="t"/>
              <a:pathLst>
                <a:path extrusionOk="0" h="3063" w="5988">
                  <a:moveTo>
                    <a:pt x="77" y="0"/>
                  </a:moveTo>
                  <a:cubicBezTo>
                    <a:pt x="46" y="67"/>
                    <a:pt x="19" y="138"/>
                    <a:pt x="1" y="205"/>
                  </a:cubicBezTo>
                  <a:cubicBezTo>
                    <a:pt x="398" y="1061"/>
                    <a:pt x="876" y="1882"/>
                    <a:pt x="1419" y="2659"/>
                  </a:cubicBezTo>
                  <a:cubicBezTo>
                    <a:pt x="1450" y="2708"/>
                    <a:pt x="1495" y="2770"/>
                    <a:pt x="1553" y="2815"/>
                  </a:cubicBezTo>
                  <a:cubicBezTo>
                    <a:pt x="1567" y="2828"/>
                    <a:pt x="1584" y="2842"/>
                    <a:pt x="1603" y="2854"/>
                  </a:cubicBezTo>
                  <a:lnTo>
                    <a:pt x="1638" y="2868"/>
                  </a:lnTo>
                  <a:cubicBezTo>
                    <a:pt x="1656" y="2877"/>
                    <a:pt x="1674" y="2881"/>
                    <a:pt x="1691" y="2885"/>
                  </a:cubicBezTo>
                  <a:cubicBezTo>
                    <a:pt x="1736" y="2904"/>
                    <a:pt x="1781" y="2908"/>
                    <a:pt x="1825" y="2912"/>
                  </a:cubicBezTo>
                  <a:cubicBezTo>
                    <a:pt x="2588" y="3012"/>
                    <a:pt x="3354" y="3062"/>
                    <a:pt x="4120" y="3062"/>
                  </a:cubicBezTo>
                  <a:cubicBezTo>
                    <a:pt x="4688" y="3062"/>
                    <a:pt x="5256" y="3035"/>
                    <a:pt x="5823" y="2980"/>
                  </a:cubicBezTo>
                  <a:lnTo>
                    <a:pt x="5943" y="2859"/>
                  </a:lnTo>
                  <a:cubicBezTo>
                    <a:pt x="5957" y="2842"/>
                    <a:pt x="5974" y="2823"/>
                    <a:pt x="5988" y="2805"/>
                  </a:cubicBezTo>
                  <a:lnTo>
                    <a:pt x="5988" y="2805"/>
                  </a:lnTo>
                  <a:cubicBezTo>
                    <a:pt x="5368" y="2872"/>
                    <a:pt x="4748" y="2904"/>
                    <a:pt x="4126" y="2904"/>
                  </a:cubicBezTo>
                  <a:cubicBezTo>
                    <a:pt x="3365" y="2904"/>
                    <a:pt x="2603" y="2855"/>
                    <a:pt x="1843" y="2757"/>
                  </a:cubicBezTo>
                  <a:cubicBezTo>
                    <a:pt x="1829" y="2757"/>
                    <a:pt x="1812" y="2752"/>
                    <a:pt x="1798" y="2752"/>
                  </a:cubicBezTo>
                  <a:cubicBezTo>
                    <a:pt x="1755" y="2747"/>
                    <a:pt x="1714" y="2735"/>
                    <a:pt x="1679" y="2716"/>
                  </a:cubicBezTo>
                  <a:cubicBezTo>
                    <a:pt x="1665" y="2712"/>
                    <a:pt x="1656" y="2698"/>
                    <a:pt x="1642" y="2690"/>
                  </a:cubicBezTo>
                  <a:cubicBezTo>
                    <a:pt x="1607" y="2663"/>
                    <a:pt x="1580" y="2623"/>
                    <a:pt x="1545" y="2574"/>
                  </a:cubicBezTo>
                  <a:cubicBezTo>
                    <a:pt x="978" y="1761"/>
                    <a:pt x="487" y="901"/>
                    <a:pt x="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41"/>
            <p:cNvSpPr/>
            <p:nvPr/>
          </p:nvSpPr>
          <p:spPr>
            <a:xfrm>
              <a:off x="7932980" y="1781763"/>
              <a:ext cx="7737" cy="133123"/>
            </a:xfrm>
            <a:custGeom>
              <a:rect b="b" l="l" r="r" t="t"/>
              <a:pathLst>
                <a:path extrusionOk="0" h="7536" w="438">
                  <a:moveTo>
                    <a:pt x="220" y="1"/>
                  </a:moveTo>
                  <a:cubicBezTo>
                    <a:pt x="99" y="1"/>
                    <a:pt x="0" y="95"/>
                    <a:pt x="0" y="215"/>
                  </a:cubicBezTo>
                  <a:lnTo>
                    <a:pt x="0" y="7317"/>
                  </a:lnTo>
                  <a:cubicBezTo>
                    <a:pt x="0" y="7437"/>
                    <a:pt x="99" y="7536"/>
                    <a:pt x="220" y="7536"/>
                  </a:cubicBezTo>
                  <a:cubicBezTo>
                    <a:pt x="339" y="7536"/>
                    <a:pt x="438" y="7437"/>
                    <a:pt x="438" y="7317"/>
                  </a:cubicBezTo>
                  <a:lnTo>
                    <a:pt x="438" y="215"/>
                  </a:lnTo>
                  <a:cubicBezTo>
                    <a:pt x="438" y="95"/>
                    <a:pt x="339" y="1"/>
                    <a:pt x="2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1"/>
            <p:cNvSpPr/>
            <p:nvPr/>
          </p:nvSpPr>
          <p:spPr>
            <a:xfrm>
              <a:off x="7870252" y="1844421"/>
              <a:ext cx="133106" cy="7737"/>
            </a:xfrm>
            <a:custGeom>
              <a:rect b="b" l="l" r="r" t="t"/>
              <a:pathLst>
                <a:path extrusionOk="0" h="438" w="7535">
                  <a:moveTo>
                    <a:pt x="219" y="1"/>
                  </a:moveTo>
                  <a:cubicBezTo>
                    <a:pt x="98" y="1"/>
                    <a:pt x="1" y="98"/>
                    <a:pt x="1" y="219"/>
                  </a:cubicBezTo>
                  <a:cubicBezTo>
                    <a:pt x="1" y="339"/>
                    <a:pt x="98" y="437"/>
                    <a:pt x="219" y="437"/>
                  </a:cubicBezTo>
                  <a:lnTo>
                    <a:pt x="7321" y="437"/>
                  </a:lnTo>
                  <a:cubicBezTo>
                    <a:pt x="7442" y="437"/>
                    <a:pt x="7535" y="339"/>
                    <a:pt x="7535" y="219"/>
                  </a:cubicBezTo>
                  <a:cubicBezTo>
                    <a:pt x="7535" y="98"/>
                    <a:pt x="7442" y="1"/>
                    <a:pt x="73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1"/>
            <p:cNvSpPr/>
            <p:nvPr/>
          </p:nvSpPr>
          <p:spPr>
            <a:xfrm>
              <a:off x="7902632" y="1811458"/>
              <a:ext cx="71349" cy="78768"/>
            </a:xfrm>
            <a:custGeom>
              <a:rect b="b" l="l" r="r" t="t"/>
              <a:pathLst>
                <a:path extrusionOk="0" h="4459" w="4039">
                  <a:moveTo>
                    <a:pt x="245" y="0"/>
                  </a:moveTo>
                  <a:cubicBezTo>
                    <a:pt x="194" y="0"/>
                    <a:pt x="142" y="18"/>
                    <a:pt x="99" y="55"/>
                  </a:cubicBezTo>
                  <a:cubicBezTo>
                    <a:pt x="10" y="135"/>
                    <a:pt x="1" y="274"/>
                    <a:pt x="81" y="363"/>
                  </a:cubicBezTo>
                  <a:lnTo>
                    <a:pt x="3632" y="4383"/>
                  </a:lnTo>
                  <a:cubicBezTo>
                    <a:pt x="3677" y="4432"/>
                    <a:pt x="3735" y="4459"/>
                    <a:pt x="3793" y="4459"/>
                  </a:cubicBezTo>
                  <a:cubicBezTo>
                    <a:pt x="3846" y="4459"/>
                    <a:pt x="3896" y="4440"/>
                    <a:pt x="3940" y="4405"/>
                  </a:cubicBezTo>
                  <a:cubicBezTo>
                    <a:pt x="4029" y="4325"/>
                    <a:pt x="4038" y="4186"/>
                    <a:pt x="3958" y="4097"/>
                  </a:cubicBezTo>
                  <a:lnTo>
                    <a:pt x="407" y="73"/>
                  </a:lnTo>
                  <a:cubicBezTo>
                    <a:pt x="363" y="25"/>
                    <a:pt x="304" y="0"/>
                    <a:pt x="2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41"/>
            <p:cNvSpPr/>
            <p:nvPr/>
          </p:nvSpPr>
          <p:spPr>
            <a:xfrm>
              <a:off x="7898463" y="1815627"/>
              <a:ext cx="79687" cy="70413"/>
            </a:xfrm>
            <a:custGeom>
              <a:rect b="b" l="l" r="r" t="t"/>
              <a:pathLst>
                <a:path extrusionOk="0" h="3986" w="4511">
                  <a:moveTo>
                    <a:pt x="4267" y="1"/>
                  </a:moveTo>
                  <a:cubicBezTo>
                    <a:pt x="4215" y="1"/>
                    <a:pt x="4163" y="19"/>
                    <a:pt x="4122" y="56"/>
                  </a:cubicBezTo>
                  <a:lnTo>
                    <a:pt x="103" y="3607"/>
                  </a:lnTo>
                  <a:cubicBezTo>
                    <a:pt x="10" y="3682"/>
                    <a:pt x="0" y="3821"/>
                    <a:pt x="80" y="3910"/>
                  </a:cubicBezTo>
                  <a:cubicBezTo>
                    <a:pt x="125" y="3959"/>
                    <a:pt x="183" y="3986"/>
                    <a:pt x="246" y="3986"/>
                  </a:cubicBezTo>
                  <a:cubicBezTo>
                    <a:pt x="295" y="3986"/>
                    <a:pt x="348" y="3968"/>
                    <a:pt x="389" y="3932"/>
                  </a:cubicBezTo>
                  <a:lnTo>
                    <a:pt x="4412" y="381"/>
                  </a:lnTo>
                  <a:cubicBezTo>
                    <a:pt x="4502" y="301"/>
                    <a:pt x="4511" y="163"/>
                    <a:pt x="4430" y="74"/>
                  </a:cubicBezTo>
                  <a:cubicBezTo>
                    <a:pt x="4387" y="25"/>
                    <a:pt x="4327" y="1"/>
                    <a:pt x="42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1"/>
            <p:cNvSpPr/>
            <p:nvPr/>
          </p:nvSpPr>
          <p:spPr>
            <a:xfrm>
              <a:off x="7918954" y="719849"/>
              <a:ext cx="7667" cy="133123"/>
            </a:xfrm>
            <a:custGeom>
              <a:rect b="b" l="l" r="r" t="t"/>
              <a:pathLst>
                <a:path extrusionOk="0" h="7536" w="434">
                  <a:moveTo>
                    <a:pt x="219" y="0"/>
                  </a:moveTo>
                  <a:cubicBezTo>
                    <a:pt x="98" y="0"/>
                    <a:pt x="1" y="99"/>
                    <a:pt x="1" y="218"/>
                  </a:cubicBezTo>
                  <a:lnTo>
                    <a:pt x="1" y="7321"/>
                  </a:lnTo>
                  <a:cubicBezTo>
                    <a:pt x="1" y="7441"/>
                    <a:pt x="98" y="7535"/>
                    <a:pt x="219" y="7535"/>
                  </a:cubicBezTo>
                  <a:cubicBezTo>
                    <a:pt x="339" y="7535"/>
                    <a:pt x="433" y="7441"/>
                    <a:pt x="433" y="7321"/>
                  </a:cubicBezTo>
                  <a:lnTo>
                    <a:pt x="433" y="218"/>
                  </a:lnTo>
                  <a:cubicBezTo>
                    <a:pt x="433" y="99"/>
                    <a:pt x="339" y="0"/>
                    <a:pt x="2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1"/>
            <p:cNvSpPr/>
            <p:nvPr/>
          </p:nvSpPr>
          <p:spPr>
            <a:xfrm>
              <a:off x="7856226" y="782578"/>
              <a:ext cx="133123" cy="7737"/>
            </a:xfrm>
            <a:custGeom>
              <a:rect b="b" l="l" r="r" t="t"/>
              <a:pathLst>
                <a:path extrusionOk="0" h="438" w="7536">
                  <a:moveTo>
                    <a:pt x="219" y="0"/>
                  </a:moveTo>
                  <a:cubicBezTo>
                    <a:pt x="99" y="0"/>
                    <a:pt x="1" y="99"/>
                    <a:pt x="1" y="219"/>
                  </a:cubicBezTo>
                  <a:cubicBezTo>
                    <a:pt x="1" y="340"/>
                    <a:pt x="99" y="437"/>
                    <a:pt x="219" y="437"/>
                  </a:cubicBezTo>
                  <a:lnTo>
                    <a:pt x="7316" y="437"/>
                  </a:lnTo>
                  <a:cubicBezTo>
                    <a:pt x="7437" y="437"/>
                    <a:pt x="7535" y="340"/>
                    <a:pt x="7535" y="219"/>
                  </a:cubicBezTo>
                  <a:cubicBezTo>
                    <a:pt x="7535" y="99"/>
                    <a:pt x="7437" y="0"/>
                    <a:pt x="73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1"/>
            <p:cNvSpPr/>
            <p:nvPr/>
          </p:nvSpPr>
          <p:spPr>
            <a:xfrm>
              <a:off x="7888623" y="749615"/>
              <a:ext cx="71314" cy="78680"/>
            </a:xfrm>
            <a:custGeom>
              <a:rect b="b" l="l" r="r" t="t"/>
              <a:pathLst>
                <a:path extrusionOk="0" h="4454" w="4037">
                  <a:moveTo>
                    <a:pt x="242" y="0"/>
                  </a:moveTo>
                  <a:cubicBezTo>
                    <a:pt x="191" y="0"/>
                    <a:pt x="139" y="18"/>
                    <a:pt x="98" y="55"/>
                  </a:cubicBezTo>
                  <a:cubicBezTo>
                    <a:pt x="9" y="135"/>
                    <a:pt x="0" y="269"/>
                    <a:pt x="81" y="359"/>
                  </a:cubicBezTo>
                  <a:lnTo>
                    <a:pt x="3631" y="4382"/>
                  </a:lnTo>
                  <a:cubicBezTo>
                    <a:pt x="3672" y="4431"/>
                    <a:pt x="3734" y="4454"/>
                    <a:pt x="3791" y="4454"/>
                  </a:cubicBezTo>
                  <a:cubicBezTo>
                    <a:pt x="3845" y="4454"/>
                    <a:pt x="3894" y="4436"/>
                    <a:pt x="3939" y="4400"/>
                  </a:cubicBezTo>
                  <a:cubicBezTo>
                    <a:pt x="4028" y="4320"/>
                    <a:pt x="4037" y="4186"/>
                    <a:pt x="3956" y="4096"/>
                  </a:cubicBezTo>
                  <a:lnTo>
                    <a:pt x="406" y="73"/>
                  </a:lnTo>
                  <a:cubicBezTo>
                    <a:pt x="363" y="25"/>
                    <a:pt x="302" y="0"/>
                    <a:pt x="2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1"/>
            <p:cNvSpPr/>
            <p:nvPr/>
          </p:nvSpPr>
          <p:spPr>
            <a:xfrm>
              <a:off x="7884437" y="753784"/>
              <a:ext cx="79598" cy="70413"/>
            </a:xfrm>
            <a:custGeom>
              <a:rect b="b" l="l" r="r" t="t"/>
              <a:pathLst>
                <a:path extrusionOk="0" h="3986" w="4506">
                  <a:moveTo>
                    <a:pt x="4266" y="0"/>
                  </a:moveTo>
                  <a:cubicBezTo>
                    <a:pt x="4215" y="0"/>
                    <a:pt x="4164" y="18"/>
                    <a:pt x="4123" y="55"/>
                  </a:cubicBezTo>
                  <a:lnTo>
                    <a:pt x="98" y="3602"/>
                  </a:lnTo>
                  <a:cubicBezTo>
                    <a:pt x="9" y="3683"/>
                    <a:pt x="1" y="3821"/>
                    <a:pt x="81" y="3910"/>
                  </a:cubicBezTo>
                  <a:cubicBezTo>
                    <a:pt x="125" y="3959"/>
                    <a:pt x="184" y="3986"/>
                    <a:pt x="246" y="3986"/>
                  </a:cubicBezTo>
                  <a:cubicBezTo>
                    <a:pt x="295" y="3986"/>
                    <a:pt x="345" y="3967"/>
                    <a:pt x="388" y="3928"/>
                  </a:cubicBezTo>
                  <a:lnTo>
                    <a:pt x="4407" y="381"/>
                  </a:lnTo>
                  <a:cubicBezTo>
                    <a:pt x="4502" y="301"/>
                    <a:pt x="4506" y="162"/>
                    <a:pt x="4430" y="74"/>
                  </a:cubicBezTo>
                  <a:cubicBezTo>
                    <a:pt x="4387" y="25"/>
                    <a:pt x="4327" y="0"/>
                    <a:pt x="42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1"/>
            <p:cNvSpPr/>
            <p:nvPr/>
          </p:nvSpPr>
          <p:spPr>
            <a:xfrm>
              <a:off x="8664647" y="1285235"/>
              <a:ext cx="7667" cy="133123"/>
            </a:xfrm>
            <a:custGeom>
              <a:rect b="b" l="l" r="r" t="t"/>
              <a:pathLst>
                <a:path extrusionOk="0" h="7536" w="434">
                  <a:moveTo>
                    <a:pt x="219" y="1"/>
                  </a:moveTo>
                  <a:cubicBezTo>
                    <a:pt x="99" y="1"/>
                    <a:pt x="1" y="99"/>
                    <a:pt x="1" y="219"/>
                  </a:cubicBezTo>
                  <a:lnTo>
                    <a:pt x="1" y="7322"/>
                  </a:lnTo>
                  <a:cubicBezTo>
                    <a:pt x="1" y="7442"/>
                    <a:pt x="99" y="7536"/>
                    <a:pt x="219" y="7536"/>
                  </a:cubicBezTo>
                  <a:cubicBezTo>
                    <a:pt x="335" y="7536"/>
                    <a:pt x="433" y="7442"/>
                    <a:pt x="433" y="7322"/>
                  </a:cubicBezTo>
                  <a:lnTo>
                    <a:pt x="433" y="219"/>
                  </a:lnTo>
                  <a:cubicBezTo>
                    <a:pt x="433" y="99"/>
                    <a:pt x="335" y="1"/>
                    <a:pt x="2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1"/>
            <p:cNvSpPr/>
            <p:nvPr/>
          </p:nvSpPr>
          <p:spPr>
            <a:xfrm>
              <a:off x="8601918" y="1347981"/>
              <a:ext cx="133123" cy="7649"/>
            </a:xfrm>
            <a:custGeom>
              <a:rect b="b" l="l" r="r" t="t"/>
              <a:pathLst>
                <a:path extrusionOk="0" h="433" w="7536">
                  <a:moveTo>
                    <a:pt x="219" y="0"/>
                  </a:moveTo>
                  <a:cubicBezTo>
                    <a:pt x="99" y="0"/>
                    <a:pt x="0" y="98"/>
                    <a:pt x="0" y="219"/>
                  </a:cubicBezTo>
                  <a:cubicBezTo>
                    <a:pt x="0" y="338"/>
                    <a:pt x="99" y="433"/>
                    <a:pt x="219" y="433"/>
                  </a:cubicBezTo>
                  <a:lnTo>
                    <a:pt x="7317" y="433"/>
                  </a:lnTo>
                  <a:cubicBezTo>
                    <a:pt x="7437" y="433"/>
                    <a:pt x="7535" y="338"/>
                    <a:pt x="7535" y="219"/>
                  </a:cubicBezTo>
                  <a:cubicBezTo>
                    <a:pt x="7535" y="98"/>
                    <a:pt x="7437" y="0"/>
                    <a:pt x="73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1"/>
            <p:cNvSpPr/>
            <p:nvPr/>
          </p:nvSpPr>
          <p:spPr>
            <a:xfrm>
              <a:off x="8634316" y="1315001"/>
              <a:ext cx="71331" cy="78680"/>
            </a:xfrm>
            <a:custGeom>
              <a:rect b="b" l="l" r="r" t="t"/>
              <a:pathLst>
                <a:path extrusionOk="0" h="4454" w="4038">
                  <a:moveTo>
                    <a:pt x="242" y="1"/>
                  </a:moveTo>
                  <a:cubicBezTo>
                    <a:pt x="191" y="1"/>
                    <a:pt x="139" y="19"/>
                    <a:pt x="98" y="56"/>
                  </a:cubicBezTo>
                  <a:cubicBezTo>
                    <a:pt x="9" y="132"/>
                    <a:pt x="0" y="270"/>
                    <a:pt x="81" y="359"/>
                  </a:cubicBezTo>
                  <a:lnTo>
                    <a:pt x="3631" y="4383"/>
                  </a:lnTo>
                  <a:cubicBezTo>
                    <a:pt x="3671" y="4432"/>
                    <a:pt x="3734" y="4454"/>
                    <a:pt x="3791" y="4454"/>
                  </a:cubicBezTo>
                  <a:cubicBezTo>
                    <a:pt x="3845" y="4454"/>
                    <a:pt x="3894" y="4437"/>
                    <a:pt x="3935" y="4400"/>
                  </a:cubicBezTo>
                  <a:cubicBezTo>
                    <a:pt x="4028" y="4320"/>
                    <a:pt x="4038" y="4186"/>
                    <a:pt x="3957" y="4093"/>
                  </a:cubicBezTo>
                  <a:lnTo>
                    <a:pt x="406" y="74"/>
                  </a:lnTo>
                  <a:cubicBezTo>
                    <a:pt x="363" y="25"/>
                    <a:pt x="303" y="1"/>
                    <a:pt x="2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1"/>
            <p:cNvSpPr/>
            <p:nvPr/>
          </p:nvSpPr>
          <p:spPr>
            <a:xfrm>
              <a:off x="8630129" y="1319152"/>
              <a:ext cx="79598" cy="70448"/>
            </a:xfrm>
            <a:custGeom>
              <a:rect b="b" l="l" r="r" t="t"/>
              <a:pathLst>
                <a:path extrusionOk="0" h="3988" w="4506">
                  <a:moveTo>
                    <a:pt x="4266" y="0"/>
                  </a:moveTo>
                  <a:cubicBezTo>
                    <a:pt x="4215" y="0"/>
                    <a:pt x="4163" y="18"/>
                    <a:pt x="4123" y="53"/>
                  </a:cubicBezTo>
                  <a:lnTo>
                    <a:pt x="99" y="3603"/>
                  </a:lnTo>
                  <a:cubicBezTo>
                    <a:pt x="9" y="3683"/>
                    <a:pt x="1" y="3823"/>
                    <a:pt x="81" y="3911"/>
                  </a:cubicBezTo>
                  <a:cubicBezTo>
                    <a:pt x="126" y="3961"/>
                    <a:pt x="184" y="3987"/>
                    <a:pt x="242" y="3987"/>
                  </a:cubicBezTo>
                  <a:cubicBezTo>
                    <a:pt x="295" y="3987"/>
                    <a:pt x="344" y="3965"/>
                    <a:pt x="388" y="3930"/>
                  </a:cubicBezTo>
                  <a:lnTo>
                    <a:pt x="4408" y="378"/>
                  </a:lnTo>
                  <a:cubicBezTo>
                    <a:pt x="4497" y="302"/>
                    <a:pt x="4506" y="164"/>
                    <a:pt x="4430" y="75"/>
                  </a:cubicBezTo>
                  <a:cubicBezTo>
                    <a:pt x="4387" y="25"/>
                    <a:pt x="4326" y="0"/>
                    <a:pt x="42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1"/>
            <p:cNvSpPr/>
            <p:nvPr/>
          </p:nvSpPr>
          <p:spPr>
            <a:xfrm>
              <a:off x="7318962" y="1781763"/>
              <a:ext cx="7667" cy="133123"/>
            </a:xfrm>
            <a:custGeom>
              <a:rect b="b" l="l" r="r" t="t"/>
              <a:pathLst>
                <a:path extrusionOk="0" h="7536" w="434">
                  <a:moveTo>
                    <a:pt x="215" y="1"/>
                  </a:moveTo>
                  <a:cubicBezTo>
                    <a:pt x="94" y="1"/>
                    <a:pt x="1" y="95"/>
                    <a:pt x="1" y="215"/>
                  </a:cubicBezTo>
                  <a:lnTo>
                    <a:pt x="1" y="7317"/>
                  </a:lnTo>
                  <a:cubicBezTo>
                    <a:pt x="1" y="7437"/>
                    <a:pt x="94" y="7536"/>
                    <a:pt x="215" y="7536"/>
                  </a:cubicBezTo>
                  <a:cubicBezTo>
                    <a:pt x="335" y="7536"/>
                    <a:pt x="433" y="7437"/>
                    <a:pt x="433" y="7317"/>
                  </a:cubicBezTo>
                  <a:lnTo>
                    <a:pt x="433" y="215"/>
                  </a:lnTo>
                  <a:cubicBezTo>
                    <a:pt x="433" y="95"/>
                    <a:pt x="335" y="1"/>
                    <a:pt x="2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1"/>
            <p:cNvSpPr/>
            <p:nvPr/>
          </p:nvSpPr>
          <p:spPr>
            <a:xfrm>
              <a:off x="7256234" y="1844421"/>
              <a:ext cx="133123" cy="7737"/>
            </a:xfrm>
            <a:custGeom>
              <a:rect b="b" l="l" r="r" t="t"/>
              <a:pathLst>
                <a:path extrusionOk="0" h="438" w="7536">
                  <a:moveTo>
                    <a:pt x="219" y="1"/>
                  </a:moveTo>
                  <a:cubicBezTo>
                    <a:pt x="99" y="1"/>
                    <a:pt x="1" y="98"/>
                    <a:pt x="1" y="219"/>
                  </a:cubicBezTo>
                  <a:cubicBezTo>
                    <a:pt x="1" y="339"/>
                    <a:pt x="99" y="437"/>
                    <a:pt x="219" y="437"/>
                  </a:cubicBezTo>
                  <a:lnTo>
                    <a:pt x="7316" y="437"/>
                  </a:lnTo>
                  <a:cubicBezTo>
                    <a:pt x="7437" y="437"/>
                    <a:pt x="7536" y="339"/>
                    <a:pt x="7536" y="219"/>
                  </a:cubicBezTo>
                  <a:cubicBezTo>
                    <a:pt x="7536" y="98"/>
                    <a:pt x="7437" y="1"/>
                    <a:pt x="7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1"/>
            <p:cNvSpPr/>
            <p:nvPr/>
          </p:nvSpPr>
          <p:spPr>
            <a:xfrm>
              <a:off x="7288632" y="1811458"/>
              <a:ext cx="71243" cy="78768"/>
            </a:xfrm>
            <a:custGeom>
              <a:rect b="b" l="l" r="r" t="t"/>
              <a:pathLst>
                <a:path extrusionOk="0" h="4459" w="4033">
                  <a:moveTo>
                    <a:pt x="243" y="0"/>
                  </a:moveTo>
                  <a:cubicBezTo>
                    <a:pt x="191" y="0"/>
                    <a:pt x="139" y="18"/>
                    <a:pt x="98" y="55"/>
                  </a:cubicBezTo>
                  <a:cubicBezTo>
                    <a:pt x="9" y="135"/>
                    <a:pt x="1" y="274"/>
                    <a:pt x="81" y="363"/>
                  </a:cubicBezTo>
                  <a:lnTo>
                    <a:pt x="3627" y="4383"/>
                  </a:lnTo>
                  <a:cubicBezTo>
                    <a:pt x="3672" y="4432"/>
                    <a:pt x="3734" y="4459"/>
                    <a:pt x="3792" y="4459"/>
                  </a:cubicBezTo>
                  <a:cubicBezTo>
                    <a:pt x="3841" y="4459"/>
                    <a:pt x="3894" y="4440"/>
                    <a:pt x="3935" y="4405"/>
                  </a:cubicBezTo>
                  <a:cubicBezTo>
                    <a:pt x="4024" y="4325"/>
                    <a:pt x="4032" y="4186"/>
                    <a:pt x="3956" y="4097"/>
                  </a:cubicBezTo>
                  <a:lnTo>
                    <a:pt x="406" y="73"/>
                  </a:lnTo>
                  <a:cubicBezTo>
                    <a:pt x="363" y="25"/>
                    <a:pt x="303" y="0"/>
                    <a:pt x="2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41"/>
            <p:cNvSpPr/>
            <p:nvPr/>
          </p:nvSpPr>
          <p:spPr>
            <a:xfrm>
              <a:off x="7284445" y="1815627"/>
              <a:ext cx="79616" cy="70413"/>
            </a:xfrm>
            <a:custGeom>
              <a:rect b="b" l="l" r="r" t="t"/>
              <a:pathLst>
                <a:path extrusionOk="0" h="3986" w="4507">
                  <a:moveTo>
                    <a:pt x="4266" y="1"/>
                  </a:moveTo>
                  <a:cubicBezTo>
                    <a:pt x="4215" y="1"/>
                    <a:pt x="4164" y="19"/>
                    <a:pt x="4123" y="56"/>
                  </a:cubicBezTo>
                  <a:lnTo>
                    <a:pt x="98" y="3607"/>
                  </a:lnTo>
                  <a:cubicBezTo>
                    <a:pt x="9" y="3682"/>
                    <a:pt x="1" y="3821"/>
                    <a:pt x="81" y="3910"/>
                  </a:cubicBezTo>
                  <a:cubicBezTo>
                    <a:pt x="121" y="3959"/>
                    <a:pt x="184" y="3986"/>
                    <a:pt x="242" y="3986"/>
                  </a:cubicBezTo>
                  <a:cubicBezTo>
                    <a:pt x="295" y="3986"/>
                    <a:pt x="345" y="3968"/>
                    <a:pt x="384" y="3932"/>
                  </a:cubicBezTo>
                  <a:lnTo>
                    <a:pt x="4408" y="381"/>
                  </a:lnTo>
                  <a:cubicBezTo>
                    <a:pt x="4497" y="301"/>
                    <a:pt x="4506" y="163"/>
                    <a:pt x="4426" y="74"/>
                  </a:cubicBezTo>
                  <a:cubicBezTo>
                    <a:pt x="4385" y="25"/>
                    <a:pt x="4326" y="1"/>
                    <a:pt x="42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Проект </a:t>
            </a:r>
            <a:r>
              <a:rPr lang="en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rPr>
              <a:t>мирового </a:t>
            </a: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уровня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1585" name="Google Shape;1585;p42"/>
          <p:cNvGrpSpPr/>
          <p:nvPr/>
        </p:nvGrpSpPr>
        <p:grpSpPr>
          <a:xfrm>
            <a:off x="1779036" y="1206089"/>
            <a:ext cx="4949815" cy="3254867"/>
            <a:chOff x="235800" y="830650"/>
            <a:chExt cx="6978450" cy="4588844"/>
          </a:xfrm>
        </p:grpSpPr>
        <p:sp>
          <p:nvSpPr>
            <p:cNvPr id="1586" name="Google Shape;1586;p42"/>
            <p:cNvSpPr/>
            <p:nvPr/>
          </p:nvSpPr>
          <p:spPr>
            <a:xfrm>
              <a:off x="235800" y="1224769"/>
              <a:ext cx="2592225" cy="4194725"/>
            </a:xfrm>
            <a:custGeom>
              <a:rect b="b" l="l" r="r" t="t"/>
              <a:pathLst>
                <a:path extrusionOk="0" h="167789" w="103689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2"/>
            <p:cNvSpPr/>
            <p:nvPr/>
          </p:nvSpPr>
          <p:spPr>
            <a:xfrm>
              <a:off x="2370225" y="830650"/>
              <a:ext cx="1016975" cy="1158500"/>
            </a:xfrm>
            <a:custGeom>
              <a:rect b="b" l="l" r="r" t="t"/>
              <a:pathLst>
                <a:path extrusionOk="0" h="46340" w="40679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42"/>
            <p:cNvSpPr/>
            <p:nvPr/>
          </p:nvSpPr>
          <p:spPr>
            <a:xfrm>
              <a:off x="3143325" y="1089650"/>
              <a:ext cx="4064350" cy="3503975"/>
            </a:xfrm>
            <a:custGeom>
              <a:rect b="b" l="l" r="r" t="t"/>
              <a:pathLst>
                <a:path extrusionOk="0" h="140159" w="162574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2"/>
            <p:cNvSpPr/>
            <p:nvPr/>
          </p:nvSpPr>
          <p:spPr>
            <a:xfrm>
              <a:off x="6146600" y="3671525"/>
              <a:ext cx="342925" cy="189500"/>
            </a:xfrm>
            <a:custGeom>
              <a:rect b="b" l="l" r="r" t="t"/>
              <a:pathLst>
                <a:path extrusionOk="0" h="7580" w="13717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2"/>
            <p:cNvSpPr/>
            <p:nvPr/>
          </p:nvSpPr>
          <p:spPr>
            <a:xfrm>
              <a:off x="5901600" y="3652500"/>
              <a:ext cx="558700" cy="402875"/>
            </a:xfrm>
            <a:custGeom>
              <a:rect b="b" l="l" r="r" t="t"/>
              <a:pathLst>
                <a:path extrusionOk="0" h="16115" w="22348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2"/>
            <p:cNvSpPr/>
            <p:nvPr/>
          </p:nvSpPr>
          <p:spPr>
            <a:xfrm>
              <a:off x="6249675" y="4061675"/>
              <a:ext cx="964575" cy="811125"/>
            </a:xfrm>
            <a:custGeom>
              <a:rect b="b" l="l" r="r" t="t"/>
              <a:pathLst>
                <a:path extrusionOk="0" h="32445" w="38583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2" name="Google Shape;1592;p42"/>
          <p:cNvSpPr/>
          <p:nvPr/>
        </p:nvSpPr>
        <p:spPr>
          <a:xfrm>
            <a:off x="1966075" y="1629272"/>
            <a:ext cx="370922" cy="347406"/>
          </a:xfrm>
          <a:custGeom>
            <a:rect b="b" l="l" r="r" t="t"/>
            <a:pathLst>
              <a:path extrusionOk="0" h="45030" w="48078">
                <a:moveTo>
                  <a:pt x="22142" y="0"/>
                </a:moveTo>
                <a:cubicBezTo>
                  <a:pt x="21320" y="0"/>
                  <a:pt x="20497" y="25"/>
                  <a:pt x="19679" y="25"/>
                </a:cubicBezTo>
                <a:cubicBezTo>
                  <a:pt x="17693" y="307"/>
                  <a:pt x="15692" y="660"/>
                  <a:pt x="13856" y="1484"/>
                </a:cubicBezTo>
                <a:cubicBezTo>
                  <a:pt x="13325" y="1753"/>
                  <a:pt x="12793" y="1998"/>
                  <a:pt x="12278" y="2279"/>
                </a:cubicBezTo>
                <a:cubicBezTo>
                  <a:pt x="11907" y="2481"/>
                  <a:pt x="11543" y="2710"/>
                  <a:pt x="11179" y="2919"/>
                </a:cubicBezTo>
                <a:cubicBezTo>
                  <a:pt x="10820" y="3163"/>
                  <a:pt x="10456" y="3391"/>
                  <a:pt x="10097" y="3629"/>
                </a:cubicBezTo>
                <a:cubicBezTo>
                  <a:pt x="9923" y="3755"/>
                  <a:pt x="9744" y="3874"/>
                  <a:pt x="9565" y="3988"/>
                </a:cubicBezTo>
                <a:cubicBezTo>
                  <a:pt x="9152" y="4293"/>
                  <a:pt x="8734" y="4592"/>
                  <a:pt x="8315" y="4879"/>
                </a:cubicBezTo>
                <a:cubicBezTo>
                  <a:pt x="8136" y="5005"/>
                  <a:pt x="7957" y="5124"/>
                  <a:pt x="7783" y="5243"/>
                </a:cubicBezTo>
                <a:cubicBezTo>
                  <a:pt x="6008" y="6421"/>
                  <a:pt x="4525" y="7976"/>
                  <a:pt x="3204" y="9626"/>
                </a:cubicBezTo>
                <a:cubicBezTo>
                  <a:pt x="2839" y="10079"/>
                  <a:pt x="2601" y="10617"/>
                  <a:pt x="2392" y="11155"/>
                </a:cubicBezTo>
                <a:cubicBezTo>
                  <a:pt x="1303" y="14424"/>
                  <a:pt x="748" y="17844"/>
                  <a:pt x="323" y="21252"/>
                </a:cubicBezTo>
                <a:cubicBezTo>
                  <a:pt x="0" y="23122"/>
                  <a:pt x="323" y="25029"/>
                  <a:pt x="665" y="26877"/>
                </a:cubicBezTo>
                <a:cubicBezTo>
                  <a:pt x="1280" y="29686"/>
                  <a:pt x="1979" y="32489"/>
                  <a:pt x="3115" y="35137"/>
                </a:cubicBezTo>
                <a:cubicBezTo>
                  <a:pt x="3258" y="35430"/>
                  <a:pt x="3396" y="35722"/>
                  <a:pt x="3551" y="36015"/>
                </a:cubicBezTo>
                <a:cubicBezTo>
                  <a:pt x="3664" y="36255"/>
                  <a:pt x="3778" y="36488"/>
                  <a:pt x="3904" y="36721"/>
                </a:cubicBezTo>
                <a:cubicBezTo>
                  <a:pt x="4997" y="38705"/>
                  <a:pt x="6743" y="40349"/>
                  <a:pt x="8883" y="41151"/>
                </a:cubicBezTo>
                <a:cubicBezTo>
                  <a:pt x="9469" y="41474"/>
                  <a:pt x="10061" y="41783"/>
                  <a:pt x="10641" y="42131"/>
                </a:cubicBezTo>
                <a:cubicBezTo>
                  <a:pt x="10879" y="42244"/>
                  <a:pt x="11113" y="42363"/>
                  <a:pt x="11352" y="42489"/>
                </a:cubicBezTo>
                <a:cubicBezTo>
                  <a:pt x="11603" y="42578"/>
                  <a:pt x="11847" y="42674"/>
                  <a:pt x="12098" y="42765"/>
                </a:cubicBezTo>
                <a:cubicBezTo>
                  <a:pt x="13461" y="43218"/>
                  <a:pt x="14890" y="43446"/>
                  <a:pt x="16289" y="43798"/>
                </a:cubicBezTo>
                <a:cubicBezTo>
                  <a:pt x="18644" y="44349"/>
                  <a:pt x="21011" y="44886"/>
                  <a:pt x="23431" y="45030"/>
                </a:cubicBezTo>
                <a:cubicBezTo>
                  <a:pt x="25530" y="44952"/>
                  <a:pt x="27628" y="44575"/>
                  <a:pt x="29607" y="43833"/>
                </a:cubicBezTo>
                <a:cubicBezTo>
                  <a:pt x="29845" y="43750"/>
                  <a:pt x="30091" y="43654"/>
                  <a:pt x="30336" y="43565"/>
                </a:cubicBezTo>
                <a:cubicBezTo>
                  <a:pt x="30748" y="43380"/>
                  <a:pt x="31167" y="43207"/>
                  <a:pt x="31586" y="43022"/>
                </a:cubicBezTo>
                <a:cubicBezTo>
                  <a:pt x="31675" y="42980"/>
                  <a:pt x="31854" y="42884"/>
                  <a:pt x="31939" y="42842"/>
                </a:cubicBezTo>
                <a:cubicBezTo>
                  <a:pt x="32231" y="42699"/>
                  <a:pt x="32518" y="42555"/>
                  <a:pt x="32811" y="42406"/>
                </a:cubicBezTo>
                <a:cubicBezTo>
                  <a:pt x="33050" y="42291"/>
                  <a:pt x="33289" y="42172"/>
                  <a:pt x="33528" y="42047"/>
                </a:cubicBezTo>
                <a:cubicBezTo>
                  <a:pt x="34066" y="41832"/>
                  <a:pt x="34598" y="41593"/>
                  <a:pt x="35118" y="41342"/>
                </a:cubicBezTo>
                <a:cubicBezTo>
                  <a:pt x="35620" y="41091"/>
                  <a:pt x="36092" y="40792"/>
                  <a:pt x="36582" y="40517"/>
                </a:cubicBezTo>
                <a:cubicBezTo>
                  <a:pt x="37096" y="40170"/>
                  <a:pt x="37622" y="39847"/>
                  <a:pt x="38166" y="39543"/>
                </a:cubicBezTo>
                <a:cubicBezTo>
                  <a:pt x="39578" y="38831"/>
                  <a:pt x="40761" y="37772"/>
                  <a:pt x="41968" y="36768"/>
                </a:cubicBezTo>
                <a:cubicBezTo>
                  <a:pt x="43140" y="35598"/>
                  <a:pt x="44431" y="34491"/>
                  <a:pt x="45190" y="32979"/>
                </a:cubicBezTo>
                <a:cubicBezTo>
                  <a:pt x="45399" y="32441"/>
                  <a:pt x="45614" y="31903"/>
                  <a:pt x="45818" y="31365"/>
                </a:cubicBezTo>
                <a:cubicBezTo>
                  <a:pt x="45943" y="31066"/>
                  <a:pt x="46062" y="30767"/>
                  <a:pt x="46170" y="30463"/>
                </a:cubicBezTo>
                <a:cubicBezTo>
                  <a:pt x="46260" y="30229"/>
                  <a:pt x="46343" y="29997"/>
                  <a:pt x="46434" y="29763"/>
                </a:cubicBezTo>
                <a:cubicBezTo>
                  <a:pt x="46523" y="29518"/>
                  <a:pt x="46613" y="29280"/>
                  <a:pt x="46702" y="29034"/>
                </a:cubicBezTo>
                <a:cubicBezTo>
                  <a:pt x="46792" y="28806"/>
                  <a:pt x="46881" y="28580"/>
                  <a:pt x="46977" y="28353"/>
                </a:cubicBezTo>
                <a:cubicBezTo>
                  <a:pt x="47066" y="28102"/>
                  <a:pt x="47157" y="27856"/>
                  <a:pt x="47253" y="27611"/>
                </a:cubicBezTo>
                <a:cubicBezTo>
                  <a:pt x="47576" y="26524"/>
                  <a:pt x="47844" y="25423"/>
                  <a:pt x="48078" y="24317"/>
                </a:cubicBezTo>
                <a:cubicBezTo>
                  <a:pt x="47898" y="22513"/>
                  <a:pt x="47419" y="20744"/>
                  <a:pt x="46792" y="19039"/>
                </a:cubicBezTo>
                <a:cubicBezTo>
                  <a:pt x="46558" y="18513"/>
                  <a:pt x="46385" y="17964"/>
                  <a:pt x="46164" y="17431"/>
                </a:cubicBezTo>
                <a:cubicBezTo>
                  <a:pt x="46141" y="17348"/>
                  <a:pt x="46105" y="17180"/>
                  <a:pt x="46086" y="17097"/>
                </a:cubicBezTo>
                <a:cubicBezTo>
                  <a:pt x="45973" y="16822"/>
                  <a:pt x="45854" y="16540"/>
                  <a:pt x="45794" y="16248"/>
                </a:cubicBezTo>
                <a:cubicBezTo>
                  <a:pt x="45752" y="15376"/>
                  <a:pt x="45237" y="14640"/>
                  <a:pt x="44927" y="13851"/>
                </a:cubicBezTo>
                <a:cubicBezTo>
                  <a:pt x="44957" y="13815"/>
                  <a:pt x="45016" y="13732"/>
                  <a:pt x="45046" y="13696"/>
                </a:cubicBezTo>
                <a:cubicBezTo>
                  <a:pt x="44879" y="13456"/>
                  <a:pt x="44718" y="13218"/>
                  <a:pt x="44550" y="12984"/>
                </a:cubicBezTo>
                <a:cubicBezTo>
                  <a:pt x="44335" y="12501"/>
                  <a:pt x="44138" y="12004"/>
                  <a:pt x="43940" y="11514"/>
                </a:cubicBezTo>
                <a:cubicBezTo>
                  <a:pt x="43319" y="10151"/>
                  <a:pt x="42662" y="8782"/>
                  <a:pt x="41711" y="7610"/>
                </a:cubicBezTo>
                <a:cubicBezTo>
                  <a:pt x="40869" y="6439"/>
                  <a:pt x="39678" y="5584"/>
                  <a:pt x="38555" y="4699"/>
                </a:cubicBezTo>
                <a:cubicBezTo>
                  <a:pt x="38256" y="4526"/>
                  <a:pt x="37957" y="4341"/>
                  <a:pt x="37658" y="4167"/>
                </a:cubicBezTo>
                <a:cubicBezTo>
                  <a:pt x="37228" y="3959"/>
                  <a:pt x="36809" y="3737"/>
                  <a:pt x="36379" y="3540"/>
                </a:cubicBezTo>
                <a:cubicBezTo>
                  <a:pt x="35907" y="3278"/>
                  <a:pt x="35446" y="3002"/>
                  <a:pt x="34980" y="2733"/>
                </a:cubicBezTo>
                <a:cubicBezTo>
                  <a:pt x="34508" y="2494"/>
                  <a:pt x="34030" y="2255"/>
                  <a:pt x="33552" y="2022"/>
                </a:cubicBezTo>
                <a:cubicBezTo>
                  <a:pt x="32847" y="1735"/>
                  <a:pt x="32118" y="1502"/>
                  <a:pt x="31376" y="1317"/>
                </a:cubicBezTo>
                <a:cubicBezTo>
                  <a:pt x="30276" y="1041"/>
                  <a:pt x="29219" y="581"/>
                  <a:pt x="28094" y="401"/>
                </a:cubicBezTo>
                <a:cubicBezTo>
                  <a:pt x="27181" y="364"/>
                  <a:pt x="26282" y="177"/>
                  <a:pt x="25371" y="177"/>
                </a:cubicBezTo>
                <a:cubicBezTo>
                  <a:pt x="25257" y="177"/>
                  <a:pt x="25143" y="180"/>
                  <a:pt x="25028" y="186"/>
                </a:cubicBezTo>
                <a:cubicBezTo>
                  <a:pt x="24073" y="35"/>
                  <a:pt x="23108" y="0"/>
                  <a:pt x="221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42"/>
          <p:cNvSpPr/>
          <p:nvPr/>
        </p:nvSpPr>
        <p:spPr>
          <a:xfrm>
            <a:off x="3223375" y="1629272"/>
            <a:ext cx="370922" cy="347406"/>
          </a:xfrm>
          <a:custGeom>
            <a:rect b="b" l="l" r="r" t="t"/>
            <a:pathLst>
              <a:path extrusionOk="0" h="45030" w="48078">
                <a:moveTo>
                  <a:pt x="22142" y="0"/>
                </a:moveTo>
                <a:cubicBezTo>
                  <a:pt x="21320" y="0"/>
                  <a:pt x="20497" y="25"/>
                  <a:pt x="19679" y="25"/>
                </a:cubicBezTo>
                <a:cubicBezTo>
                  <a:pt x="17693" y="307"/>
                  <a:pt x="15692" y="660"/>
                  <a:pt x="13856" y="1484"/>
                </a:cubicBezTo>
                <a:cubicBezTo>
                  <a:pt x="13325" y="1753"/>
                  <a:pt x="12793" y="1998"/>
                  <a:pt x="12278" y="2279"/>
                </a:cubicBezTo>
                <a:cubicBezTo>
                  <a:pt x="11907" y="2481"/>
                  <a:pt x="11543" y="2710"/>
                  <a:pt x="11179" y="2919"/>
                </a:cubicBezTo>
                <a:cubicBezTo>
                  <a:pt x="10820" y="3163"/>
                  <a:pt x="10456" y="3391"/>
                  <a:pt x="10097" y="3629"/>
                </a:cubicBezTo>
                <a:cubicBezTo>
                  <a:pt x="9923" y="3755"/>
                  <a:pt x="9744" y="3874"/>
                  <a:pt x="9565" y="3988"/>
                </a:cubicBezTo>
                <a:cubicBezTo>
                  <a:pt x="9152" y="4293"/>
                  <a:pt x="8734" y="4592"/>
                  <a:pt x="8315" y="4879"/>
                </a:cubicBezTo>
                <a:cubicBezTo>
                  <a:pt x="8136" y="5005"/>
                  <a:pt x="7957" y="5124"/>
                  <a:pt x="7783" y="5243"/>
                </a:cubicBezTo>
                <a:cubicBezTo>
                  <a:pt x="6008" y="6421"/>
                  <a:pt x="4525" y="7976"/>
                  <a:pt x="3204" y="9626"/>
                </a:cubicBezTo>
                <a:cubicBezTo>
                  <a:pt x="2839" y="10079"/>
                  <a:pt x="2601" y="10617"/>
                  <a:pt x="2392" y="11155"/>
                </a:cubicBezTo>
                <a:cubicBezTo>
                  <a:pt x="1303" y="14424"/>
                  <a:pt x="748" y="17844"/>
                  <a:pt x="323" y="21252"/>
                </a:cubicBezTo>
                <a:cubicBezTo>
                  <a:pt x="0" y="23122"/>
                  <a:pt x="323" y="25029"/>
                  <a:pt x="665" y="26877"/>
                </a:cubicBezTo>
                <a:cubicBezTo>
                  <a:pt x="1280" y="29686"/>
                  <a:pt x="1979" y="32489"/>
                  <a:pt x="3115" y="35137"/>
                </a:cubicBezTo>
                <a:cubicBezTo>
                  <a:pt x="3258" y="35430"/>
                  <a:pt x="3396" y="35722"/>
                  <a:pt x="3551" y="36015"/>
                </a:cubicBezTo>
                <a:cubicBezTo>
                  <a:pt x="3664" y="36255"/>
                  <a:pt x="3778" y="36488"/>
                  <a:pt x="3904" y="36721"/>
                </a:cubicBezTo>
                <a:cubicBezTo>
                  <a:pt x="4997" y="38705"/>
                  <a:pt x="6743" y="40349"/>
                  <a:pt x="8883" y="41151"/>
                </a:cubicBezTo>
                <a:cubicBezTo>
                  <a:pt x="9469" y="41474"/>
                  <a:pt x="10061" y="41783"/>
                  <a:pt x="10641" y="42131"/>
                </a:cubicBezTo>
                <a:cubicBezTo>
                  <a:pt x="10879" y="42244"/>
                  <a:pt x="11113" y="42363"/>
                  <a:pt x="11352" y="42489"/>
                </a:cubicBezTo>
                <a:cubicBezTo>
                  <a:pt x="11603" y="42578"/>
                  <a:pt x="11847" y="42674"/>
                  <a:pt x="12098" y="42765"/>
                </a:cubicBezTo>
                <a:cubicBezTo>
                  <a:pt x="13461" y="43218"/>
                  <a:pt x="14890" y="43446"/>
                  <a:pt x="16289" y="43798"/>
                </a:cubicBezTo>
                <a:cubicBezTo>
                  <a:pt x="18644" y="44349"/>
                  <a:pt x="21011" y="44886"/>
                  <a:pt x="23431" y="45030"/>
                </a:cubicBezTo>
                <a:cubicBezTo>
                  <a:pt x="25530" y="44952"/>
                  <a:pt x="27628" y="44575"/>
                  <a:pt x="29607" y="43833"/>
                </a:cubicBezTo>
                <a:cubicBezTo>
                  <a:pt x="29845" y="43750"/>
                  <a:pt x="30091" y="43654"/>
                  <a:pt x="30336" y="43565"/>
                </a:cubicBezTo>
                <a:cubicBezTo>
                  <a:pt x="30748" y="43380"/>
                  <a:pt x="31167" y="43207"/>
                  <a:pt x="31586" y="43022"/>
                </a:cubicBezTo>
                <a:cubicBezTo>
                  <a:pt x="31675" y="42980"/>
                  <a:pt x="31854" y="42884"/>
                  <a:pt x="31939" y="42842"/>
                </a:cubicBezTo>
                <a:cubicBezTo>
                  <a:pt x="32231" y="42699"/>
                  <a:pt x="32518" y="42555"/>
                  <a:pt x="32811" y="42406"/>
                </a:cubicBezTo>
                <a:cubicBezTo>
                  <a:pt x="33050" y="42291"/>
                  <a:pt x="33289" y="42172"/>
                  <a:pt x="33528" y="42047"/>
                </a:cubicBezTo>
                <a:cubicBezTo>
                  <a:pt x="34066" y="41832"/>
                  <a:pt x="34598" y="41593"/>
                  <a:pt x="35118" y="41342"/>
                </a:cubicBezTo>
                <a:cubicBezTo>
                  <a:pt x="35620" y="41091"/>
                  <a:pt x="36092" y="40792"/>
                  <a:pt x="36582" y="40517"/>
                </a:cubicBezTo>
                <a:cubicBezTo>
                  <a:pt x="37096" y="40170"/>
                  <a:pt x="37622" y="39847"/>
                  <a:pt x="38166" y="39543"/>
                </a:cubicBezTo>
                <a:cubicBezTo>
                  <a:pt x="39578" y="38831"/>
                  <a:pt x="40761" y="37772"/>
                  <a:pt x="41968" y="36768"/>
                </a:cubicBezTo>
                <a:cubicBezTo>
                  <a:pt x="43140" y="35598"/>
                  <a:pt x="44431" y="34491"/>
                  <a:pt x="45190" y="32979"/>
                </a:cubicBezTo>
                <a:cubicBezTo>
                  <a:pt x="45399" y="32441"/>
                  <a:pt x="45614" y="31903"/>
                  <a:pt x="45818" y="31365"/>
                </a:cubicBezTo>
                <a:cubicBezTo>
                  <a:pt x="45943" y="31066"/>
                  <a:pt x="46062" y="30767"/>
                  <a:pt x="46170" y="30463"/>
                </a:cubicBezTo>
                <a:cubicBezTo>
                  <a:pt x="46260" y="30229"/>
                  <a:pt x="46343" y="29997"/>
                  <a:pt x="46434" y="29763"/>
                </a:cubicBezTo>
                <a:cubicBezTo>
                  <a:pt x="46523" y="29518"/>
                  <a:pt x="46613" y="29280"/>
                  <a:pt x="46702" y="29034"/>
                </a:cubicBezTo>
                <a:cubicBezTo>
                  <a:pt x="46792" y="28806"/>
                  <a:pt x="46881" y="28580"/>
                  <a:pt x="46977" y="28353"/>
                </a:cubicBezTo>
                <a:cubicBezTo>
                  <a:pt x="47066" y="28102"/>
                  <a:pt x="47157" y="27856"/>
                  <a:pt x="47253" y="27611"/>
                </a:cubicBezTo>
                <a:cubicBezTo>
                  <a:pt x="47576" y="26524"/>
                  <a:pt x="47844" y="25423"/>
                  <a:pt x="48078" y="24317"/>
                </a:cubicBezTo>
                <a:cubicBezTo>
                  <a:pt x="47898" y="22513"/>
                  <a:pt x="47419" y="20744"/>
                  <a:pt x="46792" y="19039"/>
                </a:cubicBezTo>
                <a:cubicBezTo>
                  <a:pt x="46558" y="18513"/>
                  <a:pt x="46385" y="17964"/>
                  <a:pt x="46164" y="17431"/>
                </a:cubicBezTo>
                <a:cubicBezTo>
                  <a:pt x="46141" y="17348"/>
                  <a:pt x="46105" y="17180"/>
                  <a:pt x="46086" y="17097"/>
                </a:cubicBezTo>
                <a:cubicBezTo>
                  <a:pt x="45973" y="16822"/>
                  <a:pt x="45854" y="16540"/>
                  <a:pt x="45794" y="16248"/>
                </a:cubicBezTo>
                <a:cubicBezTo>
                  <a:pt x="45752" y="15376"/>
                  <a:pt x="45237" y="14640"/>
                  <a:pt x="44927" y="13851"/>
                </a:cubicBezTo>
                <a:cubicBezTo>
                  <a:pt x="44957" y="13815"/>
                  <a:pt x="45016" y="13732"/>
                  <a:pt x="45046" y="13696"/>
                </a:cubicBezTo>
                <a:cubicBezTo>
                  <a:pt x="44879" y="13456"/>
                  <a:pt x="44718" y="13218"/>
                  <a:pt x="44550" y="12984"/>
                </a:cubicBezTo>
                <a:cubicBezTo>
                  <a:pt x="44335" y="12501"/>
                  <a:pt x="44138" y="12004"/>
                  <a:pt x="43940" y="11514"/>
                </a:cubicBezTo>
                <a:cubicBezTo>
                  <a:pt x="43319" y="10151"/>
                  <a:pt x="42662" y="8782"/>
                  <a:pt x="41711" y="7610"/>
                </a:cubicBezTo>
                <a:cubicBezTo>
                  <a:pt x="40869" y="6439"/>
                  <a:pt x="39678" y="5584"/>
                  <a:pt x="38555" y="4699"/>
                </a:cubicBezTo>
                <a:cubicBezTo>
                  <a:pt x="38256" y="4526"/>
                  <a:pt x="37957" y="4341"/>
                  <a:pt x="37658" y="4167"/>
                </a:cubicBezTo>
                <a:cubicBezTo>
                  <a:pt x="37228" y="3959"/>
                  <a:pt x="36809" y="3737"/>
                  <a:pt x="36379" y="3540"/>
                </a:cubicBezTo>
                <a:cubicBezTo>
                  <a:pt x="35907" y="3278"/>
                  <a:pt x="35446" y="3002"/>
                  <a:pt x="34980" y="2733"/>
                </a:cubicBezTo>
                <a:cubicBezTo>
                  <a:pt x="34508" y="2494"/>
                  <a:pt x="34030" y="2255"/>
                  <a:pt x="33552" y="2022"/>
                </a:cubicBezTo>
                <a:cubicBezTo>
                  <a:pt x="32847" y="1735"/>
                  <a:pt x="32118" y="1502"/>
                  <a:pt x="31376" y="1317"/>
                </a:cubicBezTo>
                <a:cubicBezTo>
                  <a:pt x="30276" y="1041"/>
                  <a:pt x="29219" y="581"/>
                  <a:pt x="28094" y="401"/>
                </a:cubicBezTo>
                <a:cubicBezTo>
                  <a:pt x="27181" y="364"/>
                  <a:pt x="26282" y="177"/>
                  <a:pt x="25371" y="177"/>
                </a:cubicBezTo>
                <a:cubicBezTo>
                  <a:pt x="25257" y="177"/>
                  <a:pt x="25143" y="180"/>
                  <a:pt x="25028" y="186"/>
                </a:cubicBezTo>
                <a:cubicBezTo>
                  <a:pt x="24073" y="35"/>
                  <a:pt x="23108" y="0"/>
                  <a:pt x="221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42"/>
          <p:cNvSpPr/>
          <p:nvPr/>
        </p:nvSpPr>
        <p:spPr>
          <a:xfrm>
            <a:off x="6526763" y="1616822"/>
            <a:ext cx="370922" cy="347406"/>
          </a:xfrm>
          <a:custGeom>
            <a:rect b="b" l="l" r="r" t="t"/>
            <a:pathLst>
              <a:path extrusionOk="0" h="45030" w="48078">
                <a:moveTo>
                  <a:pt x="22142" y="0"/>
                </a:moveTo>
                <a:cubicBezTo>
                  <a:pt x="21320" y="0"/>
                  <a:pt x="20497" y="25"/>
                  <a:pt x="19679" y="25"/>
                </a:cubicBezTo>
                <a:cubicBezTo>
                  <a:pt x="17693" y="307"/>
                  <a:pt x="15692" y="660"/>
                  <a:pt x="13856" y="1484"/>
                </a:cubicBezTo>
                <a:cubicBezTo>
                  <a:pt x="13325" y="1753"/>
                  <a:pt x="12793" y="1998"/>
                  <a:pt x="12278" y="2279"/>
                </a:cubicBezTo>
                <a:cubicBezTo>
                  <a:pt x="11907" y="2481"/>
                  <a:pt x="11543" y="2710"/>
                  <a:pt x="11179" y="2919"/>
                </a:cubicBezTo>
                <a:cubicBezTo>
                  <a:pt x="10820" y="3163"/>
                  <a:pt x="10456" y="3391"/>
                  <a:pt x="10097" y="3629"/>
                </a:cubicBezTo>
                <a:cubicBezTo>
                  <a:pt x="9923" y="3755"/>
                  <a:pt x="9744" y="3874"/>
                  <a:pt x="9565" y="3988"/>
                </a:cubicBezTo>
                <a:cubicBezTo>
                  <a:pt x="9152" y="4293"/>
                  <a:pt x="8734" y="4592"/>
                  <a:pt x="8315" y="4879"/>
                </a:cubicBezTo>
                <a:cubicBezTo>
                  <a:pt x="8136" y="5005"/>
                  <a:pt x="7957" y="5124"/>
                  <a:pt x="7783" y="5243"/>
                </a:cubicBezTo>
                <a:cubicBezTo>
                  <a:pt x="6008" y="6421"/>
                  <a:pt x="4525" y="7976"/>
                  <a:pt x="3204" y="9626"/>
                </a:cubicBezTo>
                <a:cubicBezTo>
                  <a:pt x="2839" y="10079"/>
                  <a:pt x="2601" y="10617"/>
                  <a:pt x="2392" y="11155"/>
                </a:cubicBezTo>
                <a:cubicBezTo>
                  <a:pt x="1303" y="14424"/>
                  <a:pt x="748" y="17844"/>
                  <a:pt x="323" y="21252"/>
                </a:cubicBezTo>
                <a:cubicBezTo>
                  <a:pt x="0" y="23122"/>
                  <a:pt x="323" y="25029"/>
                  <a:pt x="665" y="26877"/>
                </a:cubicBezTo>
                <a:cubicBezTo>
                  <a:pt x="1280" y="29686"/>
                  <a:pt x="1979" y="32489"/>
                  <a:pt x="3115" y="35137"/>
                </a:cubicBezTo>
                <a:cubicBezTo>
                  <a:pt x="3258" y="35430"/>
                  <a:pt x="3396" y="35722"/>
                  <a:pt x="3551" y="36015"/>
                </a:cubicBezTo>
                <a:cubicBezTo>
                  <a:pt x="3664" y="36255"/>
                  <a:pt x="3778" y="36488"/>
                  <a:pt x="3904" y="36721"/>
                </a:cubicBezTo>
                <a:cubicBezTo>
                  <a:pt x="4997" y="38705"/>
                  <a:pt x="6743" y="40349"/>
                  <a:pt x="8883" y="41151"/>
                </a:cubicBezTo>
                <a:cubicBezTo>
                  <a:pt x="9469" y="41474"/>
                  <a:pt x="10061" y="41783"/>
                  <a:pt x="10641" y="42131"/>
                </a:cubicBezTo>
                <a:cubicBezTo>
                  <a:pt x="10879" y="42244"/>
                  <a:pt x="11113" y="42363"/>
                  <a:pt x="11352" y="42489"/>
                </a:cubicBezTo>
                <a:cubicBezTo>
                  <a:pt x="11603" y="42578"/>
                  <a:pt x="11847" y="42674"/>
                  <a:pt x="12098" y="42765"/>
                </a:cubicBezTo>
                <a:cubicBezTo>
                  <a:pt x="13461" y="43218"/>
                  <a:pt x="14890" y="43446"/>
                  <a:pt x="16289" y="43798"/>
                </a:cubicBezTo>
                <a:cubicBezTo>
                  <a:pt x="18644" y="44349"/>
                  <a:pt x="21011" y="44886"/>
                  <a:pt x="23431" y="45030"/>
                </a:cubicBezTo>
                <a:cubicBezTo>
                  <a:pt x="25530" y="44952"/>
                  <a:pt x="27628" y="44575"/>
                  <a:pt x="29607" y="43833"/>
                </a:cubicBezTo>
                <a:cubicBezTo>
                  <a:pt x="29845" y="43750"/>
                  <a:pt x="30091" y="43654"/>
                  <a:pt x="30336" y="43565"/>
                </a:cubicBezTo>
                <a:cubicBezTo>
                  <a:pt x="30748" y="43380"/>
                  <a:pt x="31167" y="43207"/>
                  <a:pt x="31586" y="43022"/>
                </a:cubicBezTo>
                <a:cubicBezTo>
                  <a:pt x="31675" y="42980"/>
                  <a:pt x="31854" y="42884"/>
                  <a:pt x="31939" y="42842"/>
                </a:cubicBezTo>
                <a:cubicBezTo>
                  <a:pt x="32231" y="42699"/>
                  <a:pt x="32518" y="42555"/>
                  <a:pt x="32811" y="42406"/>
                </a:cubicBezTo>
                <a:cubicBezTo>
                  <a:pt x="33050" y="42291"/>
                  <a:pt x="33289" y="42172"/>
                  <a:pt x="33528" y="42047"/>
                </a:cubicBezTo>
                <a:cubicBezTo>
                  <a:pt x="34066" y="41832"/>
                  <a:pt x="34598" y="41593"/>
                  <a:pt x="35118" y="41342"/>
                </a:cubicBezTo>
                <a:cubicBezTo>
                  <a:pt x="35620" y="41091"/>
                  <a:pt x="36092" y="40792"/>
                  <a:pt x="36582" y="40517"/>
                </a:cubicBezTo>
                <a:cubicBezTo>
                  <a:pt x="37096" y="40170"/>
                  <a:pt x="37622" y="39847"/>
                  <a:pt x="38166" y="39543"/>
                </a:cubicBezTo>
                <a:cubicBezTo>
                  <a:pt x="39578" y="38831"/>
                  <a:pt x="40761" y="37772"/>
                  <a:pt x="41968" y="36768"/>
                </a:cubicBezTo>
                <a:cubicBezTo>
                  <a:pt x="43140" y="35598"/>
                  <a:pt x="44431" y="34491"/>
                  <a:pt x="45190" y="32979"/>
                </a:cubicBezTo>
                <a:cubicBezTo>
                  <a:pt x="45399" y="32441"/>
                  <a:pt x="45614" y="31903"/>
                  <a:pt x="45818" y="31365"/>
                </a:cubicBezTo>
                <a:cubicBezTo>
                  <a:pt x="45943" y="31066"/>
                  <a:pt x="46062" y="30767"/>
                  <a:pt x="46170" y="30463"/>
                </a:cubicBezTo>
                <a:cubicBezTo>
                  <a:pt x="46260" y="30229"/>
                  <a:pt x="46343" y="29997"/>
                  <a:pt x="46434" y="29763"/>
                </a:cubicBezTo>
                <a:cubicBezTo>
                  <a:pt x="46523" y="29518"/>
                  <a:pt x="46613" y="29280"/>
                  <a:pt x="46702" y="29034"/>
                </a:cubicBezTo>
                <a:cubicBezTo>
                  <a:pt x="46792" y="28806"/>
                  <a:pt x="46881" y="28580"/>
                  <a:pt x="46977" y="28353"/>
                </a:cubicBezTo>
                <a:cubicBezTo>
                  <a:pt x="47066" y="28102"/>
                  <a:pt x="47157" y="27856"/>
                  <a:pt x="47253" y="27611"/>
                </a:cubicBezTo>
                <a:cubicBezTo>
                  <a:pt x="47576" y="26524"/>
                  <a:pt x="47844" y="25423"/>
                  <a:pt x="48078" y="24317"/>
                </a:cubicBezTo>
                <a:cubicBezTo>
                  <a:pt x="47898" y="22513"/>
                  <a:pt x="47419" y="20744"/>
                  <a:pt x="46792" y="19039"/>
                </a:cubicBezTo>
                <a:cubicBezTo>
                  <a:pt x="46558" y="18513"/>
                  <a:pt x="46385" y="17964"/>
                  <a:pt x="46164" y="17431"/>
                </a:cubicBezTo>
                <a:cubicBezTo>
                  <a:pt x="46141" y="17348"/>
                  <a:pt x="46105" y="17180"/>
                  <a:pt x="46086" y="17097"/>
                </a:cubicBezTo>
                <a:cubicBezTo>
                  <a:pt x="45973" y="16822"/>
                  <a:pt x="45854" y="16540"/>
                  <a:pt x="45794" y="16248"/>
                </a:cubicBezTo>
                <a:cubicBezTo>
                  <a:pt x="45752" y="15376"/>
                  <a:pt x="45237" y="14640"/>
                  <a:pt x="44927" y="13851"/>
                </a:cubicBezTo>
                <a:cubicBezTo>
                  <a:pt x="44957" y="13815"/>
                  <a:pt x="45016" y="13732"/>
                  <a:pt x="45046" y="13696"/>
                </a:cubicBezTo>
                <a:cubicBezTo>
                  <a:pt x="44879" y="13456"/>
                  <a:pt x="44718" y="13218"/>
                  <a:pt x="44550" y="12984"/>
                </a:cubicBezTo>
                <a:cubicBezTo>
                  <a:pt x="44335" y="12501"/>
                  <a:pt x="44138" y="12004"/>
                  <a:pt x="43940" y="11514"/>
                </a:cubicBezTo>
                <a:cubicBezTo>
                  <a:pt x="43319" y="10151"/>
                  <a:pt x="42662" y="8782"/>
                  <a:pt x="41711" y="7610"/>
                </a:cubicBezTo>
                <a:cubicBezTo>
                  <a:pt x="40869" y="6439"/>
                  <a:pt x="39678" y="5584"/>
                  <a:pt x="38555" y="4699"/>
                </a:cubicBezTo>
                <a:cubicBezTo>
                  <a:pt x="38256" y="4526"/>
                  <a:pt x="37957" y="4341"/>
                  <a:pt x="37658" y="4167"/>
                </a:cubicBezTo>
                <a:cubicBezTo>
                  <a:pt x="37228" y="3959"/>
                  <a:pt x="36809" y="3737"/>
                  <a:pt x="36379" y="3540"/>
                </a:cubicBezTo>
                <a:cubicBezTo>
                  <a:pt x="35907" y="3278"/>
                  <a:pt x="35446" y="3002"/>
                  <a:pt x="34980" y="2733"/>
                </a:cubicBezTo>
                <a:cubicBezTo>
                  <a:pt x="34508" y="2494"/>
                  <a:pt x="34030" y="2255"/>
                  <a:pt x="33552" y="2022"/>
                </a:cubicBezTo>
                <a:cubicBezTo>
                  <a:pt x="32847" y="1735"/>
                  <a:pt x="32118" y="1502"/>
                  <a:pt x="31376" y="1317"/>
                </a:cubicBezTo>
                <a:cubicBezTo>
                  <a:pt x="30276" y="1041"/>
                  <a:pt x="29219" y="581"/>
                  <a:pt x="28094" y="401"/>
                </a:cubicBezTo>
                <a:cubicBezTo>
                  <a:pt x="27181" y="364"/>
                  <a:pt x="26282" y="177"/>
                  <a:pt x="25371" y="177"/>
                </a:cubicBezTo>
                <a:cubicBezTo>
                  <a:pt x="25257" y="177"/>
                  <a:pt x="25143" y="180"/>
                  <a:pt x="25028" y="186"/>
                </a:cubicBezTo>
                <a:cubicBezTo>
                  <a:pt x="24073" y="35"/>
                  <a:pt x="23108" y="0"/>
                  <a:pt x="221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42"/>
          <p:cNvSpPr/>
          <p:nvPr/>
        </p:nvSpPr>
        <p:spPr>
          <a:xfrm>
            <a:off x="2470900" y="2372472"/>
            <a:ext cx="370922" cy="347406"/>
          </a:xfrm>
          <a:custGeom>
            <a:rect b="b" l="l" r="r" t="t"/>
            <a:pathLst>
              <a:path extrusionOk="0" h="45030" w="48078">
                <a:moveTo>
                  <a:pt x="22142" y="0"/>
                </a:moveTo>
                <a:cubicBezTo>
                  <a:pt x="21320" y="0"/>
                  <a:pt x="20497" y="25"/>
                  <a:pt x="19679" y="25"/>
                </a:cubicBezTo>
                <a:cubicBezTo>
                  <a:pt x="17693" y="307"/>
                  <a:pt x="15692" y="660"/>
                  <a:pt x="13856" y="1484"/>
                </a:cubicBezTo>
                <a:cubicBezTo>
                  <a:pt x="13325" y="1753"/>
                  <a:pt x="12793" y="1998"/>
                  <a:pt x="12278" y="2279"/>
                </a:cubicBezTo>
                <a:cubicBezTo>
                  <a:pt x="11907" y="2481"/>
                  <a:pt x="11543" y="2710"/>
                  <a:pt x="11179" y="2919"/>
                </a:cubicBezTo>
                <a:cubicBezTo>
                  <a:pt x="10820" y="3163"/>
                  <a:pt x="10456" y="3391"/>
                  <a:pt x="10097" y="3629"/>
                </a:cubicBezTo>
                <a:cubicBezTo>
                  <a:pt x="9923" y="3755"/>
                  <a:pt x="9744" y="3874"/>
                  <a:pt x="9565" y="3988"/>
                </a:cubicBezTo>
                <a:cubicBezTo>
                  <a:pt x="9152" y="4293"/>
                  <a:pt x="8734" y="4592"/>
                  <a:pt x="8315" y="4879"/>
                </a:cubicBezTo>
                <a:cubicBezTo>
                  <a:pt x="8136" y="5005"/>
                  <a:pt x="7957" y="5124"/>
                  <a:pt x="7783" y="5243"/>
                </a:cubicBezTo>
                <a:cubicBezTo>
                  <a:pt x="6008" y="6421"/>
                  <a:pt x="4525" y="7976"/>
                  <a:pt x="3204" y="9626"/>
                </a:cubicBezTo>
                <a:cubicBezTo>
                  <a:pt x="2839" y="10079"/>
                  <a:pt x="2601" y="10617"/>
                  <a:pt x="2392" y="11155"/>
                </a:cubicBezTo>
                <a:cubicBezTo>
                  <a:pt x="1303" y="14424"/>
                  <a:pt x="748" y="17844"/>
                  <a:pt x="323" y="21252"/>
                </a:cubicBezTo>
                <a:cubicBezTo>
                  <a:pt x="0" y="23122"/>
                  <a:pt x="323" y="25029"/>
                  <a:pt x="665" y="26877"/>
                </a:cubicBezTo>
                <a:cubicBezTo>
                  <a:pt x="1280" y="29686"/>
                  <a:pt x="1979" y="32489"/>
                  <a:pt x="3115" y="35137"/>
                </a:cubicBezTo>
                <a:cubicBezTo>
                  <a:pt x="3258" y="35430"/>
                  <a:pt x="3396" y="35722"/>
                  <a:pt x="3551" y="36015"/>
                </a:cubicBezTo>
                <a:cubicBezTo>
                  <a:pt x="3664" y="36255"/>
                  <a:pt x="3778" y="36488"/>
                  <a:pt x="3904" y="36721"/>
                </a:cubicBezTo>
                <a:cubicBezTo>
                  <a:pt x="4997" y="38705"/>
                  <a:pt x="6743" y="40349"/>
                  <a:pt x="8883" y="41151"/>
                </a:cubicBezTo>
                <a:cubicBezTo>
                  <a:pt x="9469" y="41474"/>
                  <a:pt x="10061" y="41783"/>
                  <a:pt x="10641" y="42131"/>
                </a:cubicBezTo>
                <a:cubicBezTo>
                  <a:pt x="10879" y="42244"/>
                  <a:pt x="11113" y="42363"/>
                  <a:pt x="11352" y="42489"/>
                </a:cubicBezTo>
                <a:cubicBezTo>
                  <a:pt x="11603" y="42578"/>
                  <a:pt x="11847" y="42674"/>
                  <a:pt x="12098" y="42765"/>
                </a:cubicBezTo>
                <a:cubicBezTo>
                  <a:pt x="13461" y="43218"/>
                  <a:pt x="14890" y="43446"/>
                  <a:pt x="16289" y="43798"/>
                </a:cubicBezTo>
                <a:cubicBezTo>
                  <a:pt x="18644" y="44349"/>
                  <a:pt x="21011" y="44886"/>
                  <a:pt x="23431" y="45030"/>
                </a:cubicBezTo>
                <a:cubicBezTo>
                  <a:pt x="25530" y="44952"/>
                  <a:pt x="27628" y="44575"/>
                  <a:pt x="29607" y="43833"/>
                </a:cubicBezTo>
                <a:cubicBezTo>
                  <a:pt x="29845" y="43750"/>
                  <a:pt x="30091" y="43654"/>
                  <a:pt x="30336" y="43565"/>
                </a:cubicBezTo>
                <a:cubicBezTo>
                  <a:pt x="30748" y="43380"/>
                  <a:pt x="31167" y="43207"/>
                  <a:pt x="31586" y="43022"/>
                </a:cubicBezTo>
                <a:cubicBezTo>
                  <a:pt x="31675" y="42980"/>
                  <a:pt x="31854" y="42884"/>
                  <a:pt x="31939" y="42842"/>
                </a:cubicBezTo>
                <a:cubicBezTo>
                  <a:pt x="32231" y="42699"/>
                  <a:pt x="32518" y="42555"/>
                  <a:pt x="32811" y="42406"/>
                </a:cubicBezTo>
                <a:cubicBezTo>
                  <a:pt x="33050" y="42291"/>
                  <a:pt x="33289" y="42172"/>
                  <a:pt x="33528" y="42047"/>
                </a:cubicBezTo>
                <a:cubicBezTo>
                  <a:pt x="34066" y="41832"/>
                  <a:pt x="34598" y="41593"/>
                  <a:pt x="35118" y="41342"/>
                </a:cubicBezTo>
                <a:cubicBezTo>
                  <a:pt x="35620" y="41091"/>
                  <a:pt x="36092" y="40792"/>
                  <a:pt x="36582" y="40517"/>
                </a:cubicBezTo>
                <a:cubicBezTo>
                  <a:pt x="37096" y="40170"/>
                  <a:pt x="37622" y="39847"/>
                  <a:pt x="38166" y="39543"/>
                </a:cubicBezTo>
                <a:cubicBezTo>
                  <a:pt x="39578" y="38831"/>
                  <a:pt x="40761" y="37772"/>
                  <a:pt x="41968" y="36768"/>
                </a:cubicBezTo>
                <a:cubicBezTo>
                  <a:pt x="43140" y="35598"/>
                  <a:pt x="44431" y="34491"/>
                  <a:pt x="45190" y="32979"/>
                </a:cubicBezTo>
                <a:cubicBezTo>
                  <a:pt x="45399" y="32441"/>
                  <a:pt x="45614" y="31903"/>
                  <a:pt x="45818" y="31365"/>
                </a:cubicBezTo>
                <a:cubicBezTo>
                  <a:pt x="45943" y="31066"/>
                  <a:pt x="46062" y="30767"/>
                  <a:pt x="46170" y="30463"/>
                </a:cubicBezTo>
                <a:cubicBezTo>
                  <a:pt x="46260" y="30229"/>
                  <a:pt x="46343" y="29997"/>
                  <a:pt x="46434" y="29763"/>
                </a:cubicBezTo>
                <a:cubicBezTo>
                  <a:pt x="46523" y="29518"/>
                  <a:pt x="46613" y="29280"/>
                  <a:pt x="46702" y="29034"/>
                </a:cubicBezTo>
                <a:cubicBezTo>
                  <a:pt x="46792" y="28806"/>
                  <a:pt x="46881" y="28580"/>
                  <a:pt x="46977" y="28353"/>
                </a:cubicBezTo>
                <a:cubicBezTo>
                  <a:pt x="47066" y="28102"/>
                  <a:pt x="47157" y="27856"/>
                  <a:pt x="47253" y="27611"/>
                </a:cubicBezTo>
                <a:cubicBezTo>
                  <a:pt x="47576" y="26524"/>
                  <a:pt x="47844" y="25423"/>
                  <a:pt x="48078" y="24317"/>
                </a:cubicBezTo>
                <a:cubicBezTo>
                  <a:pt x="47898" y="22513"/>
                  <a:pt x="47419" y="20744"/>
                  <a:pt x="46792" y="19039"/>
                </a:cubicBezTo>
                <a:cubicBezTo>
                  <a:pt x="46558" y="18513"/>
                  <a:pt x="46385" y="17964"/>
                  <a:pt x="46164" y="17431"/>
                </a:cubicBezTo>
                <a:cubicBezTo>
                  <a:pt x="46141" y="17348"/>
                  <a:pt x="46105" y="17180"/>
                  <a:pt x="46086" y="17097"/>
                </a:cubicBezTo>
                <a:cubicBezTo>
                  <a:pt x="45973" y="16822"/>
                  <a:pt x="45854" y="16540"/>
                  <a:pt x="45794" y="16248"/>
                </a:cubicBezTo>
                <a:cubicBezTo>
                  <a:pt x="45752" y="15376"/>
                  <a:pt x="45237" y="14640"/>
                  <a:pt x="44927" y="13851"/>
                </a:cubicBezTo>
                <a:cubicBezTo>
                  <a:pt x="44957" y="13815"/>
                  <a:pt x="45016" y="13732"/>
                  <a:pt x="45046" y="13696"/>
                </a:cubicBezTo>
                <a:cubicBezTo>
                  <a:pt x="44879" y="13456"/>
                  <a:pt x="44718" y="13218"/>
                  <a:pt x="44550" y="12984"/>
                </a:cubicBezTo>
                <a:cubicBezTo>
                  <a:pt x="44335" y="12501"/>
                  <a:pt x="44138" y="12004"/>
                  <a:pt x="43940" y="11514"/>
                </a:cubicBezTo>
                <a:cubicBezTo>
                  <a:pt x="43319" y="10151"/>
                  <a:pt x="42662" y="8782"/>
                  <a:pt x="41711" y="7610"/>
                </a:cubicBezTo>
                <a:cubicBezTo>
                  <a:pt x="40869" y="6439"/>
                  <a:pt x="39678" y="5584"/>
                  <a:pt x="38555" y="4699"/>
                </a:cubicBezTo>
                <a:cubicBezTo>
                  <a:pt x="38256" y="4526"/>
                  <a:pt x="37957" y="4341"/>
                  <a:pt x="37658" y="4167"/>
                </a:cubicBezTo>
                <a:cubicBezTo>
                  <a:pt x="37228" y="3959"/>
                  <a:pt x="36809" y="3737"/>
                  <a:pt x="36379" y="3540"/>
                </a:cubicBezTo>
                <a:cubicBezTo>
                  <a:pt x="35907" y="3278"/>
                  <a:pt x="35446" y="3002"/>
                  <a:pt x="34980" y="2733"/>
                </a:cubicBezTo>
                <a:cubicBezTo>
                  <a:pt x="34508" y="2494"/>
                  <a:pt x="34030" y="2255"/>
                  <a:pt x="33552" y="2022"/>
                </a:cubicBezTo>
                <a:cubicBezTo>
                  <a:pt x="32847" y="1735"/>
                  <a:pt x="32118" y="1502"/>
                  <a:pt x="31376" y="1317"/>
                </a:cubicBezTo>
                <a:cubicBezTo>
                  <a:pt x="30276" y="1041"/>
                  <a:pt x="29219" y="581"/>
                  <a:pt x="28094" y="401"/>
                </a:cubicBezTo>
                <a:cubicBezTo>
                  <a:pt x="27181" y="364"/>
                  <a:pt x="26282" y="177"/>
                  <a:pt x="25371" y="177"/>
                </a:cubicBezTo>
                <a:cubicBezTo>
                  <a:pt x="25257" y="177"/>
                  <a:pt x="25143" y="180"/>
                  <a:pt x="25028" y="186"/>
                </a:cubicBezTo>
                <a:cubicBezTo>
                  <a:pt x="24073" y="35"/>
                  <a:pt x="23108" y="0"/>
                  <a:pt x="221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42"/>
          <p:cNvSpPr/>
          <p:nvPr/>
        </p:nvSpPr>
        <p:spPr>
          <a:xfrm>
            <a:off x="4469363" y="3907597"/>
            <a:ext cx="370922" cy="347406"/>
          </a:xfrm>
          <a:custGeom>
            <a:rect b="b" l="l" r="r" t="t"/>
            <a:pathLst>
              <a:path extrusionOk="0" h="45030" w="48078">
                <a:moveTo>
                  <a:pt x="22142" y="0"/>
                </a:moveTo>
                <a:cubicBezTo>
                  <a:pt x="21320" y="0"/>
                  <a:pt x="20497" y="25"/>
                  <a:pt x="19679" y="25"/>
                </a:cubicBezTo>
                <a:cubicBezTo>
                  <a:pt x="17693" y="307"/>
                  <a:pt x="15692" y="660"/>
                  <a:pt x="13856" y="1484"/>
                </a:cubicBezTo>
                <a:cubicBezTo>
                  <a:pt x="13325" y="1753"/>
                  <a:pt x="12793" y="1998"/>
                  <a:pt x="12278" y="2279"/>
                </a:cubicBezTo>
                <a:cubicBezTo>
                  <a:pt x="11907" y="2481"/>
                  <a:pt x="11543" y="2710"/>
                  <a:pt x="11179" y="2919"/>
                </a:cubicBezTo>
                <a:cubicBezTo>
                  <a:pt x="10820" y="3163"/>
                  <a:pt x="10456" y="3391"/>
                  <a:pt x="10097" y="3629"/>
                </a:cubicBezTo>
                <a:cubicBezTo>
                  <a:pt x="9923" y="3755"/>
                  <a:pt x="9744" y="3874"/>
                  <a:pt x="9565" y="3988"/>
                </a:cubicBezTo>
                <a:cubicBezTo>
                  <a:pt x="9152" y="4293"/>
                  <a:pt x="8734" y="4592"/>
                  <a:pt x="8315" y="4879"/>
                </a:cubicBezTo>
                <a:cubicBezTo>
                  <a:pt x="8136" y="5005"/>
                  <a:pt x="7957" y="5124"/>
                  <a:pt x="7783" y="5243"/>
                </a:cubicBezTo>
                <a:cubicBezTo>
                  <a:pt x="6008" y="6421"/>
                  <a:pt x="4525" y="7976"/>
                  <a:pt x="3204" y="9626"/>
                </a:cubicBezTo>
                <a:cubicBezTo>
                  <a:pt x="2839" y="10079"/>
                  <a:pt x="2601" y="10617"/>
                  <a:pt x="2392" y="11155"/>
                </a:cubicBezTo>
                <a:cubicBezTo>
                  <a:pt x="1303" y="14424"/>
                  <a:pt x="748" y="17844"/>
                  <a:pt x="323" y="21252"/>
                </a:cubicBezTo>
                <a:cubicBezTo>
                  <a:pt x="0" y="23122"/>
                  <a:pt x="323" y="25029"/>
                  <a:pt x="665" y="26877"/>
                </a:cubicBezTo>
                <a:cubicBezTo>
                  <a:pt x="1280" y="29686"/>
                  <a:pt x="1979" y="32489"/>
                  <a:pt x="3115" y="35137"/>
                </a:cubicBezTo>
                <a:cubicBezTo>
                  <a:pt x="3258" y="35430"/>
                  <a:pt x="3396" y="35722"/>
                  <a:pt x="3551" y="36015"/>
                </a:cubicBezTo>
                <a:cubicBezTo>
                  <a:pt x="3664" y="36255"/>
                  <a:pt x="3778" y="36488"/>
                  <a:pt x="3904" y="36721"/>
                </a:cubicBezTo>
                <a:cubicBezTo>
                  <a:pt x="4997" y="38705"/>
                  <a:pt x="6743" y="40349"/>
                  <a:pt x="8883" y="41151"/>
                </a:cubicBezTo>
                <a:cubicBezTo>
                  <a:pt x="9469" y="41474"/>
                  <a:pt x="10061" y="41783"/>
                  <a:pt x="10641" y="42131"/>
                </a:cubicBezTo>
                <a:cubicBezTo>
                  <a:pt x="10879" y="42244"/>
                  <a:pt x="11113" y="42363"/>
                  <a:pt x="11352" y="42489"/>
                </a:cubicBezTo>
                <a:cubicBezTo>
                  <a:pt x="11603" y="42578"/>
                  <a:pt x="11847" y="42674"/>
                  <a:pt x="12098" y="42765"/>
                </a:cubicBezTo>
                <a:cubicBezTo>
                  <a:pt x="13461" y="43218"/>
                  <a:pt x="14890" y="43446"/>
                  <a:pt x="16289" y="43798"/>
                </a:cubicBezTo>
                <a:cubicBezTo>
                  <a:pt x="18644" y="44349"/>
                  <a:pt x="21011" y="44886"/>
                  <a:pt x="23431" y="45030"/>
                </a:cubicBezTo>
                <a:cubicBezTo>
                  <a:pt x="25530" y="44952"/>
                  <a:pt x="27628" y="44575"/>
                  <a:pt x="29607" y="43833"/>
                </a:cubicBezTo>
                <a:cubicBezTo>
                  <a:pt x="29845" y="43750"/>
                  <a:pt x="30091" y="43654"/>
                  <a:pt x="30336" y="43565"/>
                </a:cubicBezTo>
                <a:cubicBezTo>
                  <a:pt x="30748" y="43380"/>
                  <a:pt x="31167" y="43207"/>
                  <a:pt x="31586" y="43022"/>
                </a:cubicBezTo>
                <a:cubicBezTo>
                  <a:pt x="31675" y="42980"/>
                  <a:pt x="31854" y="42884"/>
                  <a:pt x="31939" y="42842"/>
                </a:cubicBezTo>
                <a:cubicBezTo>
                  <a:pt x="32231" y="42699"/>
                  <a:pt x="32518" y="42555"/>
                  <a:pt x="32811" y="42406"/>
                </a:cubicBezTo>
                <a:cubicBezTo>
                  <a:pt x="33050" y="42291"/>
                  <a:pt x="33289" y="42172"/>
                  <a:pt x="33528" y="42047"/>
                </a:cubicBezTo>
                <a:cubicBezTo>
                  <a:pt x="34066" y="41832"/>
                  <a:pt x="34598" y="41593"/>
                  <a:pt x="35118" y="41342"/>
                </a:cubicBezTo>
                <a:cubicBezTo>
                  <a:pt x="35620" y="41091"/>
                  <a:pt x="36092" y="40792"/>
                  <a:pt x="36582" y="40517"/>
                </a:cubicBezTo>
                <a:cubicBezTo>
                  <a:pt x="37096" y="40170"/>
                  <a:pt x="37622" y="39847"/>
                  <a:pt x="38166" y="39543"/>
                </a:cubicBezTo>
                <a:cubicBezTo>
                  <a:pt x="39578" y="38831"/>
                  <a:pt x="40761" y="37772"/>
                  <a:pt x="41968" y="36768"/>
                </a:cubicBezTo>
                <a:cubicBezTo>
                  <a:pt x="43140" y="35598"/>
                  <a:pt x="44431" y="34491"/>
                  <a:pt x="45190" y="32979"/>
                </a:cubicBezTo>
                <a:cubicBezTo>
                  <a:pt x="45399" y="32441"/>
                  <a:pt x="45614" y="31903"/>
                  <a:pt x="45818" y="31365"/>
                </a:cubicBezTo>
                <a:cubicBezTo>
                  <a:pt x="45943" y="31066"/>
                  <a:pt x="46062" y="30767"/>
                  <a:pt x="46170" y="30463"/>
                </a:cubicBezTo>
                <a:cubicBezTo>
                  <a:pt x="46260" y="30229"/>
                  <a:pt x="46343" y="29997"/>
                  <a:pt x="46434" y="29763"/>
                </a:cubicBezTo>
                <a:cubicBezTo>
                  <a:pt x="46523" y="29518"/>
                  <a:pt x="46613" y="29280"/>
                  <a:pt x="46702" y="29034"/>
                </a:cubicBezTo>
                <a:cubicBezTo>
                  <a:pt x="46792" y="28806"/>
                  <a:pt x="46881" y="28580"/>
                  <a:pt x="46977" y="28353"/>
                </a:cubicBezTo>
                <a:cubicBezTo>
                  <a:pt x="47066" y="28102"/>
                  <a:pt x="47157" y="27856"/>
                  <a:pt x="47253" y="27611"/>
                </a:cubicBezTo>
                <a:cubicBezTo>
                  <a:pt x="47576" y="26524"/>
                  <a:pt x="47844" y="25423"/>
                  <a:pt x="48078" y="24317"/>
                </a:cubicBezTo>
                <a:cubicBezTo>
                  <a:pt x="47898" y="22513"/>
                  <a:pt x="47419" y="20744"/>
                  <a:pt x="46792" y="19039"/>
                </a:cubicBezTo>
                <a:cubicBezTo>
                  <a:pt x="46558" y="18513"/>
                  <a:pt x="46385" y="17964"/>
                  <a:pt x="46164" y="17431"/>
                </a:cubicBezTo>
                <a:cubicBezTo>
                  <a:pt x="46141" y="17348"/>
                  <a:pt x="46105" y="17180"/>
                  <a:pt x="46086" y="17097"/>
                </a:cubicBezTo>
                <a:cubicBezTo>
                  <a:pt x="45973" y="16822"/>
                  <a:pt x="45854" y="16540"/>
                  <a:pt x="45794" y="16248"/>
                </a:cubicBezTo>
                <a:cubicBezTo>
                  <a:pt x="45752" y="15376"/>
                  <a:pt x="45237" y="14640"/>
                  <a:pt x="44927" y="13851"/>
                </a:cubicBezTo>
                <a:cubicBezTo>
                  <a:pt x="44957" y="13815"/>
                  <a:pt x="45016" y="13732"/>
                  <a:pt x="45046" y="13696"/>
                </a:cubicBezTo>
                <a:cubicBezTo>
                  <a:pt x="44879" y="13456"/>
                  <a:pt x="44718" y="13218"/>
                  <a:pt x="44550" y="12984"/>
                </a:cubicBezTo>
                <a:cubicBezTo>
                  <a:pt x="44335" y="12501"/>
                  <a:pt x="44138" y="12004"/>
                  <a:pt x="43940" y="11514"/>
                </a:cubicBezTo>
                <a:cubicBezTo>
                  <a:pt x="43319" y="10151"/>
                  <a:pt x="42662" y="8782"/>
                  <a:pt x="41711" y="7610"/>
                </a:cubicBezTo>
                <a:cubicBezTo>
                  <a:pt x="40869" y="6439"/>
                  <a:pt x="39678" y="5584"/>
                  <a:pt x="38555" y="4699"/>
                </a:cubicBezTo>
                <a:cubicBezTo>
                  <a:pt x="38256" y="4526"/>
                  <a:pt x="37957" y="4341"/>
                  <a:pt x="37658" y="4167"/>
                </a:cubicBezTo>
                <a:cubicBezTo>
                  <a:pt x="37228" y="3959"/>
                  <a:pt x="36809" y="3737"/>
                  <a:pt x="36379" y="3540"/>
                </a:cubicBezTo>
                <a:cubicBezTo>
                  <a:pt x="35907" y="3278"/>
                  <a:pt x="35446" y="3002"/>
                  <a:pt x="34980" y="2733"/>
                </a:cubicBezTo>
                <a:cubicBezTo>
                  <a:pt x="34508" y="2494"/>
                  <a:pt x="34030" y="2255"/>
                  <a:pt x="33552" y="2022"/>
                </a:cubicBezTo>
                <a:cubicBezTo>
                  <a:pt x="32847" y="1735"/>
                  <a:pt x="32118" y="1502"/>
                  <a:pt x="31376" y="1317"/>
                </a:cubicBezTo>
                <a:cubicBezTo>
                  <a:pt x="30276" y="1041"/>
                  <a:pt x="29219" y="581"/>
                  <a:pt x="28094" y="401"/>
                </a:cubicBezTo>
                <a:cubicBezTo>
                  <a:pt x="27181" y="364"/>
                  <a:pt x="26282" y="177"/>
                  <a:pt x="25371" y="177"/>
                </a:cubicBezTo>
                <a:cubicBezTo>
                  <a:pt x="25257" y="177"/>
                  <a:pt x="25143" y="180"/>
                  <a:pt x="25028" y="186"/>
                </a:cubicBezTo>
                <a:cubicBezTo>
                  <a:pt x="24073" y="35"/>
                  <a:pt x="23108" y="0"/>
                  <a:pt x="221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42"/>
          <p:cNvSpPr/>
          <p:nvPr/>
        </p:nvSpPr>
        <p:spPr>
          <a:xfrm>
            <a:off x="4776500" y="2024272"/>
            <a:ext cx="370922" cy="347406"/>
          </a:xfrm>
          <a:custGeom>
            <a:rect b="b" l="l" r="r" t="t"/>
            <a:pathLst>
              <a:path extrusionOk="0" h="45030" w="48078">
                <a:moveTo>
                  <a:pt x="22142" y="0"/>
                </a:moveTo>
                <a:cubicBezTo>
                  <a:pt x="21320" y="0"/>
                  <a:pt x="20497" y="25"/>
                  <a:pt x="19679" y="25"/>
                </a:cubicBezTo>
                <a:cubicBezTo>
                  <a:pt x="17693" y="307"/>
                  <a:pt x="15692" y="660"/>
                  <a:pt x="13856" y="1484"/>
                </a:cubicBezTo>
                <a:cubicBezTo>
                  <a:pt x="13325" y="1753"/>
                  <a:pt x="12793" y="1998"/>
                  <a:pt x="12278" y="2279"/>
                </a:cubicBezTo>
                <a:cubicBezTo>
                  <a:pt x="11907" y="2481"/>
                  <a:pt x="11543" y="2710"/>
                  <a:pt x="11179" y="2919"/>
                </a:cubicBezTo>
                <a:cubicBezTo>
                  <a:pt x="10820" y="3163"/>
                  <a:pt x="10456" y="3391"/>
                  <a:pt x="10097" y="3629"/>
                </a:cubicBezTo>
                <a:cubicBezTo>
                  <a:pt x="9923" y="3755"/>
                  <a:pt x="9744" y="3874"/>
                  <a:pt x="9565" y="3988"/>
                </a:cubicBezTo>
                <a:cubicBezTo>
                  <a:pt x="9152" y="4293"/>
                  <a:pt x="8734" y="4592"/>
                  <a:pt x="8315" y="4879"/>
                </a:cubicBezTo>
                <a:cubicBezTo>
                  <a:pt x="8136" y="5005"/>
                  <a:pt x="7957" y="5124"/>
                  <a:pt x="7783" y="5243"/>
                </a:cubicBezTo>
                <a:cubicBezTo>
                  <a:pt x="6008" y="6421"/>
                  <a:pt x="4525" y="7976"/>
                  <a:pt x="3204" y="9626"/>
                </a:cubicBezTo>
                <a:cubicBezTo>
                  <a:pt x="2839" y="10079"/>
                  <a:pt x="2601" y="10617"/>
                  <a:pt x="2392" y="11155"/>
                </a:cubicBezTo>
                <a:cubicBezTo>
                  <a:pt x="1303" y="14424"/>
                  <a:pt x="748" y="17844"/>
                  <a:pt x="323" y="21252"/>
                </a:cubicBezTo>
                <a:cubicBezTo>
                  <a:pt x="0" y="23122"/>
                  <a:pt x="323" y="25029"/>
                  <a:pt x="665" y="26877"/>
                </a:cubicBezTo>
                <a:cubicBezTo>
                  <a:pt x="1280" y="29686"/>
                  <a:pt x="1979" y="32489"/>
                  <a:pt x="3115" y="35137"/>
                </a:cubicBezTo>
                <a:cubicBezTo>
                  <a:pt x="3258" y="35430"/>
                  <a:pt x="3396" y="35722"/>
                  <a:pt x="3551" y="36015"/>
                </a:cubicBezTo>
                <a:cubicBezTo>
                  <a:pt x="3664" y="36255"/>
                  <a:pt x="3778" y="36488"/>
                  <a:pt x="3904" y="36721"/>
                </a:cubicBezTo>
                <a:cubicBezTo>
                  <a:pt x="4997" y="38705"/>
                  <a:pt x="6743" y="40349"/>
                  <a:pt x="8883" y="41151"/>
                </a:cubicBezTo>
                <a:cubicBezTo>
                  <a:pt x="9469" y="41474"/>
                  <a:pt x="10061" y="41783"/>
                  <a:pt x="10641" y="42131"/>
                </a:cubicBezTo>
                <a:cubicBezTo>
                  <a:pt x="10879" y="42244"/>
                  <a:pt x="11113" y="42363"/>
                  <a:pt x="11352" y="42489"/>
                </a:cubicBezTo>
                <a:cubicBezTo>
                  <a:pt x="11603" y="42578"/>
                  <a:pt x="11847" y="42674"/>
                  <a:pt x="12098" y="42765"/>
                </a:cubicBezTo>
                <a:cubicBezTo>
                  <a:pt x="13461" y="43218"/>
                  <a:pt x="14890" y="43446"/>
                  <a:pt x="16289" y="43798"/>
                </a:cubicBezTo>
                <a:cubicBezTo>
                  <a:pt x="18644" y="44349"/>
                  <a:pt x="21011" y="44886"/>
                  <a:pt x="23431" y="45030"/>
                </a:cubicBezTo>
                <a:cubicBezTo>
                  <a:pt x="25530" y="44952"/>
                  <a:pt x="27628" y="44575"/>
                  <a:pt x="29607" y="43833"/>
                </a:cubicBezTo>
                <a:cubicBezTo>
                  <a:pt x="29845" y="43750"/>
                  <a:pt x="30091" y="43654"/>
                  <a:pt x="30336" y="43565"/>
                </a:cubicBezTo>
                <a:cubicBezTo>
                  <a:pt x="30748" y="43380"/>
                  <a:pt x="31167" y="43207"/>
                  <a:pt x="31586" y="43022"/>
                </a:cubicBezTo>
                <a:cubicBezTo>
                  <a:pt x="31675" y="42980"/>
                  <a:pt x="31854" y="42884"/>
                  <a:pt x="31939" y="42842"/>
                </a:cubicBezTo>
                <a:cubicBezTo>
                  <a:pt x="32231" y="42699"/>
                  <a:pt x="32518" y="42555"/>
                  <a:pt x="32811" y="42406"/>
                </a:cubicBezTo>
                <a:cubicBezTo>
                  <a:pt x="33050" y="42291"/>
                  <a:pt x="33289" y="42172"/>
                  <a:pt x="33528" y="42047"/>
                </a:cubicBezTo>
                <a:cubicBezTo>
                  <a:pt x="34066" y="41832"/>
                  <a:pt x="34598" y="41593"/>
                  <a:pt x="35118" y="41342"/>
                </a:cubicBezTo>
                <a:cubicBezTo>
                  <a:pt x="35620" y="41091"/>
                  <a:pt x="36092" y="40792"/>
                  <a:pt x="36582" y="40517"/>
                </a:cubicBezTo>
                <a:cubicBezTo>
                  <a:pt x="37096" y="40170"/>
                  <a:pt x="37622" y="39847"/>
                  <a:pt x="38166" y="39543"/>
                </a:cubicBezTo>
                <a:cubicBezTo>
                  <a:pt x="39578" y="38831"/>
                  <a:pt x="40761" y="37772"/>
                  <a:pt x="41968" y="36768"/>
                </a:cubicBezTo>
                <a:cubicBezTo>
                  <a:pt x="43140" y="35598"/>
                  <a:pt x="44431" y="34491"/>
                  <a:pt x="45190" y="32979"/>
                </a:cubicBezTo>
                <a:cubicBezTo>
                  <a:pt x="45399" y="32441"/>
                  <a:pt x="45614" y="31903"/>
                  <a:pt x="45818" y="31365"/>
                </a:cubicBezTo>
                <a:cubicBezTo>
                  <a:pt x="45943" y="31066"/>
                  <a:pt x="46062" y="30767"/>
                  <a:pt x="46170" y="30463"/>
                </a:cubicBezTo>
                <a:cubicBezTo>
                  <a:pt x="46260" y="30229"/>
                  <a:pt x="46343" y="29997"/>
                  <a:pt x="46434" y="29763"/>
                </a:cubicBezTo>
                <a:cubicBezTo>
                  <a:pt x="46523" y="29518"/>
                  <a:pt x="46613" y="29280"/>
                  <a:pt x="46702" y="29034"/>
                </a:cubicBezTo>
                <a:cubicBezTo>
                  <a:pt x="46792" y="28806"/>
                  <a:pt x="46881" y="28580"/>
                  <a:pt x="46977" y="28353"/>
                </a:cubicBezTo>
                <a:cubicBezTo>
                  <a:pt x="47066" y="28102"/>
                  <a:pt x="47157" y="27856"/>
                  <a:pt x="47253" y="27611"/>
                </a:cubicBezTo>
                <a:cubicBezTo>
                  <a:pt x="47576" y="26524"/>
                  <a:pt x="47844" y="25423"/>
                  <a:pt x="48078" y="24317"/>
                </a:cubicBezTo>
                <a:cubicBezTo>
                  <a:pt x="47898" y="22513"/>
                  <a:pt x="47419" y="20744"/>
                  <a:pt x="46792" y="19039"/>
                </a:cubicBezTo>
                <a:cubicBezTo>
                  <a:pt x="46558" y="18513"/>
                  <a:pt x="46385" y="17964"/>
                  <a:pt x="46164" y="17431"/>
                </a:cubicBezTo>
                <a:cubicBezTo>
                  <a:pt x="46141" y="17348"/>
                  <a:pt x="46105" y="17180"/>
                  <a:pt x="46086" y="17097"/>
                </a:cubicBezTo>
                <a:cubicBezTo>
                  <a:pt x="45973" y="16822"/>
                  <a:pt x="45854" y="16540"/>
                  <a:pt x="45794" y="16248"/>
                </a:cubicBezTo>
                <a:cubicBezTo>
                  <a:pt x="45752" y="15376"/>
                  <a:pt x="45237" y="14640"/>
                  <a:pt x="44927" y="13851"/>
                </a:cubicBezTo>
                <a:cubicBezTo>
                  <a:pt x="44957" y="13815"/>
                  <a:pt x="45016" y="13732"/>
                  <a:pt x="45046" y="13696"/>
                </a:cubicBezTo>
                <a:cubicBezTo>
                  <a:pt x="44879" y="13456"/>
                  <a:pt x="44718" y="13218"/>
                  <a:pt x="44550" y="12984"/>
                </a:cubicBezTo>
                <a:cubicBezTo>
                  <a:pt x="44335" y="12501"/>
                  <a:pt x="44138" y="12004"/>
                  <a:pt x="43940" y="11514"/>
                </a:cubicBezTo>
                <a:cubicBezTo>
                  <a:pt x="43319" y="10151"/>
                  <a:pt x="42662" y="8782"/>
                  <a:pt x="41711" y="7610"/>
                </a:cubicBezTo>
                <a:cubicBezTo>
                  <a:pt x="40869" y="6439"/>
                  <a:pt x="39678" y="5584"/>
                  <a:pt x="38555" y="4699"/>
                </a:cubicBezTo>
                <a:cubicBezTo>
                  <a:pt x="38256" y="4526"/>
                  <a:pt x="37957" y="4341"/>
                  <a:pt x="37658" y="4167"/>
                </a:cubicBezTo>
                <a:cubicBezTo>
                  <a:pt x="37228" y="3959"/>
                  <a:pt x="36809" y="3737"/>
                  <a:pt x="36379" y="3540"/>
                </a:cubicBezTo>
                <a:cubicBezTo>
                  <a:pt x="35907" y="3278"/>
                  <a:pt x="35446" y="3002"/>
                  <a:pt x="34980" y="2733"/>
                </a:cubicBezTo>
                <a:cubicBezTo>
                  <a:pt x="34508" y="2494"/>
                  <a:pt x="34030" y="2255"/>
                  <a:pt x="33552" y="2022"/>
                </a:cubicBezTo>
                <a:cubicBezTo>
                  <a:pt x="32847" y="1735"/>
                  <a:pt x="32118" y="1502"/>
                  <a:pt x="31376" y="1317"/>
                </a:cubicBezTo>
                <a:cubicBezTo>
                  <a:pt x="30276" y="1041"/>
                  <a:pt x="29219" y="581"/>
                  <a:pt x="28094" y="401"/>
                </a:cubicBezTo>
                <a:cubicBezTo>
                  <a:pt x="27181" y="364"/>
                  <a:pt x="26282" y="177"/>
                  <a:pt x="25371" y="177"/>
                </a:cubicBezTo>
                <a:cubicBezTo>
                  <a:pt x="25257" y="177"/>
                  <a:pt x="25143" y="180"/>
                  <a:pt x="25028" y="186"/>
                </a:cubicBezTo>
                <a:cubicBezTo>
                  <a:pt x="24073" y="35"/>
                  <a:pt x="23108" y="0"/>
                  <a:pt x="221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42"/>
          <p:cNvSpPr/>
          <p:nvPr/>
        </p:nvSpPr>
        <p:spPr>
          <a:xfrm>
            <a:off x="6994038" y="2311622"/>
            <a:ext cx="370922" cy="347406"/>
          </a:xfrm>
          <a:custGeom>
            <a:rect b="b" l="l" r="r" t="t"/>
            <a:pathLst>
              <a:path extrusionOk="0" h="45030" w="48078">
                <a:moveTo>
                  <a:pt x="22142" y="0"/>
                </a:moveTo>
                <a:cubicBezTo>
                  <a:pt x="21320" y="0"/>
                  <a:pt x="20497" y="25"/>
                  <a:pt x="19679" y="25"/>
                </a:cubicBezTo>
                <a:cubicBezTo>
                  <a:pt x="17693" y="307"/>
                  <a:pt x="15692" y="660"/>
                  <a:pt x="13856" y="1484"/>
                </a:cubicBezTo>
                <a:cubicBezTo>
                  <a:pt x="13325" y="1753"/>
                  <a:pt x="12793" y="1998"/>
                  <a:pt x="12278" y="2279"/>
                </a:cubicBezTo>
                <a:cubicBezTo>
                  <a:pt x="11907" y="2481"/>
                  <a:pt x="11543" y="2710"/>
                  <a:pt x="11179" y="2919"/>
                </a:cubicBezTo>
                <a:cubicBezTo>
                  <a:pt x="10820" y="3163"/>
                  <a:pt x="10456" y="3391"/>
                  <a:pt x="10097" y="3629"/>
                </a:cubicBezTo>
                <a:cubicBezTo>
                  <a:pt x="9923" y="3755"/>
                  <a:pt x="9744" y="3874"/>
                  <a:pt x="9565" y="3988"/>
                </a:cubicBezTo>
                <a:cubicBezTo>
                  <a:pt x="9152" y="4293"/>
                  <a:pt x="8734" y="4592"/>
                  <a:pt x="8315" y="4879"/>
                </a:cubicBezTo>
                <a:cubicBezTo>
                  <a:pt x="8136" y="5005"/>
                  <a:pt x="7957" y="5124"/>
                  <a:pt x="7783" y="5243"/>
                </a:cubicBezTo>
                <a:cubicBezTo>
                  <a:pt x="6008" y="6421"/>
                  <a:pt x="4525" y="7976"/>
                  <a:pt x="3204" y="9626"/>
                </a:cubicBezTo>
                <a:cubicBezTo>
                  <a:pt x="2839" y="10079"/>
                  <a:pt x="2601" y="10617"/>
                  <a:pt x="2392" y="11155"/>
                </a:cubicBezTo>
                <a:cubicBezTo>
                  <a:pt x="1303" y="14424"/>
                  <a:pt x="748" y="17844"/>
                  <a:pt x="323" y="21252"/>
                </a:cubicBezTo>
                <a:cubicBezTo>
                  <a:pt x="0" y="23122"/>
                  <a:pt x="323" y="25029"/>
                  <a:pt x="665" y="26877"/>
                </a:cubicBezTo>
                <a:cubicBezTo>
                  <a:pt x="1280" y="29686"/>
                  <a:pt x="1979" y="32489"/>
                  <a:pt x="3115" y="35137"/>
                </a:cubicBezTo>
                <a:cubicBezTo>
                  <a:pt x="3258" y="35430"/>
                  <a:pt x="3396" y="35722"/>
                  <a:pt x="3551" y="36015"/>
                </a:cubicBezTo>
                <a:cubicBezTo>
                  <a:pt x="3664" y="36255"/>
                  <a:pt x="3778" y="36488"/>
                  <a:pt x="3904" y="36721"/>
                </a:cubicBezTo>
                <a:cubicBezTo>
                  <a:pt x="4997" y="38705"/>
                  <a:pt x="6743" y="40349"/>
                  <a:pt x="8883" y="41151"/>
                </a:cubicBezTo>
                <a:cubicBezTo>
                  <a:pt x="9469" y="41474"/>
                  <a:pt x="10061" y="41783"/>
                  <a:pt x="10641" y="42131"/>
                </a:cubicBezTo>
                <a:cubicBezTo>
                  <a:pt x="10879" y="42244"/>
                  <a:pt x="11113" y="42363"/>
                  <a:pt x="11352" y="42489"/>
                </a:cubicBezTo>
                <a:cubicBezTo>
                  <a:pt x="11603" y="42578"/>
                  <a:pt x="11847" y="42674"/>
                  <a:pt x="12098" y="42765"/>
                </a:cubicBezTo>
                <a:cubicBezTo>
                  <a:pt x="13461" y="43218"/>
                  <a:pt x="14890" y="43446"/>
                  <a:pt x="16289" y="43798"/>
                </a:cubicBezTo>
                <a:cubicBezTo>
                  <a:pt x="18644" y="44349"/>
                  <a:pt x="21011" y="44886"/>
                  <a:pt x="23431" y="45030"/>
                </a:cubicBezTo>
                <a:cubicBezTo>
                  <a:pt x="25530" y="44952"/>
                  <a:pt x="27628" y="44575"/>
                  <a:pt x="29607" y="43833"/>
                </a:cubicBezTo>
                <a:cubicBezTo>
                  <a:pt x="29845" y="43750"/>
                  <a:pt x="30091" y="43654"/>
                  <a:pt x="30336" y="43565"/>
                </a:cubicBezTo>
                <a:cubicBezTo>
                  <a:pt x="30748" y="43380"/>
                  <a:pt x="31167" y="43207"/>
                  <a:pt x="31586" y="43022"/>
                </a:cubicBezTo>
                <a:cubicBezTo>
                  <a:pt x="31675" y="42980"/>
                  <a:pt x="31854" y="42884"/>
                  <a:pt x="31939" y="42842"/>
                </a:cubicBezTo>
                <a:cubicBezTo>
                  <a:pt x="32231" y="42699"/>
                  <a:pt x="32518" y="42555"/>
                  <a:pt x="32811" y="42406"/>
                </a:cubicBezTo>
                <a:cubicBezTo>
                  <a:pt x="33050" y="42291"/>
                  <a:pt x="33289" y="42172"/>
                  <a:pt x="33528" y="42047"/>
                </a:cubicBezTo>
                <a:cubicBezTo>
                  <a:pt x="34066" y="41832"/>
                  <a:pt x="34598" y="41593"/>
                  <a:pt x="35118" y="41342"/>
                </a:cubicBezTo>
                <a:cubicBezTo>
                  <a:pt x="35620" y="41091"/>
                  <a:pt x="36092" y="40792"/>
                  <a:pt x="36582" y="40517"/>
                </a:cubicBezTo>
                <a:cubicBezTo>
                  <a:pt x="37096" y="40170"/>
                  <a:pt x="37622" y="39847"/>
                  <a:pt x="38166" y="39543"/>
                </a:cubicBezTo>
                <a:cubicBezTo>
                  <a:pt x="39578" y="38831"/>
                  <a:pt x="40761" y="37772"/>
                  <a:pt x="41968" y="36768"/>
                </a:cubicBezTo>
                <a:cubicBezTo>
                  <a:pt x="43140" y="35598"/>
                  <a:pt x="44431" y="34491"/>
                  <a:pt x="45190" y="32979"/>
                </a:cubicBezTo>
                <a:cubicBezTo>
                  <a:pt x="45399" y="32441"/>
                  <a:pt x="45614" y="31903"/>
                  <a:pt x="45818" y="31365"/>
                </a:cubicBezTo>
                <a:cubicBezTo>
                  <a:pt x="45943" y="31066"/>
                  <a:pt x="46062" y="30767"/>
                  <a:pt x="46170" y="30463"/>
                </a:cubicBezTo>
                <a:cubicBezTo>
                  <a:pt x="46260" y="30229"/>
                  <a:pt x="46343" y="29997"/>
                  <a:pt x="46434" y="29763"/>
                </a:cubicBezTo>
                <a:cubicBezTo>
                  <a:pt x="46523" y="29518"/>
                  <a:pt x="46613" y="29280"/>
                  <a:pt x="46702" y="29034"/>
                </a:cubicBezTo>
                <a:cubicBezTo>
                  <a:pt x="46792" y="28806"/>
                  <a:pt x="46881" y="28580"/>
                  <a:pt x="46977" y="28353"/>
                </a:cubicBezTo>
                <a:cubicBezTo>
                  <a:pt x="47066" y="28102"/>
                  <a:pt x="47157" y="27856"/>
                  <a:pt x="47253" y="27611"/>
                </a:cubicBezTo>
                <a:cubicBezTo>
                  <a:pt x="47576" y="26524"/>
                  <a:pt x="47844" y="25423"/>
                  <a:pt x="48078" y="24317"/>
                </a:cubicBezTo>
                <a:cubicBezTo>
                  <a:pt x="47898" y="22513"/>
                  <a:pt x="47419" y="20744"/>
                  <a:pt x="46792" y="19039"/>
                </a:cubicBezTo>
                <a:cubicBezTo>
                  <a:pt x="46558" y="18513"/>
                  <a:pt x="46385" y="17964"/>
                  <a:pt x="46164" y="17431"/>
                </a:cubicBezTo>
                <a:cubicBezTo>
                  <a:pt x="46141" y="17348"/>
                  <a:pt x="46105" y="17180"/>
                  <a:pt x="46086" y="17097"/>
                </a:cubicBezTo>
                <a:cubicBezTo>
                  <a:pt x="45973" y="16822"/>
                  <a:pt x="45854" y="16540"/>
                  <a:pt x="45794" y="16248"/>
                </a:cubicBezTo>
                <a:cubicBezTo>
                  <a:pt x="45752" y="15376"/>
                  <a:pt x="45237" y="14640"/>
                  <a:pt x="44927" y="13851"/>
                </a:cubicBezTo>
                <a:cubicBezTo>
                  <a:pt x="44957" y="13815"/>
                  <a:pt x="45016" y="13732"/>
                  <a:pt x="45046" y="13696"/>
                </a:cubicBezTo>
                <a:cubicBezTo>
                  <a:pt x="44879" y="13456"/>
                  <a:pt x="44718" y="13218"/>
                  <a:pt x="44550" y="12984"/>
                </a:cubicBezTo>
                <a:cubicBezTo>
                  <a:pt x="44335" y="12501"/>
                  <a:pt x="44138" y="12004"/>
                  <a:pt x="43940" y="11514"/>
                </a:cubicBezTo>
                <a:cubicBezTo>
                  <a:pt x="43319" y="10151"/>
                  <a:pt x="42662" y="8782"/>
                  <a:pt x="41711" y="7610"/>
                </a:cubicBezTo>
                <a:cubicBezTo>
                  <a:pt x="40869" y="6439"/>
                  <a:pt x="39678" y="5584"/>
                  <a:pt x="38555" y="4699"/>
                </a:cubicBezTo>
                <a:cubicBezTo>
                  <a:pt x="38256" y="4526"/>
                  <a:pt x="37957" y="4341"/>
                  <a:pt x="37658" y="4167"/>
                </a:cubicBezTo>
                <a:cubicBezTo>
                  <a:pt x="37228" y="3959"/>
                  <a:pt x="36809" y="3737"/>
                  <a:pt x="36379" y="3540"/>
                </a:cubicBezTo>
                <a:cubicBezTo>
                  <a:pt x="35907" y="3278"/>
                  <a:pt x="35446" y="3002"/>
                  <a:pt x="34980" y="2733"/>
                </a:cubicBezTo>
                <a:cubicBezTo>
                  <a:pt x="34508" y="2494"/>
                  <a:pt x="34030" y="2255"/>
                  <a:pt x="33552" y="2022"/>
                </a:cubicBezTo>
                <a:cubicBezTo>
                  <a:pt x="32847" y="1735"/>
                  <a:pt x="32118" y="1502"/>
                  <a:pt x="31376" y="1317"/>
                </a:cubicBezTo>
                <a:cubicBezTo>
                  <a:pt x="30276" y="1041"/>
                  <a:pt x="29219" y="581"/>
                  <a:pt x="28094" y="401"/>
                </a:cubicBezTo>
                <a:cubicBezTo>
                  <a:pt x="27181" y="364"/>
                  <a:pt x="26282" y="177"/>
                  <a:pt x="25371" y="177"/>
                </a:cubicBezTo>
                <a:cubicBezTo>
                  <a:pt x="25257" y="177"/>
                  <a:pt x="25143" y="180"/>
                  <a:pt x="25028" y="186"/>
                </a:cubicBezTo>
                <a:cubicBezTo>
                  <a:pt x="24073" y="35"/>
                  <a:pt x="23108" y="0"/>
                  <a:pt x="221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9" name="Google Shape;1599;p42"/>
          <p:cNvGrpSpPr/>
          <p:nvPr/>
        </p:nvGrpSpPr>
        <p:grpSpPr>
          <a:xfrm flipH="1">
            <a:off x="491087" y="1999564"/>
            <a:ext cx="448034" cy="447956"/>
            <a:chOff x="10333025" y="2667100"/>
            <a:chExt cx="191100" cy="191075"/>
          </a:xfrm>
        </p:grpSpPr>
        <p:sp>
          <p:nvSpPr>
            <p:cNvPr id="1600" name="Google Shape;1600;p42"/>
            <p:cNvSpPr/>
            <p:nvPr/>
          </p:nvSpPr>
          <p:spPr>
            <a:xfrm>
              <a:off x="10423075" y="2667100"/>
              <a:ext cx="11050" cy="191075"/>
            </a:xfrm>
            <a:custGeom>
              <a:rect b="b" l="l" r="r" t="t"/>
              <a:pathLst>
                <a:path extrusionOk="0" h="7643" w="442">
                  <a:moveTo>
                    <a:pt x="218" y="0"/>
                  </a:moveTo>
                  <a:cubicBezTo>
                    <a:pt x="100" y="0"/>
                    <a:pt x="0" y="98"/>
                    <a:pt x="0" y="224"/>
                  </a:cubicBezTo>
                  <a:lnTo>
                    <a:pt x="0" y="7425"/>
                  </a:lnTo>
                  <a:cubicBezTo>
                    <a:pt x="0" y="7543"/>
                    <a:pt x="100" y="7643"/>
                    <a:pt x="218" y="7643"/>
                  </a:cubicBezTo>
                  <a:cubicBezTo>
                    <a:pt x="342" y="7643"/>
                    <a:pt x="441" y="7543"/>
                    <a:pt x="441" y="7425"/>
                  </a:cubicBezTo>
                  <a:lnTo>
                    <a:pt x="441" y="224"/>
                  </a:lnTo>
                  <a:cubicBezTo>
                    <a:pt x="441" y="98"/>
                    <a:pt x="342" y="0"/>
                    <a:pt x="2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42"/>
            <p:cNvSpPr/>
            <p:nvPr/>
          </p:nvSpPr>
          <p:spPr>
            <a:xfrm>
              <a:off x="10333025" y="2757100"/>
              <a:ext cx="191100" cy="11050"/>
            </a:xfrm>
            <a:custGeom>
              <a:rect b="b" l="l" r="r" t="t"/>
              <a:pathLst>
                <a:path extrusionOk="0" h="442" w="7644">
                  <a:moveTo>
                    <a:pt x="218" y="0"/>
                  </a:moveTo>
                  <a:cubicBezTo>
                    <a:pt x="101" y="0"/>
                    <a:pt x="1" y="100"/>
                    <a:pt x="1" y="224"/>
                  </a:cubicBezTo>
                  <a:cubicBezTo>
                    <a:pt x="1" y="341"/>
                    <a:pt x="101" y="441"/>
                    <a:pt x="218" y="441"/>
                  </a:cubicBezTo>
                  <a:lnTo>
                    <a:pt x="7420" y="441"/>
                  </a:lnTo>
                  <a:cubicBezTo>
                    <a:pt x="7545" y="441"/>
                    <a:pt x="7643" y="341"/>
                    <a:pt x="7643" y="224"/>
                  </a:cubicBezTo>
                  <a:cubicBezTo>
                    <a:pt x="7643" y="100"/>
                    <a:pt x="7545" y="0"/>
                    <a:pt x="7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42"/>
            <p:cNvSpPr/>
            <p:nvPr/>
          </p:nvSpPr>
          <p:spPr>
            <a:xfrm>
              <a:off x="10379450" y="2709800"/>
              <a:ext cx="102325" cy="113000"/>
            </a:xfrm>
            <a:custGeom>
              <a:rect b="b" l="l" r="r" t="t"/>
              <a:pathLst>
                <a:path extrusionOk="0" h="4520" w="4093">
                  <a:moveTo>
                    <a:pt x="245" y="1"/>
                  </a:moveTo>
                  <a:cubicBezTo>
                    <a:pt x="194" y="1"/>
                    <a:pt x="142" y="18"/>
                    <a:pt x="100" y="55"/>
                  </a:cubicBezTo>
                  <a:cubicBezTo>
                    <a:pt x="12" y="135"/>
                    <a:pt x="0" y="278"/>
                    <a:pt x="81" y="365"/>
                  </a:cubicBezTo>
                  <a:lnTo>
                    <a:pt x="3682" y="4445"/>
                  </a:lnTo>
                  <a:cubicBezTo>
                    <a:pt x="3726" y="4494"/>
                    <a:pt x="3788" y="4519"/>
                    <a:pt x="3849" y="4519"/>
                  </a:cubicBezTo>
                  <a:cubicBezTo>
                    <a:pt x="3900" y="4519"/>
                    <a:pt x="3955" y="4500"/>
                    <a:pt x="3992" y="4463"/>
                  </a:cubicBezTo>
                  <a:cubicBezTo>
                    <a:pt x="4086" y="4382"/>
                    <a:pt x="4092" y="4245"/>
                    <a:pt x="4012" y="4153"/>
                  </a:cubicBezTo>
                  <a:lnTo>
                    <a:pt x="410" y="73"/>
                  </a:lnTo>
                  <a:cubicBezTo>
                    <a:pt x="366" y="26"/>
                    <a:pt x="306" y="1"/>
                    <a:pt x="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42"/>
            <p:cNvSpPr/>
            <p:nvPr/>
          </p:nvSpPr>
          <p:spPr>
            <a:xfrm>
              <a:off x="10373550" y="2715800"/>
              <a:ext cx="114250" cy="101075"/>
            </a:xfrm>
            <a:custGeom>
              <a:rect b="b" l="l" r="r" t="t"/>
              <a:pathLst>
                <a:path extrusionOk="0" h="4043" w="4570">
                  <a:moveTo>
                    <a:pt x="4324" y="0"/>
                  </a:moveTo>
                  <a:cubicBezTo>
                    <a:pt x="4271" y="0"/>
                    <a:pt x="4219" y="19"/>
                    <a:pt x="4179" y="56"/>
                  </a:cubicBezTo>
                  <a:lnTo>
                    <a:pt x="99" y="3658"/>
                  </a:lnTo>
                  <a:cubicBezTo>
                    <a:pt x="7" y="3738"/>
                    <a:pt x="1" y="3875"/>
                    <a:pt x="81" y="3968"/>
                  </a:cubicBezTo>
                  <a:cubicBezTo>
                    <a:pt x="125" y="4018"/>
                    <a:pt x="181" y="4042"/>
                    <a:pt x="242" y="4042"/>
                  </a:cubicBezTo>
                  <a:cubicBezTo>
                    <a:pt x="299" y="4042"/>
                    <a:pt x="348" y="4024"/>
                    <a:pt x="391" y="3987"/>
                  </a:cubicBezTo>
                  <a:lnTo>
                    <a:pt x="4471" y="386"/>
                  </a:lnTo>
                  <a:cubicBezTo>
                    <a:pt x="4558" y="305"/>
                    <a:pt x="4570" y="168"/>
                    <a:pt x="4489" y="76"/>
                  </a:cubicBezTo>
                  <a:cubicBezTo>
                    <a:pt x="4446" y="25"/>
                    <a:pt x="4385" y="0"/>
                    <a:pt x="4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rld Animal Day by Slidesgo">
  <a:themeElements>
    <a:clrScheme name="Simple Light">
      <a:dk1>
        <a:srgbClr val="172C45"/>
      </a:dk1>
      <a:lt1>
        <a:srgbClr val="40475D"/>
      </a:lt1>
      <a:dk2>
        <a:srgbClr val="C8F6C2"/>
      </a:dk2>
      <a:lt2>
        <a:srgbClr val="B4E2E0"/>
      </a:lt2>
      <a:accent1>
        <a:srgbClr val="76B38A"/>
      </a:accent1>
      <a:accent2>
        <a:srgbClr val="FE9E5B"/>
      </a:accent2>
      <a:accent3>
        <a:srgbClr val="FDC0CC"/>
      </a:accent3>
      <a:accent4>
        <a:srgbClr val="FFC368"/>
      </a:accent4>
      <a:accent5>
        <a:srgbClr val="FDEBE8"/>
      </a:accent5>
      <a:accent6>
        <a:srgbClr val="7A9FA7"/>
      </a:accent6>
      <a:hlink>
        <a:srgbClr val="172C4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