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4632" cy="83671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Мой проект на </a:t>
            </a:r>
            <a:r>
              <a:rPr lang="en-US" sz="3200" dirty="0" smtClean="0"/>
              <a:t>python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5688632" cy="720080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Название </a:t>
            </a:r>
            <a:r>
              <a:rPr lang="ru-RU" sz="2800" dirty="0" smtClean="0">
                <a:solidFill>
                  <a:schemeClr val="tx1"/>
                </a:solidFill>
              </a:rPr>
              <a:t>проекта: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My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health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44824"/>
            <a:ext cx="693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Автор проекта:  Краснов Никита Алексеевич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19" y="2405154"/>
            <a:ext cx="88924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Идея:</a:t>
            </a:r>
            <a:r>
              <a:rPr lang="en-US" sz="2800" dirty="0" smtClean="0"/>
              <a:t> </a:t>
            </a:r>
            <a:r>
              <a:rPr lang="ru-RU" sz="2800" dirty="0"/>
              <a:t>Создать простое и понятное приложение для людей, которые хотят поддерживать своё здоровье,  a следовательно и жизнь</a:t>
            </a:r>
          </a:p>
          <a:p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46" y="3759371"/>
            <a:ext cx="8761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Цель проекта: </a:t>
            </a:r>
          </a:p>
          <a:p>
            <a:r>
              <a:rPr lang="ru-RU" sz="2800" dirty="0"/>
              <a:t>Получение и закрепление нужных знаний в программировании на языке </a:t>
            </a:r>
            <a:r>
              <a:rPr lang="ru-RU" sz="2800" dirty="0" err="1"/>
              <a:t>python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31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548680"/>
            <a:ext cx="7772400" cy="2880320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Программа представлена в виде двух модулей: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1. main</a:t>
            </a:r>
            <a:br>
              <a:rPr lang="en-US" sz="2000" dirty="0" smtClean="0"/>
            </a:br>
            <a:r>
              <a:rPr lang="en-US" sz="2000" dirty="0" smtClean="0"/>
              <a:t>2. Functions</a:t>
            </a:r>
            <a:br>
              <a:rPr lang="en-US" sz="2000" dirty="0" smtClean="0"/>
            </a:br>
            <a:r>
              <a:rPr lang="ru-RU" sz="2000" dirty="0" smtClean="0"/>
              <a:t>В </a:t>
            </a:r>
            <a:r>
              <a:rPr lang="en-US" sz="2000" dirty="0" smtClean="0"/>
              <a:t>main </a:t>
            </a:r>
            <a:r>
              <a:rPr lang="ru-RU" sz="2000" dirty="0" smtClean="0"/>
              <a:t>лежит основной код программы, а </a:t>
            </a:r>
            <a:br>
              <a:rPr lang="ru-RU" sz="2000" dirty="0" smtClean="0"/>
            </a:br>
            <a:r>
              <a:rPr lang="ru-RU" sz="2000" dirty="0" smtClean="0"/>
              <a:t>В </a:t>
            </a:r>
            <a:r>
              <a:rPr lang="en-US" sz="2000" dirty="0" smtClean="0"/>
              <a:t>Functions</a:t>
            </a:r>
            <a:r>
              <a:rPr lang="ru-RU" sz="2000" dirty="0" smtClean="0"/>
              <a:t> располагаются те функции, которые много раз повторяются и нужны многим классам.</a:t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dirty="0"/>
              <a:t>Все другие ресурсы программы находятся в той же </a:t>
            </a:r>
            <a:r>
              <a:rPr lang="ru-RU" sz="2000" dirty="0" smtClean="0"/>
              <a:t>папке. В </a:t>
            </a:r>
            <a:r>
              <a:rPr lang="ru-RU" sz="2000" dirty="0"/>
              <a:t>коде присутствуют  3  основных класса(вход,  регистрация,  главное меню), которые  тесно  связаны  между собой.</a:t>
            </a:r>
            <a:br>
              <a:rPr lang="ru-RU" sz="20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11560" y="116633"/>
            <a:ext cx="7772400" cy="43204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Реализация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1" y="3428255"/>
            <a:ext cx="3712989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8999"/>
            <a:ext cx="4176464" cy="223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80727"/>
          </a:xfrm>
        </p:spPr>
        <p:txBody>
          <a:bodyPr>
            <a:normAutofit/>
          </a:bodyPr>
          <a:lstStyle/>
          <a:p>
            <a:r>
              <a:rPr lang="ru-RU" sz="2800" dirty="0"/>
              <a:t>Из </a:t>
            </a:r>
            <a:r>
              <a:rPr lang="ru-RU" sz="2800" dirty="0" smtClean="0"/>
              <a:t>интересного(ХЭШИРОВАНИЕ):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</a:rPr>
              <a:t>Из  по-настоящему  интересных  приёмов  можно выделить  </a:t>
            </a:r>
            <a:r>
              <a:rPr lang="ru-RU" sz="2000" dirty="0" err="1">
                <a:solidFill>
                  <a:schemeClr val="tx1"/>
                </a:solidFill>
              </a:rPr>
              <a:t>хэширование</a:t>
            </a:r>
            <a:r>
              <a:rPr lang="ru-RU" sz="2000" dirty="0">
                <a:solidFill>
                  <a:schemeClr val="tx1"/>
                </a:solidFill>
              </a:rPr>
              <a:t>  паролей  и  логинов. Благодаря  </a:t>
            </a:r>
            <a:r>
              <a:rPr lang="ru-RU" sz="2000" dirty="0" err="1">
                <a:solidFill>
                  <a:schemeClr val="tx1"/>
                </a:solidFill>
              </a:rPr>
              <a:t>хэшированию</a:t>
            </a:r>
            <a:r>
              <a:rPr lang="ru-RU" sz="2000" dirty="0">
                <a:solidFill>
                  <a:schemeClr val="tx1"/>
                </a:solidFill>
              </a:rPr>
              <a:t>  при краже  БД  мошенникам  будет  проблемно  заполучить данные пользователей.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224088"/>
            <a:ext cx="8658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2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200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Из интересного(</a:t>
            </a:r>
            <a:r>
              <a:rPr lang="en-US" sz="2800" dirty="0" smtClean="0"/>
              <a:t>“</a:t>
            </a:r>
            <a:r>
              <a:rPr lang="ru-RU" sz="2800" dirty="0" err="1"/>
              <a:t>самоочистка</a:t>
            </a:r>
            <a:r>
              <a:rPr lang="en-US" sz="2800" dirty="0" smtClean="0"/>
              <a:t>”)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864096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chemeClr val="tx1"/>
                </a:solidFill>
              </a:rPr>
              <a:t>Так же из интересного  можно  взять  </a:t>
            </a:r>
            <a:r>
              <a:rPr lang="ru-RU" sz="2200" dirty="0" smtClean="0">
                <a:solidFill>
                  <a:schemeClr val="tx1"/>
                </a:solidFill>
              </a:rPr>
              <a:t>"</a:t>
            </a:r>
            <a:r>
              <a:rPr lang="ru-RU" sz="2400" dirty="0"/>
              <a:t> </a:t>
            </a:r>
            <a:r>
              <a:rPr lang="ru-RU" sz="2400" dirty="0" err="1">
                <a:solidFill>
                  <a:schemeClr val="tx1"/>
                </a:solidFill>
              </a:rPr>
              <a:t>самоочистка</a:t>
            </a:r>
            <a:r>
              <a:rPr lang="ru-RU" sz="2400" dirty="0"/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". </a:t>
            </a:r>
            <a:r>
              <a:rPr lang="ru-RU" sz="2200" dirty="0">
                <a:solidFill>
                  <a:schemeClr val="tx1"/>
                </a:solidFill>
              </a:rPr>
              <a:t>Все  ненужные  </a:t>
            </a:r>
            <a:r>
              <a:rPr lang="ru-RU" sz="2200" dirty="0" smtClean="0">
                <a:solidFill>
                  <a:schemeClr val="tx1"/>
                </a:solidFill>
              </a:rPr>
              <a:t>картинки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при удалении продукта  </a:t>
            </a:r>
            <a:r>
              <a:rPr lang="ru-RU" sz="2200" dirty="0">
                <a:solidFill>
                  <a:schemeClr val="tx1"/>
                </a:solidFill>
              </a:rPr>
              <a:t>просто  удаляются автоматически.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56984" cy="516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4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16633"/>
            <a:ext cx="8712968" cy="3483818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Технологии:</a:t>
            </a:r>
            <a:br>
              <a:rPr lang="ru-RU" dirty="0"/>
            </a:br>
            <a:r>
              <a:rPr lang="ru-RU" sz="3100" dirty="0" smtClean="0"/>
              <a:t>В проекте используются  </a:t>
            </a:r>
            <a:r>
              <a:rPr lang="ru-RU" sz="3100" dirty="0"/>
              <a:t>такие  технологии  как:  работа с интернетом,  БД,  системой,  временем, изображениями,  </a:t>
            </a:r>
            <a:r>
              <a:rPr lang="ru-RU" sz="3100" dirty="0" smtClean="0"/>
              <a:t>цветами</a:t>
            </a:r>
            <a:r>
              <a:rPr lang="en-US" sz="3100" dirty="0" smtClean="0"/>
              <a:t>. </a:t>
            </a:r>
            <a:r>
              <a:rPr lang="ru-RU" sz="3100" dirty="0" smtClean="0"/>
              <a:t>Так же используются </a:t>
            </a:r>
            <a:r>
              <a:rPr lang="ru-RU" sz="3100" dirty="0" err="1" smtClean="0"/>
              <a:t>хэширование</a:t>
            </a:r>
            <a:r>
              <a:rPr lang="ru-RU" sz="3100" dirty="0"/>
              <a:t>,</a:t>
            </a:r>
            <a:r>
              <a:rPr lang="ru-RU" sz="3100" dirty="0" smtClean="0"/>
              <a:t>   </a:t>
            </a:r>
            <a:r>
              <a:rPr lang="ru-RU" sz="3100" dirty="0"/>
              <a:t>диалоговые </a:t>
            </a:r>
            <a:r>
              <a:rPr lang="ru-RU" sz="3100" dirty="0" smtClean="0"/>
              <a:t>окна,  </a:t>
            </a:r>
            <a:r>
              <a:rPr lang="ru-RU" sz="3100" dirty="0" err="1"/>
              <a:t>Gui</a:t>
            </a:r>
            <a:r>
              <a:rPr lang="ru-RU" sz="3100" dirty="0"/>
              <a:t>(Графический интерфейс пользователя</a:t>
            </a:r>
            <a:r>
              <a:rPr lang="ru-RU" sz="3100" dirty="0" smtClean="0"/>
              <a:t>)</a:t>
            </a:r>
            <a:r>
              <a:rPr lang="ru-RU" sz="3100" dirty="0"/>
              <a:t/>
            </a:r>
            <a:br>
              <a:rPr lang="ru-RU" sz="3100" dirty="0"/>
            </a:b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6858000"/>
            <a:ext cx="6400800" cy="113191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46085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88734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44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Список библиотек и их версий нужных для запуска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6858000"/>
            <a:ext cx="8135938" cy="3873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6470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bcrypt</a:t>
            </a:r>
            <a:r>
              <a:rPr lang="en-US" dirty="0"/>
              <a:t>==3.2.0</a:t>
            </a:r>
          </a:p>
          <a:p>
            <a:r>
              <a:rPr lang="en-US" dirty="0"/>
              <a:t>Pillow==8.4.0</a:t>
            </a:r>
          </a:p>
          <a:p>
            <a:r>
              <a:rPr lang="en-US" dirty="0"/>
              <a:t>PyQt5==5.15.5</a:t>
            </a:r>
          </a:p>
          <a:p>
            <a:r>
              <a:rPr lang="en-US" dirty="0"/>
              <a:t>PyQt5-stubs==5.15.2.0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920" y="188640"/>
            <a:ext cx="87849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это приложение </a:t>
            </a:r>
            <a:r>
              <a:rPr lang="ru-RU" sz="2800" dirty="0" smtClean="0"/>
              <a:t>можно усовершенствовать</a:t>
            </a:r>
            <a:r>
              <a:rPr lang="ru-RU" sz="2800" dirty="0"/>
              <a:t>:</a:t>
            </a:r>
          </a:p>
          <a:p>
            <a:r>
              <a:rPr lang="ru-RU" sz="2800" dirty="0"/>
              <a:t>	1. Можно добавить возможность удалить аккаунт</a:t>
            </a:r>
          </a:p>
          <a:p>
            <a:r>
              <a:rPr lang="ru-RU" sz="2800" dirty="0"/>
              <a:t>	2. Расширить БД</a:t>
            </a:r>
          </a:p>
          <a:p>
            <a:r>
              <a:rPr lang="ru-RU" sz="2800" dirty="0"/>
              <a:t>	3. Улучшить алгоритм поиска</a:t>
            </a:r>
          </a:p>
          <a:p>
            <a:r>
              <a:rPr lang="ru-RU" sz="2800" dirty="0"/>
              <a:t>	4. Сделать  </a:t>
            </a:r>
            <a:r>
              <a:rPr lang="ru-RU" sz="2800" dirty="0" err="1"/>
              <a:t>хэширование</a:t>
            </a:r>
            <a:r>
              <a:rPr lang="ru-RU" sz="2800" dirty="0"/>
              <a:t>  с  "солянкой"</a:t>
            </a:r>
          </a:p>
          <a:p>
            <a:r>
              <a:rPr lang="ru-RU" sz="2800" dirty="0"/>
              <a:t>	5. Создать "корзину </a:t>
            </a:r>
            <a:r>
              <a:rPr lang="ru-RU" sz="2800" dirty="0" smtClean="0"/>
              <a:t>покупок« в разделе </a:t>
            </a:r>
            <a:r>
              <a:rPr lang="en-US" sz="2800" dirty="0" smtClean="0"/>
              <a:t>“</a:t>
            </a:r>
            <a:r>
              <a:rPr lang="ru-RU" sz="2800" dirty="0" smtClean="0"/>
              <a:t>Контроль </a:t>
            </a:r>
            <a:r>
              <a:rPr lang="ru-RU" sz="2800" dirty="0" err="1" smtClean="0"/>
              <a:t>каллорий</a:t>
            </a:r>
            <a:r>
              <a:rPr lang="en-US" sz="2800" dirty="0" smtClean="0"/>
              <a:t>”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826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137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Мой проект на python</vt:lpstr>
      <vt:lpstr>Программа представлена в виде двух модулей: 1. main 2. Functions В main лежит основной код программы, а  В Functions располагаются те функции, которые много раз повторяются и нужны многим классам.  Все другие ресурсы программы находятся в той же папке. В коде присутствуют  3  основных класса(вход,  регистрация,  главное меню), которые  тесно  связаны  между собой.  </vt:lpstr>
      <vt:lpstr>Из интересного(ХЭШИРОВАНИЕ):</vt:lpstr>
      <vt:lpstr>Из интересного(“самоочистка”).</vt:lpstr>
      <vt:lpstr>Технологии: В проекте используются  такие  технологии  как:  работа с интернетом,  БД,  системой,  временем, изображениями,  цветами. Так же используются хэширование,   диалоговые окна,  Gui(Графический интерфейс пользователя) </vt:lpstr>
      <vt:lpstr>Список библиотек и их версий нужных для запуска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 на python</dc:title>
  <dc:creator>Никита Краснов</dc:creator>
  <cp:lastModifiedBy>Никита Краснов</cp:lastModifiedBy>
  <cp:revision>13</cp:revision>
  <dcterms:created xsi:type="dcterms:W3CDTF">2021-11-16T19:56:14Z</dcterms:created>
  <dcterms:modified xsi:type="dcterms:W3CDTF">2021-11-18T11:29:41Z</dcterms:modified>
</cp:coreProperties>
</file>