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2" d="100"/>
          <a:sy n="62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8A6198-A913-40EE-AEA4-83D86ED82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308C3EF-F2FF-4D10-B488-DD9A1F474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F5CC94-F8EB-4220-BDE1-AFF512F1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826F-16AD-4575-824B-6E59796C8EA1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6F8EF9-571A-4E1E-A8F7-6B90DAB0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356DB2-11EF-48F3-B8CD-2401A5D4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9444-5690-4465-9735-F3D7326049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793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650E4B-3ACF-47AB-AA76-41C9DBECC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6E1AC4-3EB5-48FD-9A72-5D53940F9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C9B988-ED60-4434-B784-D52BB8869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826F-16AD-4575-824B-6E59796C8EA1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F437BC-24E1-4ED1-A693-ED2D3297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DD737B-1097-4B74-A287-D328FAB6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9444-5690-4465-9735-F3D7326049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3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5CBEAAC-9B37-4945-95BB-323800026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B3D898-B8D4-472E-B3D5-612BB0897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95C4E3-02CA-49B4-853E-1A1AAA61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826F-16AD-4575-824B-6E59796C8EA1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AA1ABD-1031-4375-9912-44CE3A5F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954A51-64F4-4DA6-8D10-F7ADFA9DE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9444-5690-4465-9735-F3D7326049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46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E8B25A-C828-4D91-99EB-C905347E5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75B2D5-E0BA-4B89-92A7-4B2648B7B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B55DA9-A8BF-4C1E-9BAD-D63F2ECC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826F-16AD-4575-824B-6E59796C8EA1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BF6C28-D528-4F8F-B545-45887EBA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1D4E70-6113-444E-A694-29965D17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9444-5690-4465-9735-F3D7326049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04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C6EA85-C2FA-4D8E-AB6B-0CA2B66AA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98009F-BEB7-473A-A1A1-DFDAB310D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C3C348-E0AF-4AF7-914A-905AC791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826F-16AD-4575-824B-6E59796C8EA1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825D36-6DA0-4B9E-ABD6-CBE162ED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5ABEA2-20DE-4082-810D-7FD2711E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9444-5690-4465-9735-F3D7326049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83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AD788-C854-4AD2-91B4-DF4F3A1B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992D9E-03FE-4137-93EE-8DDD6930C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365E7F-02EB-4EA7-B0B8-361AC3549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DCF5E9-330C-4240-8F4C-34833409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826F-16AD-4575-824B-6E59796C8EA1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C8BAE4-840E-432F-BB34-4489B441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8BE451-FF48-4F08-A67E-B9C63EE6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9444-5690-4465-9735-F3D7326049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56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D9B37C-3DDD-4987-9170-1883933A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4B9C97-CE9D-4A01-A34E-D9511FF4E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610865-78CF-4E95-B6FF-EFD2B8173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44EB86-8D1C-430A-8C17-00FF27ABB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5722615-48B1-4786-92A9-0AE439FCD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DB47979-4831-4F12-B4E4-2A64AAD23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826F-16AD-4575-824B-6E59796C8EA1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E8ECBD5-3E1A-42B1-AED6-9E1FB426C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357710D-D868-49DF-9BC2-EF40096ED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9444-5690-4465-9735-F3D7326049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37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E6219E-D6ED-4F24-9D63-689329FB0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7A11DCA-4072-4671-BB98-06BDBCCB1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826F-16AD-4575-824B-6E59796C8EA1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04F098-A98D-4100-B7D4-B0B9AAFB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3A66D2-60CA-4DB0-A5DF-9B017753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9444-5690-4465-9735-F3D7326049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02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515136E-5210-48BB-908E-3D183441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826F-16AD-4575-824B-6E59796C8EA1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345D47B-5C0B-44A2-8E28-2014EFFAB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A7A9C8-6FB3-4911-A4E5-38469544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9444-5690-4465-9735-F3D7326049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833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E2A87-4285-4AAB-B69A-65013F6E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130F08-E6BC-4278-9DC9-973C0A3C2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A8C01B-2F48-47DB-9BDC-8F2556446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AECF1E-9C83-427A-8ACB-CF7394E62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826F-16AD-4575-824B-6E59796C8EA1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D0E158-81D2-47B3-8670-34A7B3002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86E183-03D6-4917-8C9E-5492C960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9444-5690-4465-9735-F3D7326049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04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DA0FB-F586-4AFB-9AF0-665C3333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5CDB90B-4936-4A1B-9877-9006EEA96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18E0BD-20AB-4AF1-B02D-CB88099FA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82E3F5-60C8-4CE2-B041-119CEA05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826F-16AD-4575-824B-6E59796C8EA1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4E40DF-32EE-4ADD-B31C-28C8BD5E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D784FA-D579-4347-8D53-D7DF42CF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9444-5690-4465-9735-F3D7326049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284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5849013-14C0-4B73-9B7F-05A301BE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6FF0D-ECCB-4951-B63B-F0FFBE399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C99884-A039-482E-8205-2A48F7514E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6826F-16AD-4575-824B-6E59796C8EA1}" type="datetimeFigureOut">
              <a:rPr lang="fr-FR" smtClean="0"/>
              <a:t>26/04/2019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1DE2D3-76AC-418A-882C-32EBCEDD9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54E528-3A75-41B6-9932-E39649BF4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9444-5690-4465-9735-F3D7326049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404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521B497E-4F12-40F0-BA7C-FB363CCD5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27874"/>
              </p:ext>
            </p:extLst>
          </p:nvPr>
        </p:nvGraphicFramePr>
        <p:xfrm>
          <a:off x="307382" y="572663"/>
          <a:ext cx="11577235" cy="548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4522">
                  <a:extLst>
                    <a:ext uri="{9D8B030D-6E8A-4147-A177-3AD203B41FA5}">
                      <a16:colId xmlns:a16="http://schemas.microsoft.com/office/drawing/2014/main" val="3856488739"/>
                    </a:ext>
                  </a:extLst>
                </a:gridCol>
                <a:gridCol w="1678529">
                  <a:extLst>
                    <a:ext uri="{9D8B030D-6E8A-4147-A177-3AD203B41FA5}">
                      <a16:colId xmlns:a16="http://schemas.microsoft.com/office/drawing/2014/main" val="2131313654"/>
                    </a:ext>
                  </a:extLst>
                </a:gridCol>
                <a:gridCol w="1678530">
                  <a:extLst>
                    <a:ext uri="{9D8B030D-6E8A-4147-A177-3AD203B41FA5}">
                      <a16:colId xmlns:a16="http://schemas.microsoft.com/office/drawing/2014/main" val="2740827461"/>
                    </a:ext>
                  </a:extLst>
                </a:gridCol>
                <a:gridCol w="1871634">
                  <a:extLst>
                    <a:ext uri="{9D8B030D-6E8A-4147-A177-3AD203B41FA5}">
                      <a16:colId xmlns:a16="http://schemas.microsoft.com/office/drawing/2014/main" val="2887554169"/>
                    </a:ext>
                  </a:extLst>
                </a:gridCol>
                <a:gridCol w="1714020">
                  <a:extLst>
                    <a:ext uri="{9D8B030D-6E8A-4147-A177-3AD203B41FA5}">
                      <a16:colId xmlns:a16="http://schemas.microsoft.com/office/drawing/2014/main" val="1044831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FORMATION QUALIFIANTE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SPÉCIALISATION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DURÉE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68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  <a:p>
                      <a:pPr algn="ctr"/>
                      <a:endParaRPr lang="fr-FR" sz="1600" dirty="0"/>
                    </a:p>
                    <a:p>
                      <a:pPr algn="ctr"/>
                      <a:r>
                        <a:rPr lang="fr-FR" sz="1600" dirty="0"/>
                        <a:t>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Suivi et 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Gestion Financière et Comptable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Passation de marché et Achat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67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Gestion de projet selon le PMI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 1 semaine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6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Suivi et Evaluation de projet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2 semaines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553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Gestion Financière et Comptable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2 semaines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76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Passation de marché et Achat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2 semaines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708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Fondamentaux de la passation de marchés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2 jours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74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Fondamentaux de la gestion financière et comptable de projet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2 jours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Fondamentaux de la Gestion Accès  sur les résultats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2 jours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69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Fondamentaux de la gestion de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2 jours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99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Maitrise de Ms Project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1 semaine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84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Maitrise de Ms Excel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 3 jours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81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/>
                        <a:t>Maitrise de Ms Powerpoint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2 jours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198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72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521B497E-4F12-40F0-BA7C-FB363CCD5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377259"/>
              </p:ext>
            </p:extLst>
          </p:nvPr>
        </p:nvGraphicFramePr>
        <p:xfrm>
          <a:off x="307382" y="572663"/>
          <a:ext cx="11577235" cy="548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34522">
                  <a:extLst>
                    <a:ext uri="{9D8B030D-6E8A-4147-A177-3AD203B41FA5}">
                      <a16:colId xmlns:a16="http://schemas.microsoft.com/office/drawing/2014/main" val="3856488739"/>
                    </a:ext>
                  </a:extLst>
                </a:gridCol>
                <a:gridCol w="1678529">
                  <a:extLst>
                    <a:ext uri="{9D8B030D-6E8A-4147-A177-3AD203B41FA5}">
                      <a16:colId xmlns:a16="http://schemas.microsoft.com/office/drawing/2014/main" val="2131313654"/>
                    </a:ext>
                  </a:extLst>
                </a:gridCol>
                <a:gridCol w="1678530">
                  <a:extLst>
                    <a:ext uri="{9D8B030D-6E8A-4147-A177-3AD203B41FA5}">
                      <a16:colId xmlns:a16="http://schemas.microsoft.com/office/drawing/2014/main" val="2740827461"/>
                    </a:ext>
                  </a:extLst>
                </a:gridCol>
                <a:gridCol w="1871634">
                  <a:extLst>
                    <a:ext uri="{9D8B030D-6E8A-4147-A177-3AD203B41FA5}">
                      <a16:colId xmlns:a16="http://schemas.microsoft.com/office/drawing/2014/main" val="2887554169"/>
                    </a:ext>
                  </a:extLst>
                </a:gridCol>
                <a:gridCol w="1714020">
                  <a:extLst>
                    <a:ext uri="{9D8B030D-6E8A-4147-A177-3AD203B41FA5}">
                      <a16:colId xmlns:a16="http://schemas.microsoft.com/office/drawing/2014/main" val="1044831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FORMATION QUALIFIANTE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EXPERTISE INFORMATIQUE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Durée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68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  <a:p>
                      <a:pPr algn="ctr"/>
                      <a:endParaRPr lang="fr-FR" sz="1600" dirty="0"/>
                    </a:p>
                    <a:p>
                      <a:pPr algn="ctr"/>
                      <a:r>
                        <a:rPr lang="fr-FR" sz="1600" dirty="0"/>
                        <a:t>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Développement WEB et 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INFOGRAPHIE ET MONTAGE 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ARCHIVAGE ELECTRONIQUE DES DOCUMENTS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678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Gestion de projet selon le PMI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 1 semaine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06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Suivi et Evaluation de projet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2 semaines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553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Gestion Financière et Comptable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2 semaines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76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Passation de marché et Achat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2 semaines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708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Fondamentaux de la passation de marchés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2 jours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574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Fondamentaux de la gestion financière et comptable de projet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2 jours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19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Fondamentaux de la Gestion Accès  sur les résultats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2 jours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69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Fondamentaux de la gestion de stocks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2 jours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99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Maitrise de Ms Project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1 semaine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84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Maitrise de Ms Excel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 3 jours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812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Maitrise de Ms Powerpoint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>
                          <a:highlight>
                            <a:srgbClr val="FFFF00"/>
                          </a:highlight>
                        </a:rPr>
                        <a:t>2 jours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198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1146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257</Words>
  <Application>Microsoft Office PowerPoint</Application>
  <PresentationFormat>Grand écran</PresentationFormat>
  <Paragraphs>112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MOUHI PAUL BOUA</dc:creator>
  <cp:lastModifiedBy>MOUHI PAUL BOUA</cp:lastModifiedBy>
  <cp:revision>6</cp:revision>
  <dcterms:created xsi:type="dcterms:W3CDTF">2019-04-26T04:34:06Z</dcterms:created>
  <dcterms:modified xsi:type="dcterms:W3CDTF">2019-04-26T04:56:38Z</dcterms:modified>
</cp:coreProperties>
</file>