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34803" y="2597239"/>
            <a:ext cx="7257782" cy="1273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안녕하십니까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오늘 나인투식스팀 발표를 맡게된 이보연입니다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영상분야 나인투식스발표 시작하겠습니다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801754"/>
            <a:ext cx="8390928" cy="3254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표정분석입니다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총 두개의 모델을 사용하였습니다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분류모델로 고양이와 강아지를 분류하고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분류된 결과로 사진에 대한 표정을 분석하여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감정에 해당하는 행동솔루션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교감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훈련의 결과를 사용자에게 나타냅니다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898520"/>
            <a:ext cx="8390928" cy="490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900536" y="1801754"/>
            <a:ext cx="8390928" cy="2463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우선 컨볼루션에 대해 설명드리겠습니다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컨볼루션은 원본 객체와 같은 데이터에서 압축된 정보를 담고있는 데이터를 만들어 나가기 위해 필터링하는 연산을 의미합니다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과정을 통해 특징점을 만들어 나가게됩니다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586495"/>
            <a:ext cx="8390928" cy="6033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학습모델은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GoogleNet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이라는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CNN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사용했습니다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왜 구글넷을 사용했을까요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첫째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GoogleNet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은 중간연산과정에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 by 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컨볼루션을 넣어 연산량을 줄이는 기법을 썻기 때문에 연산속도가 빠르다는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둘째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파라미터를 감소시켜주며 다양한 특징점을 추출하기 때문에 가벼우면서 정확도가 띄어나다는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이러한 구글넷모델에 더해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Kaggle Dataset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사용하여 신뢰할 수 있는 데이터를 구축하여 정확도를 더욱 높였습니다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013477"/>
            <a:ext cx="8390928" cy="524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 데이터 셋을 사용하여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고양이와 개를 분류하게 되는데 타입에 따라 사이즈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의 배열에 각각 가중치를 담게 되는데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인덱스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 수렴할 경우 고양이를 의미하게 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 수렴할 경우는 강아지를 의미하게 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또한 정확하지 않은 데이터는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unknown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으로 판단하기 위해 가중치가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0.9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이상일때만 유효한 가중치로 체크하여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타입을 분류하였습니다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00234" y="373002"/>
            <a:ext cx="10591532" cy="6832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감정분석모델입니다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Resnet34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라는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Opensource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모델을 사용하여 구축하였습니다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많은 오픈소스 중 왜 라즈넷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를 사용하였을까요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이유는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첫번째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ILSVRC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에서 우승한 모델이기 때문에 안정성과 우수함이 이미 알려진 모델이기 때문입니다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모델의 깊이가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층이기 때문에 계산해야하는 파라미터가 적어 모바일 플랫폼에 적용하였을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때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빠르게 결과값이 나온다는 장점이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사용할 데이터가 부족하여 데이터 증감기법을 추가로 사용하여 정확도를 높였습니다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56402"/>
            <a:ext cx="12192001" cy="674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두번째로 감정분석모델입니다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300">
                <a:latin typeface="나눔스퀘어라운드 ExtraBold"/>
                <a:ea typeface="나눔스퀘어라운드 ExtraBold"/>
              </a:rPr>
              <a:t>Resnet34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라는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Opensource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모델을 사용하여 구축하였습니다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많은 오픈소스 중 왜 라즈넷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를 사용하였을까요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?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그 이유는 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첫번째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ILSVRC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에서 우승한 모델이기 때문에 안정성과 우수함이 이미 알려진 모델이기 때문입니다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두번째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모델의 깊이가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층이기 때문에 계산해야하는 파라미터가 적어 모바일 플랫폼에 적용하였을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때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빠르게 결과값이 나온다는 장점이 있습니다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마지막으로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사용할 데이터가 부족하여 데이터 증감기법을 추가로 사용하여 정확도를 높였습니다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 데이터 증감기법은 이미지처럼 좌우반전되고 사진이 늘려지거나 좁아지는 등 조금씩 변형된 사진을 학습에 사용하는 기법입니다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이처럼 학습데이터의 균일성을 보장하여 테스트를 해본 결과 정확도가 높았기때문에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이 모델을 사용하게 되었씁니다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77714" y="2043514"/>
            <a:ext cx="12192001" cy="183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즉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라즈넷 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34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의 빠른연산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가벼움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 성능보장이라는 장점과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데이터 증강기법의 학습데이터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불균형해소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300">
                <a:latin typeface="나눔스퀘어라운드 ExtraBold"/>
                <a:ea typeface="나눔스퀘어라운드 ExtraBold"/>
              </a:rPr>
              <a:t>성능향상이라는 장점을 합해</a:t>
            </a: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3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300">
                <a:latin typeface="나눔스퀘어라운드 ExtraBold"/>
                <a:ea typeface="나눔스퀘어라운드 ExtraBold"/>
              </a:rPr>
              <a:t>결과를 더욱 정확도 높게 도출할 수 있었습니다</a:t>
            </a:r>
            <a:r>
              <a:rPr lang="en-US" altLang="ko-KR" sz="2300">
                <a:latin typeface="나눔스퀘어라운드 ExtraBold"/>
                <a:ea typeface="나눔스퀘어라운드 ExtraBold"/>
              </a:rPr>
              <a:t>.</a:t>
            </a:r>
            <a:endParaRPr lang="en-US" altLang="ko-KR" sz="23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801754"/>
            <a:ext cx="8390928" cy="3254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표정분석입니다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총 두개의 모델을 사용하였습니다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분류모델로 고양이와 강아지를 분류하고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분류된 결과로 사진에 대한 표정을 분석하여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 감정에 해당하는 행동솔루션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교감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훈련의 결과를 사용자에게 나타냅니다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634803" y="2597239"/>
            <a:ext cx="7257782" cy="127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오늘 발표의 순서 먼저 소개하겠습니다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기획배경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UCC, 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기능소개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라이브시연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순으로 발표를 진행하겠습니다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174975" y="1999659"/>
            <a:ext cx="8390928" cy="2858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최근 핫하게 이슈가 되고있는 컨텐츠인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펫케어산업에 대해 생각해보게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펫케어산업에는 크게 펫테크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펫휴머니제이션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혁신동물의료가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그중에서도 저희는 펫테크와 펫 휴머니제이션에 집중해보게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1205569"/>
            <a:ext cx="8390928" cy="4446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펫테크분야 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반려동물과 기술을 합성한 신조오로서 반려동물 관련 제품 및 서비스에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IoT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또는 인공지능 등 첨단기술을 접목한 분야입니다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현재 이런 펫테크 산업의 시장규모가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2021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년에는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60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억달러 향후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2027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년에는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200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억달러까지 성장할 것이라고 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1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인가구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고령화가 지속되며 펫분야산업이 증가되는 시점에서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펫테크에 집중한 서비스를 생각해보게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506398" y="1008549"/>
            <a:ext cx="8390928" cy="484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두번째로 펫 휴머니제이션입니다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펫팸족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다들 들어보셨나요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반려동물을 가족처럼 여긴다라는 뜻을 가진 펫팸족이 생기기 시작하며 반려동물을 위해 소비를 아끼지 않는 사람들이 증가한다고 합니다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펫팸족들이 현재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1,448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만명을 넘어선다고 하는데요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감이 잘 오시지 않나요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이는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10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명중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3-4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명에 해당하는 수치입니다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저희는 이렇게 반려동물을 가족처럼 여기는 펫펨족을 타겟으로 한 서비스를 기획하게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44029"/>
            <a:ext cx="8390928" cy="484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먼저 귀여운 영상하나 시청하시겠습니다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000652"/>
            <a:ext cx="8390928" cy="285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너무 귀엽지 않나요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?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많은 펫 의료산업이 자리 잡으면서 펫케어를 위해 의료뿐 아니라 펫감성에 대한 소비를 하는 반려인들이 많아지고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그래서 저희는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반려동물의 표정을 알려주고 이를 통해 케어할 수 있는 큣캣독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!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을 기획하게 되었습니다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92003"/>
            <a:ext cx="8390928" cy="873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저희의 기획배경을 모두 담은 귀여운 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UCC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한번 시청하시겠습니다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0536" y="2992003"/>
            <a:ext cx="8390928" cy="1663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이런 저희의 큣캣독에는 크게</a:t>
            </a:r>
            <a:endParaRPr lang="ko-KR" altLang="en-US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en-US" altLang="ko-KR" sz="2600">
                <a:latin typeface="나눔스퀘어라운드 ExtraBold"/>
                <a:ea typeface="나눔스퀘어라운드 ExtraBold"/>
              </a:rPr>
              <a:t>AI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표정분석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일기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캘린더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커뮤니티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,</a:t>
            </a:r>
            <a:r>
              <a:rPr lang="ko-KR" altLang="en-US" sz="2600">
                <a:latin typeface="나눔스퀘어라운드 ExtraBold"/>
                <a:ea typeface="나눔스퀘어라운드 ExtraBold"/>
              </a:rPr>
              <a:t> 펫관리가 있습니다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endParaRPr lang="en-US" altLang="ko-KR" sz="2600">
              <a:latin typeface="나눔스퀘어라운드 ExtraBold"/>
              <a:ea typeface="나눔스퀘어라운드 ExtraBold"/>
            </a:endParaRPr>
          </a:p>
          <a:p>
            <a:pPr>
              <a:defRPr/>
            </a:pPr>
            <a:r>
              <a:rPr lang="ko-KR" altLang="en-US" sz="2600">
                <a:latin typeface="나눔스퀘어라운드 ExtraBold"/>
                <a:ea typeface="나눔스퀘어라운드 ExtraBold"/>
              </a:rPr>
              <a:t>다양한 기능을 하나 씩 소개해드리겠습니다</a:t>
            </a:r>
            <a:r>
              <a:rPr lang="en-US" altLang="ko-KR" sz="2600">
                <a:latin typeface="나눔스퀘어라운드 ExtraBold"/>
                <a:ea typeface="나눔스퀘어라운드 ExtraBold"/>
              </a:rPr>
              <a:t>.</a:t>
            </a:r>
            <a:endParaRPr lang="en-US" altLang="ko-KR" sz="2600"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475</ep:Words>
  <ep:PresentationFormat>화면 슬라이드 쇼(4:3)</ep:PresentationFormat>
  <ep:Paragraphs>72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2022-04-05T07:12:24.924</dcterms:created>
  <dc:creator>LeeBoyeon</dc:creator>
  <cp:lastModifiedBy>LeeBoyeon</cp:lastModifiedBy>
  <dcterms:modified xsi:type="dcterms:W3CDTF">2022-04-05T08:13:33.838</dcterms:modified>
  <cp:revision>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