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634803" y="2597239"/>
            <a:ext cx="7257782" cy="12733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안녕하십니까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오늘 나인투식스팀 발표를 맡게된 이보연입니다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영상분야 나인투식스발표 시작하겠습니다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801754"/>
            <a:ext cx="8390928" cy="3254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표정분석입니다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총 두개의 모델을 사용하였습니다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분류모델로 고양이와 강아지를 분류하고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분류된 결과로 사진에 대한 표정을 분석하여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 감정에 해당하는 행동솔루션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교감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훈련의 결과를 사용자에게 나타냅니다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898520"/>
            <a:ext cx="8390928" cy="490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900536" y="1801754"/>
            <a:ext cx="8390928" cy="2463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우선 컨볼루션에 대해 설명드리겠습니다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컨볼루션은 원본 객체와 같은 데이터에서 압축된 정보를 담고있는 데이터를 만들어 나가기 위해 필터링하는 연산을 의미합니다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과정을 통해 특징점을 만들어 나가게됩니다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586495"/>
            <a:ext cx="8390928" cy="6033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학습모델은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GoogleNet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이라는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CNN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사용했습니다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왜 구글넷을 사용했을까요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첫째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GoogleNet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은 중간연산과정에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 by 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컨볼루션을 넣어 연산량을 줄이는 기법을 썻기 때문에 연산속도가 빠르다는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둘째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파라미터를 감소시켜주며 다양한 특징점을 추출하기 때문에 가벼우면서 정확도가 띄어나다는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이러한 구글넷모델에 더해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Kaggle Dataset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사용하여 신뢰할 수 있는 데이터를 구축하여 정확도를 더욱 높였습니다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013477"/>
            <a:ext cx="8390928" cy="52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데이터 셋을 사용하여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고양이와 개를 분류하게 되는데 타입에 따라 사이즈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의 배열에 각각 가중치를 담게 되는데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인덱스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 수렴할 경우 고양이를 의미하게 되고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 수렴할 경우는 강아지를 의미하게 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 정확하지 않은 데이터는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unknown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으로 판단하기 위해 가중치가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0.9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이상일때만 유효한 가중치로 체크하여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타입을 분류하였습니다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800234" y="373002"/>
            <a:ext cx="10591532" cy="6832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두번째로 감정분석모델입니다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Resnet34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라는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Opensource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모델을 사용하여 구축하였습니다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많은 오픈소스 중 왜 라즈넷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를 사용하였을까요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 이유는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첫번째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ILSVRC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에서 우승한 모델이기 때문에 안정성과 우수함이 이미 알려진 모델이기 때문입니다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모델의 깊이가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층이기 때문에 계산해야하는 파라미터가 적어 모바일 플랫폼에 적용하였을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때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빠르게 결과값이 나온다는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사용할 데이터가 부족하여 데이터 증감기법을 추가로 사용하여 정확도를 높였습니다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56402"/>
            <a:ext cx="12192001" cy="6745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두번째로 감정분석모델입니다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300">
                <a:latin typeface="나눔스퀘어라운드 ExtraBold"/>
                <a:ea typeface="나눔스퀘어라운드 ExtraBold"/>
              </a:rPr>
              <a:t>Resnet34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라는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Opensource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모델을 사용하여 구축하였습니다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많은 오픈소스 중 왜 라즈넷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를 사용하였을까요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?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그 이유는 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첫번째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ILSVRC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에서 우승한 모델이기 때문에 안정성과 우수함이 이미 알려진 모델이기 때문입니다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두번째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모델의 깊이가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층이기 때문에 계산해야하는 파라미터가 적어 모바일 플랫폼에 적용하였을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때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빠르게 결과값이 나온다는 장점이 있습니다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사용할 데이터가 부족하여 데이터 증감기법을 추가로 사용하여 정확도를 높였습니다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 데이터 증감기법은 이미지처럼 좌우반전되고 사진이 늘려지거나 좁아지는 등 조금씩 변형된 사진을 학습에 사용하는 기법입니다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이처럼 학습데이터의 균일성을 보장하여 테스트를 해본 결과 정확도가 높았기때문에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이 모델을 사용하게 되었씁니다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77714" y="2043514"/>
            <a:ext cx="12192001" cy="183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즉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라즈넷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의 빠른연산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가벼움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성능보장이라는 장점과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데이터 증강기법의 학습데이터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불균형해소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성능향상이라는 장점을 합해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결과를 더욱 정확도 높게 도출할 수 있었습니다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801754"/>
            <a:ext cx="8390928" cy="40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 기능인 일기입니다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반려동물의 사진을 찍어 여러장 일기로 등록하여 일상을 기록할 수있고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해시태그를 사용해 일기에 대한 키워드를 등록할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또한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정렬기능을 통해 날짜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범위등을 선택하여 일기를 찾을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분석결과를 일기로 바로 쓸수있습니다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감정결과는 해시태그로 자동 등록되고 분석한 사진을 일기로 바로 넘겨 작성가능하도록 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89673" y="215264"/>
            <a:ext cx="10903556" cy="642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세번째 기능인 캘린더입니다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반려동물을 케어하기 위해서 가장 중요한 것은 일정관리라고 생각하여 추가한 기능입니다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미리 등록한 반려동물별로 일정을 등록할 수 있고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산책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접종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기타 등 타입을 설정해 일정을 등록하고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두개의 분류로 일정을 필터링 할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 산책으로 일정을 등록하게 된다면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현재위치를 기반으로한 반경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키로미터 내의 산책지를 추천해드립니다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기능을 통해 더욱 편하게 케어하고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산책을 즐길 수 있겠죠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일정에 맞게 메인홈과 마이페이지에서도 일정을 확인하실 수 있고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일정에 맞춰 푸시알림을 보내드리기때문에 잊지않고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반려동물의 일정을 진행하실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801754"/>
            <a:ext cx="8390928" cy="2854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네번째 기능인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총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개의 커뮤니티가 있는데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울동네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커뮤니티는 마치 당근처럼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반경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키로미터의 동네주민들과 펫용품들을 거래하거나 동네의 펫호텔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펫케어시설등 꿀팁을 주고받을 수 있는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634803" y="2597239"/>
            <a:ext cx="7257782" cy="127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오늘 발표의 순서 먼저 소개하겠습니다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기획배경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UCC, 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기능소개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라이브시연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순으로 발표를 진행하겠습니다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621354" y="1588262"/>
            <a:ext cx="8390928" cy="40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두번째로 알려줘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유투브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api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를 사용해 전문가가 알려주는 반려동물의 훈련 및 교감방법들을 찾고 이를 웹뷰로 바로 앱위에서 영상을 확인하실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강아지에 관한 영상은 개통령 강형욱훈련사의 영상을 사용하였고 고양이의 관련 영상은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‘’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유투브를 통해 알려드립니다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더욱 편하게 찾아볼수 있게 분류도 모두 나누었습니다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621354" y="1588262"/>
            <a:ext cx="8390928" cy="325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세번째로 공유해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우리 아이 귀여운거 세상에 모두 알리고싶어하는 반려인들을 위한 공간입니다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귀여운 사진을 올려 유저들에게 자랑하고 댓글로 소통해보세요 이 공간을 통해 나의 반려동물을 모두에게 자랑할 수 잇습니다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.1!!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621354" y="1588260"/>
            <a:ext cx="8390928" cy="4048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네번째로 궁금해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반려동물과 함께하다보면 생기는 궁금증들 언제까지 네이버 지식인에 물어보나요 저희 어플하나로 훈육부터 지식인까지 모두 사용가능합니다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큣캣독 지식인 서비스를 통해 우리아이가 갑자기 아플때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우리아이가 이상한 행동을 할때 등등 모두 유저들에게 물어보세요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tabLst>
                <a:tab pos="3136681" algn="l"/>
              </a:tabLst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댓글을 통해 경험이 있는 유저들이 대답해드릴겁니다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6569" y="614107"/>
            <a:ext cx="8390928" cy="5629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 기능인 펫관리 기능입니다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이기능은 마이페이지입니다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이곳을 통해 반려동물을 추가 및 삭제하고 수정까지 가능합니다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반려동물의 대표사진을 다시 업로드할 수 있고 여러 반려동물을 키우는 사용자를 위해 계속해서 추가및 확인 하실수있습니다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현재날짜로 부터 일주일 후까지의 내 일정과 내가쓴글도 바로 확인하실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 히스토리 기능을 통해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감정분석을 햇던 사진과 결과까지 모두 확인하실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964456" y="2594005"/>
            <a:ext cx="8390930" cy="167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 큣캣독 기능이 너무 많죠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기능들 라이브로 보여드리겠습니다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라이브 시연자 화면 공유해주세요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83809" y="1477281"/>
            <a:ext cx="9376275" cy="404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라이브시연 모두 잘 보셨나요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기능들을 개발해주신 팀원들을 소개하겠습니다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를 담당해주신 수호님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서버를 담당해주신 다예님과 형우님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그리고 저희의 팀장 지우님은 안드로이드를 담당해주셨습니다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주은님은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와 안드로이드를 담당해주셨습니다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 저는 안드로이드를 담당하였습니다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67386" y="2594004"/>
            <a:ext cx="9376275" cy="206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지금까지 반려동물 표정분석서비스 큣캣독의 발표 이보연이었습니다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들어주셔서 감사합니다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질문주시면 성실히 답변하겠습니다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174975" y="1999659"/>
            <a:ext cx="8390928" cy="2858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최근 핫하게 이슈가 되고있는 컨텐츠인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펫케어산업에 대해 생각해보게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펫케어산업에는 크게 펫테크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펫휴머니제이션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혁신동물의료가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그중에서도 저희는 펫테크와 펫 휴머니제이션에 집중해보게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205569"/>
            <a:ext cx="8390928" cy="4446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펫테크분야 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반려동물과 기술을 합성한 신조오로서 반려동물 관련 제품 및 서비스에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IoT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또는 인공지능 등 첨단기술을 접목한 분야입니다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현재 이런 펫테크 산업의 시장규모가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2021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년에는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60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억달러 향후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2027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년에는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억달러까지 성장할 것이라고 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인가구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고령화가 지속되며 펫분야산업이 증가되는 시점에서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펫테크에 집중한 서비스를 생각해보게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06398" y="1008549"/>
            <a:ext cx="8390928" cy="484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두번째로 펫 휴머니제이션입니다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펫팸족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다들 들어보셨나요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반려동물을 가족처럼 여긴다라는 뜻을 가진 펫팸족이 생기기 시작하며 반려동물을 위해 소비를 아끼지 않는 사람들이 증가한다고 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펫팸족들이 현재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1,448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만명을 넘어선다고 하는데요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감이 잘 오시지 않나요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명중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3-4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명에 해당하는 수치입니다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이렇게 반려동물을 가족처럼 여기는 펫펨족을 타겟으로 한 서비스를 기획하게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44029"/>
            <a:ext cx="8390928" cy="484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귀여운 영상하나 시청하시겠습니다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000652"/>
            <a:ext cx="8390928" cy="285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너무 귀엽지 않나요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많은 펫 의료산업이 자리 잡으면서 펫케어를 위해 의료뿐 아니라 펫감성에 대한 소비를 하는 반려인들이 많아지고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그래서 저희는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반려동물의 표정을 알려주고 이를 통해 케어할 수 있는 큣캣독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기획하게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92003"/>
            <a:ext cx="8390928" cy="873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저희의 기획배경을 모두 담은 귀여운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UCC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한번 시청하시겠습니다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92003"/>
            <a:ext cx="8390928" cy="1663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저희의 큣캣독에는 크게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표정분석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일기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캘린더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커뮤니티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펫관리가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다양한 기능을 하나 씩 소개해드리겠습니다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783</ep:Words>
  <ep:PresentationFormat>화면 슬라이드 쇼(4:3)</ep:PresentationFormat>
  <ep:Paragraphs>114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2022-04-05T07:12:24.924</dcterms:created>
  <dc:creator>LeeBoyeon</dc:creator>
  <cp:lastModifiedBy>LeeBoyeon</cp:lastModifiedBy>
  <dcterms:modified xsi:type="dcterms:W3CDTF">2022-04-05T08:45:53.536</dcterms:modified>
  <cp:revision>12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