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sldIdLst>
    <p:sldId id="282" r:id="rId5"/>
    <p:sldId id="308" r:id="rId6"/>
    <p:sldId id="393" r:id="rId7"/>
    <p:sldId id="394" r:id="rId8"/>
    <p:sldId id="378" r:id="rId9"/>
    <p:sldId id="395" r:id="rId10"/>
    <p:sldId id="396" r:id="rId11"/>
    <p:sldId id="397" r:id="rId12"/>
    <p:sldId id="398" r:id="rId13"/>
    <p:sldId id="399" r:id="rId14"/>
    <p:sldId id="401" r:id="rId15"/>
    <p:sldId id="402" r:id="rId16"/>
    <p:sldId id="403" r:id="rId17"/>
    <p:sldId id="404" r:id="rId18"/>
    <p:sldId id="40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E7A638-9D50-4CF5-A8CB-B320F4624C46}">
          <p14:sldIdLst>
            <p14:sldId id="282"/>
          </p14:sldIdLst>
        </p14:section>
        <p14:section name="Untitled Section" id="{1DB02032-E45E-4409-AD9E-959B3FA7150D}">
          <p14:sldIdLst>
            <p14:sldId id="308"/>
            <p14:sldId id="393"/>
            <p14:sldId id="394"/>
            <p14:sldId id="378"/>
            <p14:sldId id="395"/>
            <p14:sldId id="396"/>
            <p14:sldId id="397"/>
            <p14:sldId id="398"/>
            <p14:sldId id="399"/>
            <p14:sldId id="401"/>
            <p14:sldId id="402"/>
            <p14:sldId id="403"/>
            <p14:sldId id="404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954C"/>
    <a:srgbClr val="0F4B0D"/>
    <a:srgbClr val="000000"/>
    <a:srgbClr val="115411"/>
    <a:srgbClr val="196C1C"/>
    <a:srgbClr val="2C782D"/>
    <a:srgbClr val="2F792E"/>
    <a:srgbClr val="1A6332"/>
    <a:srgbClr val="0070C0"/>
    <a:srgbClr val="04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–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501" autoAdjust="0"/>
  </p:normalViewPr>
  <p:slideViewPr>
    <p:cSldViewPr snapToGrid="0" snapToObjects="1" showGuides="1">
      <p:cViewPr>
        <p:scale>
          <a:sx n="50" d="100"/>
          <a:sy n="50" d="100"/>
        </p:scale>
        <p:origin x="1244" y="-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70591-2E3C-5F42-A4E1-C0F5A0F4E5DB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B951A-A665-1949-AEDB-B62DC9BE7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4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A90C5-9F84-E132-76CA-0DA6970EF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FBFFE3-6640-9B1F-34B5-4BA77F0F7D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8B94C4-6A3E-CFCD-289D-42461792D7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F72AC-B609-F87B-F4A3-1E172C74FC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16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49AC6-6096-3FB3-70C5-2F96ED48D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597E84-ECE1-D019-E416-C755641B8B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3142D1-9AE9-A736-2FF6-DA98BF3E57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598CD-0291-A9B3-3D26-71E8B7E8C9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064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3B3D0F-25E8-4A95-3164-6D5CC3424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8404EB-D170-7749-1E87-C725C8B15D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4CC470-8FB8-596D-4864-98B4D2F0A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AE0B9-2C95-F772-4DD1-8B65C44772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412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A023E9-F578-C39A-CC7F-3E474999C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42B668-7EE3-88DA-92C1-2CA032CD7C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6ADAA2-AEE6-4078-344A-AB8F4CD0D5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FAB47-B0B4-4256-A9A3-692BFED3FC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6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E2831B-7534-613B-20DC-F5BA22916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5EB14C-6C6B-7B3B-23A9-A929F38807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F507AD-8F72-6C04-7F34-FF59A747FE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34A52A-D69E-CB67-CB6F-02C41C85B8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928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1BE91-231A-0A5B-8448-2126CFB62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13F340-620C-2887-2A4D-4AB792535F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EB837F-17C8-6971-6094-E557A5E0E2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https://docs.google.com/document/d/1SaCeT4RTAKUcJU7cfOFYrXhfP73OO5A3uFuGskYs-Zo/edit?usp=sharing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08C428-0295-DCA1-4DB1-D06495B488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6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93A885-6287-6EE7-6EC5-451FFEEBD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6AC440-CE9C-1770-EAD8-F8A1FFB1BF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0D9AD8-1CDA-7651-D8D1-CA5D282FC7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B7BE3-A5C9-135E-B069-C704E0213D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512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A0FC68-CCFD-099F-3D40-E98DB7E54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38817A-98EF-7062-B9B5-8C47D12EBC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0E3AF8-CFFF-CC84-3515-2C9EAFFB48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0A069-71AD-0CFE-D15A-6F7A014CC2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96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2F5CD-A2DA-DD60-9A45-CC97E0363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4C1F54-F75E-E6EF-02BB-6B7640CF52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EDBDA2-31AB-B8AC-5E4B-BFEBC5570D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https://docs.google.com/document/d/1JcegGKo5NyPIqZY63XEZAYoiUCHcQUWKCmRs5Y_hQw8/edit?usp=sharing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A1C05-6BC9-2947-A3F1-2736F5A627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07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829B2-3CE1-7388-7923-1EEA511D7E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9D114C-B947-0256-573E-341AD76160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C16C6F-2FCD-CDC9-2624-E59044347C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CC962-4649-9919-6C65-6AA865E284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03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E73A2-71AB-C79A-4044-E529ED081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4241E2-84D6-47EC-4F87-EE309B7F2C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9E37BB-BC65-C1D6-3AA4-5A66F5C84C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C64CE-F5E6-E4A0-033D-DF794E83FA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68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AC2266-AF24-656A-0FE6-ACAB791FB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C7E315-3D0B-DFD8-D469-0523CC9A79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87AF2F-986B-3C24-0A19-6A11C2A71B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18C624-DD7B-D2CD-8D65-6E60C3DB28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80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94556-F37A-1B6F-6370-A331C77D9A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7B2FEC-82BE-CA63-2151-C2439929CB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DE8F4A-0428-6A38-26BE-BC4320C33B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https://docs.google.com/document/d/1Klp9OFwre3mmjMbfw4gy9mXgxlZ4Rq3GM-GygwfTsOo/edit?usp=sharing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F018E-06B3-D963-97CF-166EEE56CF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94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BBE50-6BE3-7AE2-1BB0-022423EA4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E97BDD-D420-444F-5DDB-7C0CAA0823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941981-8AC6-445B-119D-A5A02B6473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F2CA0-2A58-4F1C-2A0C-43501C7BDD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96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21" Type="http://schemas.openxmlformats.org/officeDocument/2006/relationships/image" Target="../media/image24.jpeg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17" Type="http://schemas.openxmlformats.org/officeDocument/2006/relationships/image" Target="../media/image20.jpeg"/><Relationship Id="rId2" Type="http://schemas.openxmlformats.org/officeDocument/2006/relationships/image" Target="../media/image1.png"/><Relationship Id="rId16" Type="http://schemas.openxmlformats.org/officeDocument/2006/relationships/image" Target="../media/image19.jpeg"/><Relationship Id="rId20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jpeg"/><Relationship Id="rId4" Type="http://schemas.openxmlformats.org/officeDocument/2006/relationships/image" Target="../media/image8.svg"/><Relationship Id="rId9" Type="http://schemas.openxmlformats.org/officeDocument/2006/relationships/image" Target="../media/image12.png"/><Relationship Id="rId14" Type="http://schemas.openxmlformats.org/officeDocument/2006/relationships/image" Target="../media/image17.jfif"/><Relationship Id="rId22" Type="http://schemas.openxmlformats.org/officeDocument/2006/relationships/image" Target="../media/image2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jfif"/><Relationship Id="rId18" Type="http://schemas.openxmlformats.org/officeDocument/2006/relationships/image" Target="../media/image22.jpe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20.jpeg"/><Relationship Id="rId20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28.jpg"/><Relationship Id="rId15" Type="http://schemas.openxmlformats.org/officeDocument/2006/relationships/image" Target="../media/image19.jpe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54D12D37-8827-4A03-BCED-1A44B1C32E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BB4538A-B374-FE4C-BB50-60366D4DE3D4}"/>
              </a:ext>
            </a:extLst>
          </p:cNvPr>
          <p:cNvSpPr txBox="1"/>
          <p:nvPr userDrawn="1"/>
        </p:nvSpPr>
        <p:spPr>
          <a:xfrm>
            <a:off x="8260680" y="585503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3466407"/>
            <a:ext cx="9144000" cy="1120656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12C9B2E-5B22-1747-90C6-6598947A4C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871951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C0235692-DD04-4637-97B8-77B373B26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573" y="445491"/>
            <a:ext cx="2771523" cy="540000"/>
          </a:xfrm>
          <a:prstGeom prst="rect">
            <a:avLst/>
          </a:prstGeom>
        </p:spPr>
      </p:pic>
      <p:grpSp>
        <p:nvGrpSpPr>
          <p:cNvPr id="6" name="Skupina 5">
            <a:extLst>
              <a:ext uri="{FF2B5EF4-FFF2-40B4-BE49-F238E27FC236}">
                <a16:creationId xmlns:a16="http://schemas.microsoft.com/office/drawing/2014/main" id="{2AEF2C28-881E-48E9-A039-02B18B279DF8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2" name="PoljeZBesedilom 11">
              <a:extLst>
                <a:ext uri="{FF2B5EF4-FFF2-40B4-BE49-F238E27FC236}">
                  <a16:creationId xmlns:a16="http://schemas.microsoft.com/office/drawing/2014/main" id="{FA3AD6C8-AA95-4D2A-9984-951288A0743D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4" name="Slika 3">
              <a:extLst>
                <a:ext uri="{FF2B5EF4-FFF2-40B4-BE49-F238E27FC236}">
                  <a16:creationId xmlns:a16="http://schemas.microsoft.com/office/drawing/2014/main" id="{C8E4016E-FC2B-4E57-AFBB-8D2BBA6990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984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CEFFC11-C07B-37E7-A6C2-B1820A3393F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2A7B115-BE06-6545-9DF0-9278071CB010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39416" y="836713"/>
            <a:ext cx="10515972" cy="504056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10896C-3C96-1BA4-EE9B-7A4245FF6C5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20/05/2025</a:t>
            </a:fld>
            <a:endParaRPr lang="en-GB" sz="1800" b="0" i="0" kern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41589011-FCB5-F1E6-5DCA-F1D4177868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8" name="Slika 7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591D04E-52CC-84B1-7229-84FE92EFE2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8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6C4E5B3-833B-CBEC-5CEF-6CAE91422A58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672EE73-6A53-902A-92BA-ED57B218A5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C7EC1178-7C48-6C4F-94A1-A63F614B95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2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B225C6E3-183A-FB0D-8814-182076DE8F15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DE79C-DCF0-124A-9061-EE903AB68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6B399-7BC1-E848-8C84-BF2C922D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A140D1-88E6-2194-983E-526580DA1679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20/05/2025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E1B0E082-A828-2656-6D36-411A4B08A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B08B472-35C1-1C47-348F-5B5486383A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52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ka 9">
            <a:extLst>
              <a:ext uri="{FF2B5EF4-FFF2-40B4-BE49-F238E27FC236}">
                <a16:creationId xmlns:a16="http://schemas.microsoft.com/office/drawing/2014/main" id="{D9CB5308-3E79-4A23-BFEC-0B6C373696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976" y="987425"/>
            <a:ext cx="5332412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F5BC31-7DA8-ED4B-8192-B6CE1158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39DEB68-6B44-0446-A31C-44E34708C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D0BEAA-26F8-C7C0-2FE5-9E8AE6C8BBA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20/05/2025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618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3009F99-D8BA-843C-FCB3-B12B66ECF610}"/>
              </a:ext>
            </a:extLst>
          </p:cNvPr>
          <p:cNvSpPr/>
          <p:nvPr userDrawn="1"/>
        </p:nvSpPr>
        <p:spPr>
          <a:xfrm>
            <a:off x="-17489" y="5939072"/>
            <a:ext cx="5200677" cy="992567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21EF92E-4262-8CE3-D51F-B654496296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939072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C1559CB-0682-FCE6-FBAA-0A5785F416E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154" y="625279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82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>
            <a:extLst>
              <a:ext uri="{FF2B5EF4-FFF2-40B4-BE49-F238E27FC236}">
                <a16:creationId xmlns:a16="http://schemas.microsoft.com/office/drawing/2014/main" id="{0E1949EE-3CCA-4C85-A70F-69AA211E8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8820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n-lt"/>
              </a:rPr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3D187-E898-1F68-6891-D7B9EB7EC9D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20/05/2025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503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3EA54803-ABF2-4C72-89A3-6AA414669C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7008812" y="-1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solidFill>
                  <a:schemeClr val="bg1"/>
                </a:solidFill>
                <a:latin typeface="+mj-lt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90892-64E0-A73D-71CF-1BF56D7DFB75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20/05/2025</a:t>
            </a:fld>
            <a:endParaRPr lang="en-GB" sz="1800" b="0" i="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851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ka 7">
            <a:extLst>
              <a:ext uri="{FF2B5EF4-FFF2-40B4-BE49-F238E27FC236}">
                <a16:creationId xmlns:a16="http://schemas.microsoft.com/office/drawing/2014/main" id="{33903562-64E3-4FAD-8B82-1C9D52352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b="25774"/>
          <a:stretch/>
        </p:blipFill>
        <p:spPr>
          <a:xfrm>
            <a:off x="-17489" y="0"/>
            <a:ext cx="12209489" cy="3661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D43587-2DF1-9147-B7DF-BB1D42A648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792" t="12636" r="6095" b="14423"/>
          <a:stretch/>
        </p:blipFill>
        <p:spPr>
          <a:xfrm>
            <a:off x="5982351" y="1262543"/>
            <a:ext cx="8424000" cy="5366360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52E1E51F-C3E3-264A-88BF-66A04C3BE0C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04112" y="1690688"/>
            <a:ext cx="6238020" cy="3914281"/>
          </a:xfrm>
        </p:spPr>
        <p:txBody>
          <a:bodyPr anchor="ctr"/>
          <a:lstStyle>
            <a:lvl1pPr marL="15875" indent="0" algn="ct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5473824" cy="151216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0D8A420-945E-374C-A466-DCCD96738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5237484"/>
            <a:ext cx="3932237" cy="783803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A64AAEB-3564-8B46-94D8-626090696C90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836960" y="4229372"/>
            <a:ext cx="3932237" cy="783803"/>
          </a:xfrm>
        </p:spPr>
        <p:txBody>
          <a:bodyPr anchor="b">
            <a:noAutofit/>
          </a:bodyPr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30986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lika 24">
            <a:extLst>
              <a:ext uri="{FF2B5EF4-FFF2-40B4-BE49-F238E27FC236}">
                <a16:creationId xmlns:a16="http://schemas.microsoft.com/office/drawing/2014/main" id="{EF5EE7D2-E1E6-41AF-9C0E-9619577F34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16A17D99-12CB-4EC9-B377-72B667FEC85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26" name="Picture 43">
            <a:extLst>
              <a:ext uri="{FF2B5EF4-FFF2-40B4-BE49-F238E27FC236}">
                <a16:creationId xmlns:a16="http://schemas.microsoft.com/office/drawing/2014/main" id="{72B59298-6BFC-4664-8D7E-9AC8B35ECB5A}"/>
              </a:ext>
            </a:extLst>
          </p:cNvPr>
          <p:cNvPicPr/>
          <p:nvPr userDrawn="1"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28" name="Picture 44">
            <a:extLst>
              <a:ext uri="{FF2B5EF4-FFF2-40B4-BE49-F238E27FC236}">
                <a16:creationId xmlns:a16="http://schemas.microsoft.com/office/drawing/2014/main" id="{43DA073A-9C55-46E8-84BD-4F7D1A1576AD}"/>
              </a:ext>
            </a:extLst>
          </p:cNvPr>
          <p:cNvPicPr/>
          <p:nvPr userDrawn="1"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0" name="Picture 24">
            <a:extLst>
              <a:ext uri="{FF2B5EF4-FFF2-40B4-BE49-F238E27FC236}">
                <a16:creationId xmlns:a16="http://schemas.microsoft.com/office/drawing/2014/main" id="{2A8EBEE5-BFC9-485A-9636-E0BED43A4413}"/>
              </a:ext>
            </a:extLst>
          </p:cNvPr>
          <p:cNvPicPr/>
          <p:nvPr userDrawn="1"/>
        </p:nvPicPr>
        <p:blipFill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1" name="Picture 13">
            <a:extLst>
              <a:ext uri="{FF2B5EF4-FFF2-40B4-BE49-F238E27FC236}">
                <a16:creationId xmlns:a16="http://schemas.microsoft.com/office/drawing/2014/main" id="{E839A8A1-FD2B-441E-8E21-21D49061026B}"/>
              </a:ext>
            </a:extLst>
          </p:cNvPr>
          <p:cNvPicPr/>
          <p:nvPr userDrawn="1"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2" name="Picture 37">
            <a:extLst>
              <a:ext uri="{FF2B5EF4-FFF2-40B4-BE49-F238E27FC236}">
                <a16:creationId xmlns:a16="http://schemas.microsoft.com/office/drawing/2014/main" id="{43D13A48-EB4B-40A9-BD1F-066A1AD8071A}"/>
              </a:ext>
            </a:extLst>
          </p:cNvPr>
          <p:cNvPicPr/>
          <p:nvPr userDrawn="1"/>
        </p:nvPicPr>
        <p:blipFill>
          <a:blip r:embed="rId1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4" name="Picture 25">
            <a:extLst>
              <a:ext uri="{FF2B5EF4-FFF2-40B4-BE49-F238E27FC236}">
                <a16:creationId xmlns:a16="http://schemas.microsoft.com/office/drawing/2014/main" id="{6717CB50-FDBA-440D-BAA6-51048FBDCE2A}"/>
              </a:ext>
            </a:extLst>
          </p:cNvPr>
          <p:cNvPicPr/>
          <p:nvPr userDrawn="1"/>
        </p:nvPicPr>
        <p:blipFill>
          <a:blip r:embed="rId1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6" name="Picture 42">
            <a:extLst>
              <a:ext uri="{FF2B5EF4-FFF2-40B4-BE49-F238E27FC236}">
                <a16:creationId xmlns:a16="http://schemas.microsoft.com/office/drawing/2014/main" id="{DB176E9E-7F53-4E7B-B6C5-BBCC334DE4BF}"/>
              </a:ext>
            </a:extLst>
          </p:cNvPr>
          <p:cNvPicPr/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DE1CDD8-466D-48F6-8267-6EEC261F7CC6}"/>
              </a:ext>
            </a:extLst>
          </p:cNvPr>
          <p:cNvPicPr/>
          <p:nvPr userDrawn="1"/>
        </p:nvPicPr>
        <p:blipFill>
          <a:blip r:embed="rId1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38" name="Picture 38">
            <a:extLst>
              <a:ext uri="{FF2B5EF4-FFF2-40B4-BE49-F238E27FC236}">
                <a16:creationId xmlns:a16="http://schemas.microsoft.com/office/drawing/2014/main" id="{B3DA4D27-9066-4F6B-8B5E-915515FE355D}"/>
              </a:ext>
            </a:extLst>
          </p:cNvPr>
          <p:cNvPicPr/>
          <p:nvPr userDrawn="1"/>
        </p:nvPicPr>
        <p:blipFill>
          <a:blip r:embed="rId1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39" name="Picture 11">
            <a:extLst>
              <a:ext uri="{FF2B5EF4-FFF2-40B4-BE49-F238E27FC236}">
                <a16:creationId xmlns:a16="http://schemas.microsoft.com/office/drawing/2014/main" id="{7B50A346-1BB3-4FD9-885A-937F590845CC}"/>
              </a:ext>
            </a:extLst>
          </p:cNvPr>
          <p:cNvPicPr/>
          <p:nvPr userDrawn="1"/>
        </p:nvPicPr>
        <p:blipFill>
          <a:blip r:embed="rId1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0" name="Picture 33">
            <a:extLst>
              <a:ext uri="{FF2B5EF4-FFF2-40B4-BE49-F238E27FC236}">
                <a16:creationId xmlns:a16="http://schemas.microsoft.com/office/drawing/2014/main" id="{02D3FFF5-079C-4EA5-908C-83CCDE5C09BF}"/>
              </a:ext>
            </a:extLst>
          </p:cNvPr>
          <p:cNvPicPr/>
          <p:nvPr userDrawn="1"/>
        </p:nvPicPr>
        <p:blipFill>
          <a:blip r:embed="rId1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1" name="Picture 20">
            <a:extLst>
              <a:ext uri="{FF2B5EF4-FFF2-40B4-BE49-F238E27FC236}">
                <a16:creationId xmlns:a16="http://schemas.microsoft.com/office/drawing/2014/main" id="{9DF51E3C-5C0A-4365-9D10-23FBF038E6BD}"/>
              </a:ext>
            </a:extLst>
          </p:cNvPr>
          <p:cNvPicPr/>
          <p:nvPr userDrawn="1"/>
        </p:nvPicPr>
        <p:blipFill>
          <a:blip r:embed="rId1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2" name="Picture 39">
            <a:extLst>
              <a:ext uri="{FF2B5EF4-FFF2-40B4-BE49-F238E27FC236}">
                <a16:creationId xmlns:a16="http://schemas.microsoft.com/office/drawing/2014/main" id="{6A56FEA0-DE3E-4141-B5B7-BB45040C16B7}"/>
              </a:ext>
            </a:extLst>
          </p:cNvPr>
          <p:cNvPicPr/>
          <p:nvPr userDrawn="1"/>
        </p:nvPicPr>
        <p:blipFill>
          <a:blip r:embed="rId19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3" name="Picture 40">
            <a:extLst>
              <a:ext uri="{FF2B5EF4-FFF2-40B4-BE49-F238E27FC236}">
                <a16:creationId xmlns:a16="http://schemas.microsoft.com/office/drawing/2014/main" id="{C5439AD9-6A6B-4373-B84F-0262405A1492}"/>
              </a:ext>
            </a:extLst>
          </p:cNvPr>
          <p:cNvPicPr/>
          <p:nvPr userDrawn="1"/>
        </p:nvPicPr>
        <p:blipFill>
          <a:blip r:embed="rId2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4" name="Picture 41">
            <a:extLst>
              <a:ext uri="{FF2B5EF4-FFF2-40B4-BE49-F238E27FC236}">
                <a16:creationId xmlns:a16="http://schemas.microsoft.com/office/drawing/2014/main" id="{D9A0EC7A-BAC8-4E7C-B09F-5A3572A78912}"/>
              </a:ext>
            </a:extLst>
          </p:cNvPr>
          <p:cNvPicPr/>
          <p:nvPr userDrawn="1"/>
        </p:nvPicPr>
        <p:blipFill>
          <a:blip r:embed="rId2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5" name="Picture 35">
            <a:extLst>
              <a:ext uri="{FF2B5EF4-FFF2-40B4-BE49-F238E27FC236}">
                <a16:creationId xmlns:a16="http://schemas.microsoft.com/office/drawing/2014/main" id="{E8D864A1-36F7-46D3-9382-D777E022E80E}"/>
              </a:ext>
            </a:extLst>
          </p:cNvPr>
          <p:cNvPicPr/>
          <p:nvPr userDrawn="1"/>
        </p:nvPicPr>
        <p:blipFill>
          <a:blip r:embed="rId2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6" name="Picture 47">
            <a:extLst>
              <a:ext uri="{FF2B5EF4-FFF2-40B4-BE49-F238E27FC236}">
                <a16:creationId xmlns:a16="http://schemas.microsoft.com/office/drawing/2014/main" id="{AD8D969A-D160-463D-876B-183411057593}"/>
              </a:ext>
            </a:extLst>
          </p:cNvPr>
          <p:cNvPicPr/>
          <p:nvPr userDrawn="1"/>
        </p:nvPicPr>
        <p:blipFill>
          <a:blip r:embed="rId2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47" name="Picture 45">
            <a:extLst>
              <a:ext uri="{FF2B5EF4-FFF2-40B4-BE49-F238E27FC236}">
                <a16:creationId xmlns:a16="http://schemas.microsoft.com/office/drawing/2014/main" id="{C06E0A13-C7F3-4266-B5C3-0F95965FA05B}"/>
              </a:ext>
            </a:extLst>
          </p:cNvPr>
          <p:cNvPicPr/>
          <p:nvPr userDrawn="1"/>
        </p:nvPicPr>
        <p:blipFill>
          <a:blip r:embed="rId2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6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01F5F74A-430A-2A9E-C222-5878342F9773}"/>
              </a:ext>
            </a:extLst>
          </p:cNvPr>
          <p:cNvSpPr/>
          <p:nvPr userDrawn="1"/>
        </p:nvSpPr>
        <p:spPr>
          <a:xfrm>
            <a:off x="-17489" y="5339751"/>
            <a:ext cx="12284251" cy="1591889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CA692024-D91A-49A4-B040-69E0F1E500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35134"/>
            <a:ext cx="10515600" cy="15918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D5372B-00DA-024E-B3EC-7BCE9AF06766}"/>
              </a:ext>
            </a:extLst>
          </p:cNvPr>
          <p:cNvSpPr/>
          <p:nvPr userDrawn="1"/>
        </p:nvSpPr>
        <p:spPr>
          <a:xfrm>
            <a:off x="887730" y="4347730"/>
            <a:ext cx="2104851" cy="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1179487-072A-5445-B8D4-B11D1443D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59211"/>
            <a:ext cx="10515600" cy="86640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47DE0-3AC1-0490-BF36-366C5DF622C4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20/05/2025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BD85A7F-EBCA-5073-6B49-8A0213EF52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5" y="5689013"/>
            <a:ext cx="1518610" cy="1012407"/>
          </a:xfrm>
          <a:prstGeom prst="rect">
            <a:avLst/>
          </a:prstGeom>
        </p:spPr>
      </p:pic>
      <p:pic>
        <p:nvPicPr>
          <p:cNvPr id="13" name="Slika 12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E0FE6FB-01D0-A03F-F554-EB504685C48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595313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83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lika 25">
            <a:extLst>
              <a:ext uri="{FF2B5EF4-FFF2-40B4-BE49-F238E27FC236}">
                <a16:creationId xmlns:a16="http://schemas.microsoft.com/office/drawing/2014/main" id="{2D6139F9-F3D7-4362-814C-F9F8F779E4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28" name="Slika 27">
            <a:extLst>
              <a:ext uri="{FF2B5EF4-FFF2-40B4-BE49-F238E27FC236}">
                <a16:creationId xmlns:a16="http://schemas.microsoft.com/office/drawing/2014/main" id="{EBB36926-7CC5-4AF6-8950-BC2CF1911AE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30" name="Picture 43">
            <a:extLst>
              <a:ext uri="{FF2B5EF4-FFF2-40B4-BE49-F238E27FC236}">
                <a16:creationId xmlns:a16="http://schemas.microsoft.com/office/drawing/2014/main" id="{0529424C-7243-4DA6-96B7-92AECD53FFCC}"/>
              </a:ext>
            </a:extLst>
          </p:cNvPr>
          <p:cNvPicPr/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31" name="Picture 44">
            <a:extLst>
              <a:ext uri="{FF2B5EF4-FFF2-40B4-BE49-F238E27FC236}">
                <a16:creationId xmlns:a16="http://schemas.microsoft.com/office/drawing/2014/main" id="{E17A11EE-5716-47C6-8351-002A00AC87AA}"/>
              </a:ext>
            </a:extLst>
          </p:cNvPr>
          <p:cNvPicPr/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2" name="Picture 24">
            <a:extLst>
              <a:ext uri="{FF2B5EF4-FFF2-40B4-BE49-F238E27FC236}">
                <a16:creationId xmlns:a16="http://schemas.microsoft.com/office/drawing/2014/main" id="{4971BE25-D130-47C3-8F73-0BC1A0B90D9A}"/>
              </a:ext>
            </a:extLst>
          </p:cNvPr>
          <p:cNvPicPr/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4" name="Picture 13">
            <a:extLst>
              <a:ext uri="{FF2B5EF4-FFF2-40B4-BE49-F238E27FC236}">
                <a16:creationId xmlns:a16="http://schemas.microsoft.com/office/drawing/2014/main" id="{D0E04117-342D-4B03-B961-40F15FEC6371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6" name="Picture 37">
            <a:extLst>
              <a:ext uri="{FF2B5EF4-FFF2-40B4-BE49-F238E27FC236}">
                <a16:creationId xmlns:a16="http://schemas.microsoft.com/office/drawing/2014/main" id="{ACC8B876-9459-49E6-A871-869067F58875}"/>
              </a:ext>
            </a:extLst>
          </p:cNvPr>
          <p:cNvPicPr/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7" name="Picture 25">
            <a:extLst>
              <a:ext uri="{FF2B5EF4-FFF2-40B4-BE49-F238E27FC236}">
                <a16:creationId xmlns:a16="http://schemas.microsoft.com/office/drawing/2014/main" id="{8D5DA003-5C1E-4545-B261-90ED8EA040EB}"/>
              </a:ext>
            </a:extLst>
          </p:cNvPr>
          <p:cNvPicPr/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8" name="Picture 42">
            <a:extLst>
              <a:ext uri="{FF2B5EF4-FFF2-40B4-BE49-F238E27FC236}">
                <a16:creationId xmlns:a16="http://schemas.microsoft.com/office/drawing/2014/main" id="{7EEC7A35-9ECF-4758-8072-DBC801EE8F88}"/>
              </a:ext>
            </a:extLst>
          </p:cNvPr>
          <p:cNvPicPr/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9" name="Picture 36">
            <a:extLst>
              <a:ext uri="{FF2B5EF4-FFF2-40B4-BE49-F238E27FC236}">
                <a16:creationId xmlns:a16="http://schemas.microsoft.com/office/drawing/2014/main" id="{02AE47F1-DC21-4480-AB69-678475C34E86}"/>
              </a:ext>
            </a:extLst>
          </p:cNvPr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40" name="Picture 38">
            <a:extLst>
              <a:ext uri="{FF2B5EF4-FFF2-40B4-BE49-F238E27FC236}">
                <a16:creationId xmlns:a16="http://schemas.microsoft.com/office/drawing/2014/main" id="{10B2257C-FD09-4FA6-95AB-A91839100E89}"/>
              </a:ext>
            </a:extLst>
          </p:cNvPr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41" name="Picture 11">
            <a:extLst>
              <a:ext uri="{FF2B5EF4-FFF2-40B4-BE49-F238E27FC236}">
                <a16:creationId xmlns:a16="http://schemas.microsoft.com/office/drawing/2014/main" id="{7BAB46C8-0714-4079-A6F3-11C51617A700}"/>
              </a:ext>
            </a:extLst>
          </p:cNvPr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2" name="Picture 33">
            <a:extLst>
              <a:ext uri="{FF2B5EF4-FFF2-40B4-BE49-F238E27FC236}">
                <a16:creationId xmlns:a16="http://schemas.microsoft.com/office/drawing/2014/main" id="{1F2F0D8D-2160-4748-BA70-9F05B1A174C8}"/>
              </a:ext>
            </a:extLst>
          </p:cNvPr>
          <p:cNvPicPr/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3" name="Picture 20">
            <a:extLst>
              <a:ext uri="{FF2B5EF4-FFF2-40B4-BE49-F238E27FC236}">
                <a16:creationId xmlns:a16="http://schemas.microsoft.com/office/drawing/2014/main" id="{DA72A5F7-16DA-426E-9D52-AE46976010D5}"/>
              </a:ext>
            </a:extLst>
          </p:cNvPr>
          <p:cNvPicPr/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4" name="Picture 39">
            <a:extLst>
              <a:ext uri="{FF2B5EF4-FFF2-40B4-BE49-F238E27FC236}">
                <a16:creationId xmlns:a16="http://schemas.microsoft.com/office/drawing/2014/main" id="{AA631774-D298-4F4F-9817-305FE0BE3A91}"/>
              </a:ext>
            </a:extLst>
          </p:cNvPr>
          <p:cNvPicPr/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5" name="Picture 40">
            <a:extLst>
              <a:ext uri="{FF2B5EF4-FFF2-40B4-BE49-F238E27FC236}">
                <a16:creationId xmlns:a16="http://schemas.microsoft.com/office/drawing/2014/main" id="{1852786D-C70D-4178-9BC0-D168BE526945}"/>
              </a:ext>
            </a:extLst>
          </p:cNvPr>
          <p:cNvPicPr/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6" name="Picture 41">
            <a:extLst>
              <a:ext uri="{FF2B5EF4-FFF2-40B4-BE49-F238E27FC236}">
                <a16:creationId xmlns:a16="http://schemas.microsoft.com/office/drawing/2014/main" id="{B65ECE45-76D4-4AEF-A5E4-BB481110BBE7}"/>
              </a:ext>
            </a:extLst>
          </p:cNvPr>
          <p:cNvPicPr/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7" name="Picture 35">
            <a:extLst>
              <a:ext uri="{FF2B5EF4-FFF2-40B4-BE49-F238E27FC236}">
                <a16:creationId xmlns:a16="http://schemas.microsoft.com/office/drawing/2014/main" id="{D77CB74F-891E-493B-9926-C040A79292FA}"/>
              </a:ext>
            </a:extLst>
          </p:cNvPr>
          <p:cNvPicPr/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DCEBF8A-F8C5-4000-9933-EFD351E824F6}"/>
              </a:ext>
            </a:extLst>
          </p:cNvPr>
          <p:cNvPicPr/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50" name="Picture 45">
            <a:extLst>
              <a:ext uri="{FF2B5EF4-FFF2-40B4-BE49-F238E27FC236}">
                <a16:creationId xmlns:a16="http://schemas.microsoft.com/office/drawing/2014/main" id="{F05BF874-5A59-4067-AC22-8CE1F8219ED2}"/>
              </a:ext>
            </a:extLst>
          </p:cNvPr>
          <p:cNvPicPr/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028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(Thank Yo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ka 12">
            <a:extLst>
              <a:ext uri="{FF2B5EF4-FFF2-40B4-BE49-F238E27FC236}">
                <a16:creationId xmlns:a16="http://schemas.microsoft.com/office/drawing/2014/main" id="{9BC532F7-F571-4887-B0E1-62A90FCD33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769404"/>
            <a:ext cx="9144000" cy="1013780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Thank you message</a:t>
            </a:r>
            <a:endParaRPr lang="en-US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2C7B9ECF-56BE-7746-B299-E0729712B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073928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43440B-2156-F902-5DCD-C6AC6CEFCEBB}"/>
              </a:ext>
            </a:extLst>
          </p:cNvPr>
          <p:cNvSpPr txBox="1"/>
          <p:nvPr userDrawn="1"/>
        </p:nvSpPr>
        <p:spPr>
          <a:xfrm>
            <a:off x="8260680" y="699064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342E34E-720F-467B-B3AF-34EA6D65E561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5" name="PoljeZBesedilom 14">
              <a:extLst>
                <a:ext uri="{FF2B5EF4-FFF2-40B4-BE49-F238E27FC236}">
                  <a16:creationId xmlns:a16="http://schemas.microsoft.com/office/drawing/2014/main" id="{F117B5AE-E9EC-488E-AAA0-44F121C6DE52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16" name="Slika 15">
              <a:extLst>
                <a:ext uri="{FF2B5EF4-FFF2-40B4-BE49-F238E27FC236}">
                  <a16:creationId xmlns:a16="http://schemas.microsoft.com/office/drawing/2014/main" id="{8FC7A36A-EA6B-46D2-8E8D-8DF0632DA6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030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utnik 6">
            <a:extLst>
              <a:ext uri="{FF2B5EF4-FFF2-40B4-BE49-F238E27FC236}">
                <a16:creationId xmlns:a16="http://schemas.microsoft.com/office/drawing/2014/main" id="{945B8C87-A91F-4E35-3B3A-BF6DCBC505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10515600" cy="266065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A80E2-FFB6-6C4E-8FF4-29E53153B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09119"/>
            <a:ext cx="10515600" cy="129614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1EAB46-C3A7-3ED2-6C78-2162D8DBC1E8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20/05/2025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D0B3B3B7-82C6-ABFB-E3A2-68449FD17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9" name="Slika 8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8E29781-74B4-C065-7709-620328E40DA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7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DD1E468-2501-818F-A9AD-601F8075B00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059"/>
            <a:ext cx="10515600" cy="3875206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B57999-FDED-F542-9089-8571B3B32F0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20/05/2025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890A027B-292D-EF46-7EF5-7D4FD96BC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4C3FD99-B713-6201-3FCE-E7F9B5F8F7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1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06494C81-7810-5767-C588-79C543981363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7215"/>
            <a:ext cx="10515600" cy="3118049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991849" y="6165304"/>
            <a:ext cx="371249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70C231C-F67E-854D-BE5E-0766C3687A6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39788" y="1957016"/>
            <a:ext cx="10523309" cy="407771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069FF-DFE8-B0DB-332B-46F7AB8BBB8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20/05/2025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7CCFF216-1764-C2C0-8D90-901EEF0BAB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243C211E-0976-70D1-7F7C-6BC313E0E0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5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C91C8C60-1B89-6FDB-DED3-F1512CFE74D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52F86-9897-1944-B750-8C6CCF23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3B83E-606A-5F43-BD7B-C6D2EC3F3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AC386-BF1E-944C-A2EC-9B0355C5A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2024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FD21297-302E-2F42-9698-E3A76BF22FD1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8212E-47DD-FDDF-DCFC-DBE8BB04BAB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20/05/2025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C81C80D-12AF-36CE-4FAF-F01CE1A369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548671-045A-93F9-D477-FD07FBEEE4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7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66E93DE-F99D-A80E-C3A4-1A5D1C96873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2D810-7DBE-6E42-982B-2F24EA649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4332A-A970-F84C-8094-28A979B24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687216"/>
            <a:ext cx="5040188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B975C-9F0D-B74A-A949-8D1239E87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2024" y="2687216"/>
            <a:ext cx="5043364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318975-365C-1A40-AFB3-9DAF6BBC053E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514E046-2F9F-6D49-9204-686E082C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F82D8B9-8797-EE41-B71E-6A21421A476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25594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81005F-F75E-0485-024A-CAF77F300C53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20/05/2025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Slika 4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491CC10-6389-BC09-FCD5-1FEB87C6CF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95EACC-FB6E-53E0-55E8-321D6472DC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121E3739-D481-088E-5570-C353FC25E177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5270D-6D81-E393-C0FD-AE2FE9CDE682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20/05/2025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D09E7B7-583D-BB3A-9529-3F0A105D7F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31F57808-E981-3C5D-BD22-997CEE539C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3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22742FB-D864-20FF-54BA-CF16275ECF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E3325509-1487-4C9C-921A-5BE5F7DB61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5CA29-BF12-3BB8-E14C-4214AEBF253F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20/05/2025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33E0D587-BEF8-2494-EC2F-6C3E84AE20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66A64F4B-B0B3-D166-4B1E-3672BB9EDD5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5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8F227-7373-1E43-9AE6-DD0D8020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FA4D0-B90C-2B46-AAF8-EDA29B61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59619"/>
            <a:ext cx="10515600" cy="38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4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6" r:id="rId3"/>
    <p:sldLayoutId id="2147483670" r:id="rId4"/>
    <p:sldLayoutId id="2147483650" r:id="rId5"/>
    <p:sldLayoutId id="2147483652" r:id="rId6"/>
    <p:sldLayoutId id="2147483653" r:id="rId7"/>
    <p:sldLayoutId id="2147483654" r:id="rId8"/>
    <p:sldLayoutId id="2147483674" r:id="rId9"/>
    <p:sldLayoutId id="2147483655" r:id="rId10"/>
    <p:sldLayoutId id="2147483675" r:id="rId11"/>
    <p:sldLayoutId id="2147483656" r:id="rId12"/>
    <p:sldLayoutId id="2147483673" r:id="rId13"/>
    <p:sldLayoutId id="2147483657" r:id="rId14"/>
    <p:sldLayoutId id="2147483671" r:id="rId15"/>
    <p:sldLayoutId id="2147483666" r:id="rId16"/>
    <p:sldLayoutId id="2147483672" r:id="rId17"/>
    <p:sldLayoutId id="2147483668" r:id="rId18"/>
    <p:sldLayoutId id="2147483667" r:id="rId19"/>
    <p:sldLayoutId id="2147483677" r:id="rId20"/>
    <p:sldLayoutId id="2147483669" r:id="rId2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tx2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</p:titleStyle>
    <p:bodyStyle>
      <a:lvl1pPr marL="368300" indent="-352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71525" indent="-27463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960563" indent="-225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BD0C-01E3-3E4E-BFED-FF7788CD9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Objektno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orijentirano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programiranje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3816C-9B29-4BD9-737F-9185C002E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OOP u </a:t>
            </a:r>
            <a:r>
              <a:rPr lang="en-US" dirty="0" err="1"/>
              <a:t>Pythonu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1424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D6F292-9C67-2B28-D000-E339CF74C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B28A112-97DE-A845-0082-6E078A862A95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OOP-</a:t>
            </a:r>
            <a:r>
              <a:rPr lang="en-US" dirty="0" err="1"/>
              <a:t>Naslje</a:t>
            </a:r>
            <a:r>
              <a:rPr lang="hr-HR" dirty="0"/>
              <a:t>đ</a:t>
            </a:r>
            <a:r>
              <a:rPr lang="en-US" dirty="0" err="1"/>
              <a:t>ivanje</a:t>
            </a:r>
            <a:endParaRPr lang="hr-HR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24068C0-77B0-3B2F-6EFE-9150191DBDF1}"/>
              </a:ext>
            </a:extLst>
          </p:cNvPr>
          <p:cNvSpPr txBox="1">
            <a:spLocks/>
          </p:cNvSpPr>
          <p:nvPr/>
        </p:nvSpPr>
        <p:spPr>
          <a:xfrm>
            <a:off x="863194" y="1391779"/>
            <a:ext cx="10716768" cy="156182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hr-HR" sz="1800" b="1" dirty="0"/>
              <a:t>Osnovni Koncepti Nasljeđivanja</a:t>
            </a:r>
          </a:p>
          <a:p>
            <a:pPr>
              <a:buNone/>
            </a:pPr>
            <a:r>
              <a:rPr lang="hr-HR" sz="1800" dirty="0"/>
              <a:t>Nasljeđivanje omogućuje stvaranje hijerarhije klasa gdje: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800" b="1" dirty="0" err="1"/>
              <a:t>Parent</a:t>
            </a:r>
            <a:r>
              <a:rPr lang="hr-HR" sz="1800" b="1" dirty="0"/>
              <a:t> (roditeljska) klasa:</a:t>
            </a:r>
            <a:r>
              <a:rPr lang="hr-HR" sz="1800" dirty="0"/>
              <a:t> Sadrži zajedničke metode i svojstva (npr. </a:t>
            </a:r>
            <a:r>
              <a:rPr lang="hr-HR" sz="1800" i="1" dirty="0" err="1"/>
              <a:t>Device</a:t>
            </a:r>
            <a:r>
              <a:rPr lang="hr-HR" sz="1800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800" b="1" dirty="0" err="1"/>
              <a:t>Child</a:t>
            </a:r>
            <a:r>
              <a:rPr lang="hr-HR" sz="1800" b="1" dirty="0"/>
              <a:t> (djeca) klasa:</a:t>
            </a:r>
            <a:r>
              <a:rPr lang="hr-HR" sz="1800" dirty="0"/>
              <a:t> Nasljeđuje i proširuje funkcionalnost roditeljske klase (npr. </a:t>
            </a:r>
            <a:r>
              <a:rPr lang="hr-HR" sz="1800" i="1" dirty="0"/>
              <a:t>Printer</a:t>
            </a:r>
            <a:r>
              <a:rPr lang="hr-HR" sz="1800" dirty="0"/>
              <a:t>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AA0B2B-9988-4850-58E2-6B320D6EF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6119" y="3108348"/>
            <a:ext cx="7739761" cy="250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701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EF9AD2-478B-782E-B312-4BCF14CC0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10E6BA7-CF89-FDFD-DBE9-F65AEE357D49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OOP-</a:t>
            </a:r>
            <a:r>
              <a:rPr lang="en-US" dirty="0" err="1"/>
              <a:t>Naslje</a:t>
            </a:r>
            <a:r>
              <a:rPr lang="hr-HR" dirty="0"/>
              <a:t>đ</a:t>
            </a:r>
            <a:r>
              <a:rPr lang="en-US" dirty="0" err="1"/>
              <a:t>ivanje</a:t>
            </a:r>
            <a:endParaRPr lang="hr-H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842605-5FC4-CA29-40C2-5765F004F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955" y="1191400"/>
            <a:ext cx="2984425" cy="22820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B36D27-63FA-C4CE-60F4-ED2BE169E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615" y="1423301"/>
            <a:ext cx="4608533" cy="19720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7C18E2-241D-AEC6-F724-FA7D5D4E16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6956" y="3692867"/>
            <a:ext cx="4416832" cy="19720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F2DE8C4-4B2C-38DC-2C68-074D3FC3B8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088353"/>
            <a:ext cx="39814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494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49BD4-B432-4254-5646-55B1288AC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92CBC0B-BCA7-0DE0-80AC-82C0E96604A1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OOP-KOMPOZICIJA</a:t>
            </a:r>
            <a:endParaRPr lang="hr-HR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27B620-6478-C36E-1BF4-FA41106DB37A}"/>
              </a:ext>
            </a:extLst>
          </p:cNvPr>
          <p:cNvSpPr txBox="1">
            <a:spLocks/>
          </p:cNvSpPr>
          <p:nvPr/>
        </p:nvSpPr>
        <p:spPr>
          <a:xfrm>
            <a:off x="1119226" y="1009498"/>
            <a:ext cx="9348825" cy="14094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hr-HR" sz="2000" b="1" dirty="0"/>
              <a:t>Kompozicija:</a:t>
            </a:r>
            <a:endParaRPr lang="hr-HR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2000" dirty="0"/>
              <a:t>Umjesto da jedna klasa nasljeđuje drugu, koristi se unutar sebe.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2000" dirty="0"/>
              <a:t>Rezultat je jednostavniji, fleksibilniji dizajn bez nepotrebnog preklapanja funkcionalnosti.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 err="1"/>
              <a:t>Kompozicija</a:t>
            </a:r>
            <a:r>
              <a:rPr lang="en-US" sz="2000" dirty="0"/>
              <a:t> se </a:t>
            </a:r>
            <a:r>
              <a:rPr lang="en-US" sz="2000" dirty="0" err="1"/>
              <a:t>puno</a:t>
            </a:r>
            <a:r>
              <a:rPr lang="en-US" sz="2000" dirty="0"/>
              <a:t> vise </a:t>
            </a:r>
            <a:r>
              <a:rPr lang="en-US" sz="2000" dirty="0" err="1"/>
              <a:t>koristi</a:t>
            </a:r>
            <a:r>
              <a:rPr lang="en-US" sz="2000" dirty="0"/>
              <a:t> </a:t>
            </a:r>
            <a:r>
              <a:rPr lang="en-US" sz="2000" dirty="0" err="1"/>
              <a:t>nego</a:t>
            </a:r>
            <a:r>
              <a:rPr lang="en-US" sz="2000" dirty="0"/>
              <a:t> </a:t>
            </a:r>
            <a:r>
              <a:rPr lang="en-US" sz="2000" dirty="0" err="1"/>
              <a:t>nasljedivanje</a:t>
            </a:r>
            <a:r>
              <a:rPr lang="en-US" sz="2000" dirty="0"/>
              <a:t> u </a:t>
            </a:r>
            <a:r>
              <a:rPr lang="en-US" sz="2000" dirty="0" err="1"/>
              <a:t>pythonu</a:t>
            </a:r>
            <a:endParaRPr lang="hr-HR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A192D4-96F2-4E46-7BEC-FAC24F489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990967"/>
            <a:ext cx="4991724" cy="26027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03023E-36B0-3972-6260-39E551934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1192" y="3186690"/>
            <a:ext cx="4091879" cy="227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5977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EC69C0-0E09-4B4F-4563-CC6B7D4CA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C4FDFC6-F292-AF6E-410E-D6E4FA78BECF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OOP-POLIMORFIZAM</a:t>
            </a:r>
            <a:endParaRPr lang="hr-HR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D546B90-93F7-ED80-0751-2A421E806EDB}"/>
              </a:ext>
            </a:extLst>
          </p:cNvPr>
          <p:cNvSpPr txBox="1">
            <a:spLocks/>
          </p:cNvSpPr>
          <p:nvPr/>
        </p:nvSpPr>
        <p:spPr>
          <a:xfrm>
            <a:off x="990600" y="1254243"/>
            <a:ext cx="10947805" cy="68428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2000" dirty="0"/>
              <a:t>O</a:t>
            </a:r>
            <a:r>
              <a:rPr lang="hr-HR" sz="2000" dirty="0" err="1"/>
              <a:t>mogućava</a:t>
            </a:r>
            <a:r>
              <a:rPr lang="hr-HR" sz="2000" dirty="0"/>
              <a:t> različitim objektima da implementiraju istu metodu na svoj način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09DF89-A7D6-9864-8C82-759DC8193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9304" y="2798702"/>
            <a:ext cx="2181004" cy="13337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526B66-2E46-651B-B1BC-106EACD2D1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278" y="1823484"/>
            <a:ext cx="3081244" cy="14009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3CD086-792A-C5E1-5C89-0A69BB7998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278" y="3436254"/>
            <a:ext cx="2890616" cy="21751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E63278-BA3B-2B90-BADA-94CF9F1971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9311" y="2523959"/>
            <a:ext cx="3014995" cy="188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479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BEDFD-9D24-2CE0-7CEB-E7A8AB6F1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E06DA-97A5-925B-35D6-16A583AE5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430" y="-556083"/>
            <a:ext cx="3932237" cy="1433464"/>
          </a:xfrm>
        </p:spPr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B17ED2-9EB7-0BF6-3C9F-E5E1B1910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2880" y="1053389"/>
            <a:ext cx="4589145" cy="5453737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hr-HR" dirty="0"/>
              <a:t>Napiši Python program koji simulira upravljanje elektroničkim uređajima u kući koristeći koncepte nasljeđivanja, kompozicije i </a:t>
            </a:r>
            <a:r>
              <a:rPr lang="hr-HR" dirty="0" err="1"/>
              <a:t>polimorfizma</a:t>
            </a:r>
            <a:r>
              <a:rPr lang="hr-HR" dirty="0"/>
              <a:t>.</a:t>
            </a:r>
          </a:p>
          <a:p>
            <a:pPr>
              <a:buNone/>
            </a:pPr>
            <a:r>
              <a:rPr lang="hr-HR" b="1" dirty="0"/>
              <a:t>Nasljeđivanje: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Kreiraj baznu klasu </a:t>
            </a:r>
            <a:r>
              <a:rPr lang="hr-HR" dirty="0" err="1"/>
              <a:t>Device</a:t>
            </a:r>
            <a:r>
              <a:rPr lang="hr-HR" dirty="0"/>
              <a:t> s metodama poput </a:t>
            </a:r>
            <a:r>
              <a:rPr lang="hr-HR" dirty="0" err="1"/>
              <a:t>turn_on</a:t>
            </a:r>
            <a:r>
              <a:rPr lang="hr-HR" dirty="0"/>
              <a:t>() i </a:t>
            </a:r>
            <a:r>
              <a:rPr lang="hr-HR" dirty="0" err="1"/>
              <a:t>turn_off</a:t>
            </a:r>
            <a:r>
              <a:rPr lang="hr-HR" dirty="0"/>
              <a:t>().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Napravi </a:t>
            </a:r>
            <a:r>
              <a:rPr lang="hr-HR" dirty="0" err="1"/>
              <a:t>podklase</a:t>
            </a:r>
            <a:r>
              <a:rPr lang="hr-HR" dirty="0"/>
              <a:t> </a:t>
            </a:r>
            <a:r>
              <a:rPr lang="hr-HR" b="1" dirty="0"/>
              <a:t>Phone i TV </a:t>
            </a:r>
            <a:r>
              <a:rPr lang="hr-HR" dirty="0"/>
              <a:t>koje nasljeđuju </a:t>
            </a:r>
            <a:r>
              <a:rPr lang="hr-HR" b="1" dirty="0" err="1"/>
              <a:t>Device</a:t>
            </a:r>
            <a:r>
              <a:rPr lang="hr-HR" dirty="0"/>
              <a:t> i implementiraju svoje verzije metoda </a:t>
            </a:r>
            <a:r>
              <a:rPr lang="hr-HR" b="1" dirty="0" err="1"/>
              <a:t>turn_on</a:t>
            </a:r>
            <a:r>
              <a:rPr lang="hr-HR" b="1" dirty="0"/>
              <a:t>() i </a:t>
            </a:r>
            <a:r>
              <a:rPr lang="hr-HR" b="1" dirty="0" err="1"/>
              <a:t>turn_off</a:t>
            </a:r>
            <a:r>
              <a:rPr lang="hr-HR" b="1" dirty="0"/>
              <a:t>(</a:t>
            </a:r>
            <a:r>
              <a:rPr lang="hr-HR" dirty="0"/>
              <a:t>), kao i eventualno dodatne metode specifične za taj uređaj (npr. </a:t>
            </a:r>
            <a:r>
              <a:rPr lang="hr-HR" dirty="0" err="1"/>
              <a:t>make_call</a:t>
            </a:r>
            <a:r>
              <a:rPr lang="hr-HR" dirty="0"/>
              <a:t>() za telefon).</a:t>
            </a:r>
          </a:p>
          <a:p>
            <a:pPr>
              <a:buNone/>
            </a:pPr>
            <a:r>
              <a:rPr lang="hr-HR" b="1" dirty="0" err="1"/>
              <a:t>Polimorfizam</a:t>
            </a:r>
            <a:r>
              <a:rPr lang="hr-HR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Napiši funkciju koja prima listu objekata tipa </a:t>
            </a:r>
            <a:r>
              <a:rPr lang="hr-HR" b="1" dirty="0" err="1"/>
              <a:t>Device</a:t>
            </a:r>
            <a:r>
              <a:rPr lang="hr-HR" dirty="0"/>
              <a:t> i poziva njihove metode </a:t>
            </a:r>
            <a:r>
              <a:rPr lang="hr-HR" b="1" dirty="0" err="1"/>
              <a:t>turn_on</a:t>
            </a:r>
            <a:r>
              <a:rPr lang="hr-HR" b="1" dirty="0"/>
              <a:t>() i </a:t>
            </a:r>
            <a:r>
              <a:rPr lang="hr-HR" b="1" dirty="0" err="1"/>
              <a:t>turn_off</a:t>
            </a:r>
            <a:r>
              <a:rPr lang="hr-HR" b="1" dirty="0"/>
              <a:t>()</a:t>
            </a:r>
            <a:r>
              <a:rPr lang="hr-HR" dirty="0"/>
              <a:t>, čime se demonstrira </a:t>
            </a:r>
            <a:r>
              <a:rPr lang="hr-HR" dirty="0" err="1"/>
              <a:t>polimorfizam</a:t>
            </a:r>
            <a:r>
              <a:rPr lang="hr-HR" dirty="0"/>
              <a:t> – iako su uređaji različitih tipova, svaka instanca koristi svoju specifičnu implementaciju.</a:t>
            </a:r>
          </a:p>
          <a:p>
            <a:pPr>
              <a:buNone/>
            </a:pPr>
            <a:r>
              <a:rPr lang="hr-HR" b="1" dirty="0"/>
              <a:t>Kompozicija: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Kreiraj klasu Home koja sadrži listu uređaja.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Klasa Home treba imati metodu </a:t>
            </a:r>
            <a:r>
              <a:rPr lang="hr-HR" b="1" dirty="0" err="1"/>
              <a:t>add_device</a:t>
            </a:r>
            <a:r>
              <a:rPr lang="hr-HR" b="1" dirty="0"/>
              <a:t>() </a:t>
            </a:r>
            <a:r>
              <a:rPr lang="hr-HR" dirty="0"/>
              <a:t>za dodavanje uređaja te metodu </a:t>
            </a:r>
            <a:r>
              <a:rPr lang="hr-HR" b="1" dirty="0" err="1"/>
              <a:t>show_devices</a:t>
            </a:r>
            <a:r>
              <a:rPr lang="hr-HR" b="1" dirty="0"/>
              <a:t>() </a:t>
            </a:r>
            <a:r>
              <a:rPr lang="hr-HR" dirty="0"/>
              <a:t>koja ispisuje informacije o svim uređajima u kući (npr. tip uređaja i njegovo trenutno stanje).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7B21BD-E7E0-8704-7E6F-22534FE69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6403" y="2201875"/>
            <a:ext cx="5784250" cy="3008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786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F3C54A-A80F-B566-53D0-30A6AB640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5E6BAFB-171A-8B53-5B3A-5506F8EDD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954" y="929972"/>
            <a:ext cx="9144000" cy="1013780"/>
          </a:xfrm>
        </p:spPr>
        <p:txBody>
          <a:bodyPr/>
          <a:lstStyle/>
          <a:p>
            <a:pPr algn="ctr"/>
            <a:r>
              <a:rPr lang="en-US" dirty="0"/>
              <a:t>ZAVR</a:t>
            </a:r>
            <a:r>
              <a:rPr lang="hr-HR" dirty="0"/>
              <a:t>š</a:t>
            </a:r>
            <a:r>
              <a:rPr lang="en-US" dirty="0"/>
              <a:t>NA 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0BF4FEF-20BB-84B4-60F2-EF44A2E78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9710" y="2069691"/>
            <a:ext cx="9144000" cy="14922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hr-HR" sz="1100" dirty="0"/>
              <a:t>https://docs.google.com/document/d/1SaCeT4RTAKUcJU7cfOFYrXhfP73OO5A3uFuGskYs-Zo/edit?usp=sharing</a:t>
            </a:r>
            <a:endParaRPr lang="hr-HR" sz="11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671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D26FF-D4FF-E27A-CD45-DD9128006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19F6997-C2AB-77D2-A4ED-C8E2A7416C1D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OOP-OSNOVE</a:t>
            </a:r>
            <a:endParaRPr lang="hr-HR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C0CF8C-886E-AD0F-D124-AF5FDEBF9AE2}"/>
              </a:ext>
            </a:extLst>
          </p:cNvPr>
          <p:cNvSpPr txBox="1">
            <a:spLocks/>
          </p:cNvSpPr>
          <p:nvPr/>
        </p:nvSpPr>
        <p:spPr>
          <a:xfrm>
            <a:off x="6096000" y="1627946"/>
            <a:ext cx="3932237" cy="3161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Podaci i Metode:</a:t>
            </a:r>
            <a:r>
              <a:rPr lang="hr-H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b="1" dirty="0"/>
              <a:t>Podaci:</a:t>
            </a:r>
            <a:r>
              <a:rPr lang="hr-HR" dirty="0"/>
              <a:t> Informacije o entitetu (npr. ime studenta, ocjene).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b="1" dirty="0"/>
              <a:t>Metode:</a:t>
            </a:r>
            <a:r>
              <a:rPr lang="hr-HR" dirty="0"/>
              <a:t> Funkcije koje operiraju nad tim podacima (npr. izračun prosječne ocjene).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Objekti i Klase:</a:t>
            </a:r>
            <a:r>
              <a:rPr lang="hr-H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b="1" dirty="0"/>
              <a:t>Klasa:</a:t>
            </a:r>
            <a:r>
              <a:rPr lang="hr-HR" dirty="0"/>
              <a:t> Definicija ili "plan" koji opisuje kako će se objekt ponašati.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b="1" dirty="0"/>
              <a:t>Objekt:</a:t>
            </a:r>
            <a:r>
              <a:rPr lang="hr-HR" dirty="0"/>
              <a:t> Konkretna instanca klase, koja sadrži vlastite podatke i metode.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BD089-2E81-1B37-D6EA-674AE0497C74}"/>
              </a:ext>
            </a:extLst>
          </p:cNvPr>
          <p:cNvSpPr txBox="1">
            <a:spLocks/>
          </p:cNvSpPr>
          <p:nvPr/>
        </p:nvSpPr>
        <p:spPr>
          <a:xfrm>
            <a:off x="1209696" y="1537569"/>
            <a:ext cx="3932237" cy="31616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hr-HR" b="1" dirty="0"/>
              <a:t>Svrha OOP-a:</a:t>
            </a:r>
            <a:endParaRPr lang="hr-HR" dirty="0"/>
          </a:p>
          <a:p>
            <a:pPr marL="15875" indent="0">
              <a:buNone/>
            </a:pPr>
            <a:r>
              <a:rPr lang="hr-HR" dirty="0"/>
              <a:t>👉 Pojednostaviti rad programera objedinjavanjem podataka i funkcionalnosti u objekte.</a:t>
            </a:r>
          </a:p>
          <a:p>
            <a:pPr marL="15875" indent="0">
              <a:buNone/>
            </a:pPr>
            <a:r>
              <a:rPr lang="hr-HR" dirty="0"/>
              <a:t>👉 Olakšati pisanje koda koji odražava stvarni svijet.</a:t>
            </a:r>
          </a:p>
        </p:txBody>
      </p:sp>
    </p:spTree>
    <p:extLst>
      <p:ext uri="{BB962C8B-B14F-4D97-AF65-F5344CB8AC3E}">
        <p14:creationId xmlns:p14="http://schemas.microsoft.com/office/powerpoint/2010/main" val="4089507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FE2F5-1E01-841B-22E7-BE59661A95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2E9E5C3-1DD8-A0AF-4BDA-0E638C550B59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OOP-KLASE</a:t>
            </a:r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38323A-EAF8-3D5A-53C6-9426A21B7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2769" y="3413795"/>
            <a:ext cx="6174245" cy="206717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3E385FB-19BC-2979-DE39-665D1A215A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4625" y="1484349"/>
            <a:ext cx="3895725" cy="11906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8C67B9-9DE5-A58F-5BE9-3DE4BC836A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2578" y="1592645"/>
            <a:ext cx="2638425" cy="4953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0243CA7-1241-97D2-4F16-5D6BF73531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2769" y="1377027"/>
            <a:ext cx="4209628" cy="1421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561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9C0EC5-774C-9948-312D-3F9A33ACF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DE1711D-D600-8E9A-1FDE-C4DBA5994C13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OOP-MAGI</a:t>
            </a:r>
            <a:r>
              <a:rPr lang="hr-HR" dirty="0"/>
              <a:t>č</a:t>
            </a:r>
            <a:r>
              <a:rPr lang="en-US" dirty="0"/>
              <a:t>NE METODE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FCB316-6EB5-8896-A3F4-2135D4AEE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526" y="1855020"/>
            <a:ext cx="3219450" cy="409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4D46D3-65B9-519A-B59E-52518CAFE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1314449"/>
            <a:ext cx="2895600" cy="16740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F39061-9BFD-FE8D-31F5-E370D5080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0012" y="4123107"/>
            <a:ext cx="4067175" cy="6000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584E996-A46F-D680-D16B-30AA3285BA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800" y="3563120"/>
            <a:ext cx="4755190" cy="17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74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8D391-E500-51BA-E7FD-06C8D5BAD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F4FD-1537-5299-B877-F1D1B4403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272" y="716732"/>
            <a:ext cx="3932237" cy="1433464"/>
          </a:xfrm>
        </p:spPr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3981EC-5E89-16A5-C438-450D17DC0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hr-HR" dirty="0"/>
              <a:t>https://docs.google.com/document/d/1JcegGKo5NyPIqZY63XEZAYoiUCHcQUWKCmRs5Y_hQw8/edit?usp=sharing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B249DA-30B5-EA79-5CBE-73CA8D0E9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1245" y="2900362"/>
            <a:ext cx="96202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044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F8377A-6A26-7CDD-A0E1-D64030EF7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E200C0A-F0CB-F9B4-D599-814E1F545C2D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OOP-CLASS/STATIC METODE</a:t>
            </a:r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B4D21E-DC5C-5526-EF34-482B98B92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3139" y="2132759"/>
            <a:ext cx="6151104" cy="12962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FFF90C-980F-4499-8FCB-51F3D5164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3484" y="3837361"/>
            <a:ext cx="5872716" cy="3937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B92637-1143-5486-BA8F-A38BF1BCD5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383" y="3355897"/>
            <a:ext cx="4125100" cy="1356669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2A20DC6-CD5D-611B-09C2-72F7093D7A76}"/>
              </a:ext>
            </a:extLst>
          </p:cNvPr>
          <p:cNvSpPr txBox="1">
            <a:spLocks/>
          </p:cNvSpPr>
          <p:nvPr/>
        </p:nvSpPr>
        <p:spPr>
          <a:xfrm>
            <a:off x="842873" y="1317351"/>
            <a:ext cx="5127309" cy="15618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hr-HR" sz="1600" dirty="0"/>
              <a:t>✅ </a:t>
            </a:r>
            <a:r>
              <a:rPr lang="hr-HR" sz="1600" b="1" dirty="0"/>
              <a:t>Instance metode</a:t>
            </a:r>
            <a:r>
              <a:rPr lang="hr-HR" sz="1600" dirty="0"/>
              <a:t> omogućuju interakciju s podacima unutar objekta.</a:t>
            </a:r>
            <a:endParaRPr lang="en-US" sz="1600" dirty="0"/>
          </a:p>
          <a:p>
            <a:pPr>
              <a:buNone/>
            </a:pPr>
            <a:r>
              <a:rPr lang="hr-HR" sz="1600" dirty="0"/>
              <a:t>✅ </a:t>
            </a:r>
            <a:r>
              <a:rPr lang="hr-HR" sz="1600" b="1" dirty="0" err="1"/>
              <a:t>Class</a:t>
            </a:r>
            <a:r>
              <a:rPr lang="hr-HR" sz="1600" b="1" dirty="0"/>
              <a:t> metode</a:t>
            </a:r>
            <a:r>
              <a:rPr lang="hr-HR" sz="1600" dirty="0"/>
              <a:t> omogućuju kreiranje novih objekata i rad s klasom kao cjelinom.</a:t>
            </a:r>
            <a:endParaRPr lang="en-US" sz="1600" dirty="0"/>
          </a:p>
          <a:p>
            <a:pPr>
              <a:buNone/>
            </a:pPr>
            <a:r>
              <a:rPr lang="hr-HR" sz="1600" dirty="0"/>
              <a:t>✅ </a:t>
            </a:r>
            <a:r>
              <a:rPr lang="hr-HR" sz="1600" b="1" dirty="0" err="1"/>
              <a:t>Static</a:t>
            </a:r>
            <a:r>
              <a:rPr lang="hr-HR" sz="1600" b="1" dirty="0"/>
              <a:t> metode</a:t>
            </a:r>
            <a:r>
              <a:rPr lang="hr-HR" sz="1600" dirty="0"/>
              <a:t> služe za grupiranje funkcija unutar klase bez ovisnosti o stanju objekta ili klase.</a:t>
            </a:r>
          </a:p>
        </p:txBody>
      </p:sp>
    </p:spTree>
    <p:extLst>
      <p:ext uri="{BB962C8B-B14F-4D97-AF65-F5344CB8AC3E}">
        <p14:creationId xmlns:p14="http://schemas.microsoft.com/office/powerpoint/2010/main" val="4171185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3B9A5-12A8-3FE7-D008-2A8874716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4463DAC-8E7D-20DF-33A9-93D8D5465F01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OOP-CLASS/STATIC METODE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0A2BB7-14D1-3F6C-11CD-59A2949C7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703" y="1567767"/>
            <a:ext cx="4994423" cy="16421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8C65CE-C871-3120-C2B5-0455F1897A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307" y="2123653"/>
            <a:ext cx="5505893" cy="2651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23EA33-DE8D-8CC1-462F-BFA832D6FD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1703" y="3429000"/>
            <a:ext cx="3938809" cy="21648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B278FF-53BF-5F8D-D391-88AD1A4373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1768" y="4198103"/>
            <a:ext cx="6605810" cy="42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489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553F88-708F-CCC0-C867-C87D87771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EF91EF6-82E0-4C3A-70B7-07830325B738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OOP-CLASS/STATIC METODE</a:t>
            </a:r>
            <a:endParaRPr lang="hr-H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B86B82-5CC2-4CF6-0CF9-AE43E05B9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160" y="1148316"/>
            <a:ext cx="2883670" cy="456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167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82D9A3-7CBD-2EC5-7C06-FD3A10FE59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E9382-0003-B2AC-2191-30E39769C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9E03ECB-53BC-A389-FC69-6C065460F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https://docs.google.com/document/d/1Klp9OFwre3mmjMbfw4gy9mXgxlZ4Rq3GM-GygwfTsOo/edit?usp=sharing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029788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NO2MARE">
      <a:dk1>
        <a:srgbClr val="69ACED"/>
      </a:dk1>
      <a:lt1>
        <a:srgbClr val="FFFFFF"/>
      </a:lt1>
      <a:dk2>
        <a:srgbClr val="0B3A68"/>
      </a:dk2>
      <a:lt2>
        <a:srgbClr val="F4F3F3"/>
      </a:lt2>
      <a:accent1>
        <a:srgbClr val="0B3A68"/>
      </a:accent1>
      <a:accent2>
        <a:srgbClr val="11579C"/>
      </a:accent2>
      <a:accent3>
        <a:srgbClr val="69ACED"/>
      </a:accent3>
      <a:accent4>
        <a:srgbClr val="9BC7F3"/>
      </a:accent4>
      <a:accent5>
        <a:srgbClr val="CDE3F9"/>
      </a:accent5>
      <a:accent6>
        <a:srgbClr val="B2BCD6"/>
      </a:accent6>
      <a:hlink>
        <a:srgbClr val="FFFF00"/>
      </a:hlink>
      <a:folHlink>
        <a:srgbClr val="FFFF00"/>
      </a:folHlink>
    </a:clrScheme>
    <a:fontScheme name="Po meri 2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F55D9EF0BF0A44B819E681FCAC00B7" ma:contentTypeVersion="12" ma:contentTypeDescription="Create a new document." ma:contentTypeScope="" ma:versionID="068ce121a7a7a0aebcb89dd601c4f0a2">
  <xsd:schema xmlns:xsd="http://www.w3.org/2001/XMLSchema" xmlns:xs="http://www.w3.org/2001/XMLSchema" xmlns:p="http://schemas.microsoft.com/office/2006/metadata/properties" xmlns:ns2="40806f44-bc4a-4ea4-b660-c6da93f8f179" xmlns:ns3="758d0d8f-b783-4c78-ab73-9740c97b97cf" targetNamespace="http://schemas.microsoft.com/office/2006/metadata/properties" ma:root="true" ma:fieldsID="67c58e6c5c8ea9af0822acd84d25e1a2" ns2:_="" ns3:_="">
    <xsd:import namespace="40806f44-bc4a-4ea4-b660-c6da93f8f179"/>
    <xsd:import namespace="758d0d8f-b783-4c78-ab73-9740c97b97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806f44-bc4a-4ea4-b660-c6da93f8f1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5c7bf33-a257-4e00-9403-56193474511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d0d8f-b783-4c78-ab73-9740c97b97c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98d7a4de-20ce-488f-a6bb-d6c189e71f40}" ma:internalName="TaxCatchAll" ma:showField="CatchAllData" ma:web="758d0d8f-b783-4c78-ab73-9740c97b97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0806f44-bc4a-4ea4-b660-c6da93f8f179">
      <Terms xmlns="http://schemas.microsoft.com/office/infopath/2007/PartnerControls"/>
    </lcf76f155ced4ddcb4097134ff3c332f>
    <TaxCatchAll xmlns="758d0d8f-b783-4c78-ab73-9740c97b97c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E6AED0F-96FF-4C7F-8AC9-672C91BFCD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806f44-bc4a-4ea4-b660-c6da93f8f179"/>
    <ds:schemaRef ds:uri="758d0d8f-b783-4c78-ab73-9740c97b97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E72F81-8533-461E-8E71-A6D77294CFEF}">
  <ds:schemaRefs>
    <ds:schemaRef ds:uri="http://purl.org/dc/elements/1.1/"/>
    <ds:schemaRef ds:uri="http://www.w3.org/XML/1998/namespace"/>
    <ds:schemaRef ds:uri="http://purl.org/dc/terms/"/>
    <ds:schemaRef ds:uri="http://schemas.microsoft.com/office/2006/documentManagement/types"/>
    <ds:schemaRef ds:uri="40806f44-bc4a-4ea4-b660-c6da93f8f179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758d0d8f-b783-4c78-ab73-9740c97b97cf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6915D30-CAA6-465E-907F-1770D4E3B0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5654</TotalTime>
  <Words>559</Words>
  <Application>Microsoft Office PowerPoint</Application>
  <PresentationFormat>Widescreen</PresentationFormat>
  <Paragraphs>66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Open Sans</vt:lpstr>
      <vt:lpstr>Open Sans Semibold</vt:lpstr>
      <vt:lpstr>Wingdings</vt:lpstr>
      <vt:lpstr>Office Theme</vt:lpstr>
      <vt:lpstr>Objektno orijentirano programiranje </vt:lpstr>
      <vt:lpstr>PowerPoint Presentation</vt:lpstr>
      <vt:lpstr>PowerPoint Presentation</vt:lpstr>
      <vt:lpstr>PowerPoint Presentation</vt:lpstr>
      <vt:lpstr>VJEžba</vt:lpstr>
      <vt:lpstr>PowerPoint Presentation</vt:lpstr>
      <vt:lpstr>PowerPoint Presentation</vt:lpstr>
      <vt:lpstr>PowerPoint Presentation</vt:lpstr>
      <vt:lpstr>VJEžba</vt:lpstr>
      <vt:lpstr>PowerPoint Presentation</vt:lpstr>
      <vt:lpstr>PowerPoint Presentation</vt:lpstr>
      <vt:lpstr>PowerPoint Presentation</vt:lpstr>
      <vt:lpstr>PowerPoint Presentation</vt:lpstr>
      <vt:lpstr>VJEžba</vt:lpstr>
      <vt:lpstr>ZAVRšNA VJEžba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Microsoft Office User</dc:creator>
  <cp:lastModifiedBy>Dino Duvnjak</cp:lastModifiedBy>
  <cp:revision>235</cp:revision>
  <dcterms:created xsi:type="dcterms:W3CDTF">2021-08-14T09:32:24Z</dcterms:created>
  <dcterms:modified xsi:type="dcterms:W3CDTF">2025-05-20T20:05:33Z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0x010100E4F55D9EF0BF0A44B819E681FCAC00B7</vt:lpwstr>
  </property>
</Properties>
</file>