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388" r:id="rId15"/>
    <p:sldId id="389" r:id="rId16"/>
    <p:sldId id="378" r:id="rId17"/>
    <p:sldId id="392" r:id="rId18"/>
    <p:sldId id="390" r:id="rId19"/>
    <p:sldId id="393" r:id="rId20"/>
    <p:sldId id="394" r:id="rId21"/>
    <p:sldId id="395" r:id="rId22"/>
    <p:sldId id="398" r:id="rId23"/>
    <p:sldId id="397" r:id="rId24"/>
    <p:sldId id="396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388"/>
            <p14:sldId id="389"/>
            <p14:sldId id="378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01/04/2025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80A7-6A1F-37BE-BA42-2F1B1E9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57" y="2500312"/>
            <a:ext cx="6305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6DD-6DE7-ACE3-D299-9DFA98C2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7" y="3931167"/>
            <a:ext cx="6286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3" y="2193109"/>
            <a:ext cx="1884620" cy="1922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21" y="2190362"/>
            <a:ext cx="3176809" cy="1266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72" y="2190362"/>
            <a:ext cx="2836568" cy="12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1084299" y="2859356"/>
            <a:ext cx="2249008" cy="1755839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282" y="2914011"/>
            <a:ext cx="3448050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910496"/>
            <a:ext cx="36290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870387"/>
            <a:ext cx="1981200" cy="109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1077248" y="1904392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Napravite bazu podataka za videoklub</a:t>
            </a:r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Osmisliti i izraditi bazu podataka (database</a:t>
            </a:r>
            <a:r>
              <a:rPr lang="en-US" sz="1200" dirty="0"/>
              <a:t> </a:t>
            </a:r>
            <a:r>
              <a:rPr lang="en-US" sz="1200" dirty="0" err="1"/>
              <a:t>shemu</a:t>
            </a:r>
            <a:r>
              <a:rPr lang="hr-HR" sz="1200" dirty="0"/>
              <a:t>) za videoklub.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Spojiti tu bazu s vlastitim frontendom (</a:t>
            </a:r>
            <a:r>
              <a:rPr lang="en-US" sz="1200" dirty="0"/>
              <a:t>koji </a:t>
            </a:r>
            <a:r>
              <a:rPr lang="en-US" sz="1200" dirty="0" err="1"/>
              <a:t>smo</a:t>
            </a:r>
            <a:r>
              <a:rPr lang="en-US" sz="1200" dirty="0"/>
              <a:t> </a:t>
            </a:r>
            <a:r>
              <a:rPr lang="en-US" sz="1200" dirty="0" err="1"/>
              <a:t>izradili</a:t>
            </a:r>
            <a:r>
              <a:rPr lang="en-US" sz="1200" dirty="0"/>
              <a:t> u HTML, CSS I JAVASCRIPT </a:t>
            </a:r>
            <a:r>
              <a:rPr lang="en-US" sz="1200" dirty="0" err="1"/>
              <a:t>Sekcijama</a:t>
            </a:r>
            <a:r>
              <a:rPr lang="hr-H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16232" y="3479480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7" y="1431243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5709684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990600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5011</TotalTime>
  <Words>2358</Words>
  <Application>Microsoft Office PowerPoint</Application>
  <PresentationFormat>Widescreen</PresentationFormat>
  <Paragraphs>256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183</cp:revision>
  <dcterms:created xsi:type="dcterms:W3CDTF">2021-08-14T09:32:24Z</dcterms:created>
  <dcterms:modified xsi:type="dcterms:W3CDTF">2025-04-01T13:45:05Z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