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82" r:id="rId5"/>
    <p:sldId id="308" r:id="rId6"/>
    <p:sldId id="378" r:id="rId7"/>
    <p:sldId id="381" r:id="rId8"/>
    <p:sldId id="382" r:id="rId9"/>
    <p:sldId id="4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78"/>
            <p14:sldId id="381"/>
            <p14:sldId id="382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0698-9A03-8C37-B72B-F0243E9E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059B-13E9-BE0E-2C30-527AF686E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25F76-D5D1-9151-F020-AA0FA7FF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251-E1F4-C9E7-09C2-92E7B500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58C-9B13-BE82-AAA7-B1BF2279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17E5-EFB5-B539-7C5B-657BDBE0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EB323-CD1C-C7B8-DC90-A8A84843F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5C96-CF65-6E2C-87B2-0422C3B6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B5311-A11E-2D05-F3DF-DE880AFD7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9FACF-F1A1-08DC-09A2-4637F3A45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2D9268-0AB0-70BE-6CC7-E5E6CE05E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6A95D-ADFB-3F21-A9B9-6CE11FD00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4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GIT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Verzi</a:t>
            </a:r>
            <a:r>
              <a:rPr lang="en-US" dirty="0" err="1"/>
              <a:t>ranje</a:t>
            </a:r>
            <a:r>
              <a:rPr lang="hr-HR" dirty="0"/>
              <a:t> Koda</a:t>
            </a:r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GIT-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2224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 err="1"/>
              <a:t>Git</a:t>
            </a:r>
            <a:r>
              <a:rPr lang="hr-HR" dirty="0"/>
              <a:t> je </a:t>
            </a:r>
            <a:r>
              <a:rPr lang="hr-HR" b="1" dirty="0"/>
              <a:t>najpopularniji sistem za kontrolu verzija</a:t>
            </a:r>
            <a:r>
              <a:rPr lang="hr-HR" dirty="0"/>
              <a:t>, koji omogućava </a:t>
            </a:r>
            <a:r>
              <a:rPr lang="hr-HR" b="1" dirty="0"/>
              <a:t>praćenje </a:t>
            </a:r>
            <a:r>
              <a:rPr lang="hr-HR" b="1" dirty="0" err="1"/>
              <a:t>promena</a:t>
            </a:r>
            <a:r>
              <a:rPr lang="hr-HR" b="1" dirty="0"/>
              <a:t> u kodu</a:t>
            </a:r>
            <a:r>
              <a:rPr lang="hr-HR" dirty="0"/>
              <a:t> i olakšava rad sa timom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pt-BR" dirty="0"/>
              <a:t>Git vam omogućava da se vratite na bilo koju prethodnu verziju!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2224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 err="1"/>
              <a:t>Git</a:t>
            </a:r>
            <a:r>
              <a:rPr lang="hr-HR" b="1" dirty="0"/>
              <a:t> koristi "</a:t>
            </a:r>
            <a:r>
              <a:rPr lang="hr-HR" b="1" dirty="0" err="1"/>
              <a:t>snapshots</a:t>
            </a:r>
            <a:r>
              <a:rPr lang="hr-HR" b="1" dirty="0"/>
              <a:t>" (snimke stanja) koda, tako da možete:</a:t>
            </a:r>
            <a:endParaRPr lang="en-US" b="1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U</a:t>
            </a:r>
            <a:r>
              <a:rPr lang="en-US" b="1" dirty="0"/>
              <a:t>s</a:t>
            </a:r>
            <a:r>
              <a:rPr lang="hr-HR" b="1" dirty="0" err="1"/>
              <a:t>porediti</a:t>
            </a:r>
            <a:r>
              <a:rPr lang="hr-HR" b="1" dirty="0"/>
              <a:t> trenutni kod sa starim verzijama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Vratiti se na bilo koju prethodnu verziju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Raditi sa timom bez brige o gubitku podataka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B6931-1770-63B4-498C-8FF718811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6" y="4137504"/>
            <a:ext cx="4497261" cy="13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- </a:t>
            </a:r>
            <a:r>
              <a:rPr lang="en-US" dirty="0" err="1"/>
              <a:t>Kreirajte</a:t>
            </a:r>
            <a:r>
              <a:rPr lang="en-US" dirty="0"/>
              <a:t> </a:t>
            </a:r>
            <a:r>
              <a:rPr lang="en-US" dirty="0" err="1"/>
              <a:t>racun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GitHub-u</a:t>
            </a:r>
          </a:p>
          <a:p>
            <a:pPr marL="15875" indent="0">
              <a:buNone/>
            </a:pPr>
            <a:r>
              <a:rPr lang="en-US" dirty="0"/>
              <a:t>- </a:t>
            </a:r>
            <a:r>
              <a:rPr lang="en-US" dirty="0" err="1"/>
              <a:t>Instalirajte</a:t>
            </a:r>
            <a:r>
              <a:rPr lang="en-US" dirty="0"/>
              <a:t> git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svom</a:t>
            </a:r>
            <a:r>
              <a:rPr lang="en-US" dirty="0"/>
              <a:t> </a:t>
            </a:r>
            <a:r>
              <a:rPr lang="en-US" dirty="0" err="1"/>
              <a:t>racunalu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D2121-0469-EF77-AB60-A477B976E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45" y="2120917"/>
            <a:ext cx="5340867" cy="20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B671-DE0C-69DA-7D50-7B520318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14EAA-86A0-ABD2-5692-FA150F3943F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GIT -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fajl</a:t>
            </a:r>
            <a:endParaRPr lang="hr-H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86E60F-6E48-E070-92A1-0B60A364954F}"/>
              </a:ext>
            </a:extLst>
          </p:cNvPr>
          <p:cNvSpPr txBox="1">
            <a:spLocks/>
          </p:cNvSpPr>
          <p:nvPr/>
        </p:nvSpPr>
        <p:spPr>
          <a:xfrm>
            <a:off x="990600" y="1348892"/>
            <a:ext cx="4017335" cy="3887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C9AB8-C46A-A884-86EA-785B3DE7B9AC}"/>
              </a:ext>
            </a:extLst>
          </p:cNvPr>
          <p:cNvSpPr txBox="1"/>
          <p:nvPr/>
        </p:nvSpPr>
        <p:spPr>
          <a:xfrm>
            <a:off x="1038449" y="1348892"/>
            <a:ext cx="54952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b="1" dirty="0" err="1"/>
              <a:t>Koristimo</a:t>
            </a:r>
            <a:r>
              <a:rPr lang="en-US" b="1" dirty="0"/>
              <a:t> ga za </a:t>
            </a:r>
            <a:r>
              <a:rPr lang="hr-HR" b="1" dirty="0"/>
              <a:t>sprječavanje dodavanja određenih datoteka u </a:t>
            </a:r>
            <a:r>
              <a:rPr lang="hr-HR" b="1" dirty="0" err="1"/>
              <a:t>Git</a:t>
            </a:r>
            <a:r>
              <a:rPr lang="hr-HR" b="1" dirty="0"/>
              <a:t> repozitorij</a:t>
            </a:r>
            <a:r>
              <a:rPr lang="hr-HR" dirty="0"/>
              <a:t>. Ovo je izuzetno važno kako biste zaštitili </a:t>
            </a:r>
            <a:r>
              <a:rPr lang="hr-HR" b="1" dirty="0"/>
              <a:t>osjetljive podatke (API ključeve, lozinke, privatne postavke)</a:t>
            </a:r>
            <a:r>
              <a:rPr lang="hr-HR" dirty="0"/>
              <a:t> i izbjegli </a:t>
            </a:r>
            <a:r>
              <a:rPr lang="hr-HR" b="1" dirty="0"/>
              <a:t>bespotrebno dijeljenje lokalnih postavki</a:t>
            </a:r>
            <a:r>
              <a:rPr lang="hr-HR" dirty="0"/>
              <a:t> s ostatkom tima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0746B1-CF0B-772F-F0A7-436E88CB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83" y="1440519"/>
            <a:ext cx="4230128" cy="22302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F86CC8-A0AF-D912-2361-C2300E32A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399" y="3360251"/>
            <a:ext cx="42481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1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DD28-BD62-549E-613A-4F3530D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B06FE-46F2-0CBA-9EFE-1103911D8E1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GIT - NAREDBE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F8930-A3A5-990C-3A13-B8350923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00" y="1898354"/>
            <a:ext cx="4503300" cy="2141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A41F2-851B-EC23-481F-CBFD615A7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43" y="1898354"/>
            <a:ext cx="5334948" cy="20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C9E75-FB03-4359-B4DA-07865648D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B9D3-F8A7-6013-D8AF-3E8C962C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r>
              <a:rPr lang="en-US" dirty="0"/>
              <a:t> - FORK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F6313-82A8-99C0-047F-B098C246A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✅ Kreirati lokalni </a:t>
            </a:r>
            <a:r>
              <a:rPr lang="hr-HR" dirty="0" err="1"/>
              <a:t>Git</a:t>
            </a:r>
            <a:r>
              <a:rPr lang="hr-HR" dirty="0"/>
              <a:t> repozitorij</a:t>
            </a:r>
            <a:br>
              <a:rPr lang="hr-HR" dirty="0"/>
            </a:br>
            <a:r>
              <a:rPr lang="hr-HR" dirty="0"/>
              <a:t>✅ Dodavati i </a:t>
            </a:r>
            <a:r>
              <a:rPr lang="hr-HR" dirty="0" err="1"/>
              <a:t>commit</a:t>
            </a:r>
            <a:r>
              <a:rPr lang="hr-HR" dirty="0"/>
              <a:t>-ati promjene</a:t>
            </a:r>
            <a:br>
              <a:rPr lang="hr-HR" dirty="0"/>
            </a:br>
            <a:r>
              <a:rPr lang="hr-HR" dirty="0"/>
              <a:t>✅ Pregledati povijest </a:t>
            </a:r>
            <a:r>
              <a:rPr lang="hr-HR" dirty="0" err="1"/>
              <a:t>commitova</a:t>
            </a:r>
            <a:br>
              <a:rPr lang="hr-HR" dirty="0"/>
            </a:br>
            <a:r>
              <a:rPr lang="hr-HR" dirty="0"/>
              <a:t>✅ Vratiti se na prethodne verzije</a:t>
            </a:r>
            <a:br>
              <a:rPr lang="hr-HR" dirty="0"/>
            </a:br>
            <a:r>
              <a:rPr lang="hr-HR" dirty="0"/>
              <a:t>✅ Raditi s udaljenim repozitorijem na </a:t>
            </a:r>
            <a:r>
              <a:rPr lang="hr-HR" dirty="0" err="1"/>
              <a:t>GitHub</a:t>
            </a:r>
            <a:r>
              <a:rPr lang="hr-HR" dirty="0"/>
              <a:t>-u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6E3A4-07CE-AA64-FCF2-51C6F3B04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243" y="2252273"/>
            <a:ext cx="40195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4997</TotalTime>
  <Words>187</Words>
  <Application>Microsoft Office PowerPoint</Application>
  <PresentationFormat>Widescreen</PresentationFormat>
  <Paragraphs>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Wingdings</vt:lpstr>
      <vt:lpstr>Office Theme</vt:lpstr>
      <vt:lpstr>Uvod u GIT</vt:lpstr>
      <vt:lpstr>PowerPoint Presentation</vt:lpstr>
      <vt:lpstr>VJEžba</vt:lpstr>
      <vt:lpstr>PowerPoint Presentation</vt:lpstr>
      <vt:lpstr>PowerPoint Presentation</vt:lpstr>
      <vt:lpstr>VJEžba - FORK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182</cp:revision>
  <dcterms:created xsi:type="dcterms:W3CDTF">2021-08-14T09:32:24Z</dcterms:created>
  <dcterms:modified xsi:type="dcterms:W3CDTF">2025-03-05T11:22:28Z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