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78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9" r:id="rId33"/>
    <p:sldId id="370" r:id="rId34"/>
    <p:sldId id="380" r:id="rId35"/>
    <p:sldId id="373" r:id="rId36"/>
    <p:sldId id="374" r:id="rId37"/>
    <p:sldId id="375" r:id="rId38"/>
    <p:sldId id="376" r:id="rId39"/>
    <p:sldId id="38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8C72F-354F-054A-A33D-7289089E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4CD4B-0EA2-476B-3DBD-A69E726D7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AF400-1BBB-7136-B8E7-BDAF1990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73E5-87F0-3913-E077-D84F61C38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514DE-B6A4-609B-6BCD-FF99F715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CFBEF9-0D9C-BB15-B663-45B68EB1B58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068B7-937F-D5A3-5956-842C0F7B01D7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6174E-468E-51FF-F091-99D84147C1E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416E7B-1A64-A38A-E65C-D3199F1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15D88-9114-7288-DC23-166D823C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541342-625B-75B8-0F44-2F164275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E24951-9460-D476-A7E3-59E44908841D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372F7-BA94-F7D0-54EC-7D4F78498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00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14124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369067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754062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</a:t>
            </a:r>
            <a:r>
              <a:rPr lang="hr-HR" dirty="0" err="1"/>
              <a:t>carpet</a:t>
            </a:r>
            <a:r>
              <a:rPr lang="hr-HR" dirty="0"/>
              <a:t>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U ovom izazovu izradit ćeš 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1031802" y="25767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3047</Words>
  <Application>Microsoft Office PowerPoint</Application>
  <PresentationFormat>Widescreen</PresentationFormat>
  <Paragraphs>267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150</cp:revision>
  <dcterms:created xsi:type="dcterms:W3CDTF">2021-08-14T09:32:24Z</dcterms:created>
  <dcterms:modified xsi:type="dcterms:W3CDTF">2025-03-05T10:46:40Z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