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sldIdLst>
    <p:sldId id="282" r:id="rId5"/>
    <p:sldId id="308" r:id="rId6"/>
    <p:sldId id="345" r:id="rId7"/>
    <p:sldId id="382" r:id="rId8"/>
    <p:sldId id="378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82"/>
            <p14:sldId id="378"/>
            <p14:sldId id="383"/>
            <p14:sldId id="384"/>
            <p14:sldId id="385"/>
            <p14:sldId id="386"/>
            <p14:sldId id="387"/>
            <p14:sldId id="388"/>
            <p14:sldId id="389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65" d="100"/>
          <a:sy n="65" d="100"/>
        </p:scale>
        <p:origin x="153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https://www.airbnb.com/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5C0E-62AA-A19A-9FF6-D5D364702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2B5DEE-2DD8-0455-021F-C3737F632F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117EBA-602D-700E-FD73-1F7C6E486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2AEC-770A-8183-A146-F959A3473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CED8-FFA6-6E63-41D9-012AC5000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C5393D-82BF-9A0A-817B-B90394FB5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C787E-61D5-99B2-69E1-5DA69EAAE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EC79E-7E53-00D8-7342-F1E4AD6E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32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DD1E5-829E-18E9-BA00-FD97F6419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B09BD-CFE6-920F-6805-7E6C616E6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2175F-A8FB-675F-A9B1-018552E42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56B0F-ECBF-EAEA-5043-6850CFAD0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98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EED4-C7AC-A7F6-1C36-B61866174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7BC740-18B2-5A1B-4897-EBE3B55B8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98ADE3-73F8-8E92-3310-49CF0B600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6CCD8-545E-B6AA-9481-80CFEDDC30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95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BDF27-60CB-7C80-A5D8-8C5C36A54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DB293-FA71-9144-2273-B5B5D5A960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70DE07-FB4F-C90E-88FC-3AD9F1EAF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https://www.youtube.com/watch?v=WVyCrI1cHi8&amp;list=PL-xu4i_QDSxcoDNeh8rx5-pHCCTOg0XsI</a:t>
            </a:r>
            <a:r>
              <a:rPr lang="en-US" dirty="0"/>
              <a:t> – </a:t>
            </a:r>
            <a:r>
              <a:rPr lang="en-US" dirty="0" err="1"/>
              <a:t>pogdledajte</a:t>
            </a:r>
            <a:r>
              <a:rPr lang="en-US" dirty="0"/>
              <a:t> video za </a:t>
            </a:r>
            <a:r>
              <a:rPr lang="en-US" dirty="0" err="1"/>
              <a:t>izjave</a:t>
            </a:r>
            <a:r>
              <a:rPr lang="en-US" dirty="0"/>
              <a:t> I </a:t>
            </a:r>
            <a:r>
              <a:rPr lang="en-US" dirty="0" err="1"/>
              <a:t>izraze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18184-21EC-204D-1124-796E8EEA6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82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3076B-5742-8999-72C5-E753F42BE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2C576-8D1A-75BD-77FF-7FC85B4AAF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C4868-AE73-EF0C-C503-8329C89FB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https://codesandbox.io/p/sandbox/s9h3s9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5FA03-475A-3E24-9119-DC789FCD2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19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E6F4A-A370-8FE5-F829-BC5483EBD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73AA4-0E5B-7D5F-E955-C1A3975A4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3FAF77-F8DD-D24E-251A-661FB86FE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https://codesandbox.io/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Ako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nemate</a:t>
            </a:r>
            <a:r>
              <a:rPr lang="en-US" dirty="0"/>
              <a:t> </a:t>
            </a:r>
            <a:r>
              <a:rPr lang="en-US" dirty="0" err="1"/>
              <a:t>kreirajte</a:t>
            </a:r>
            <a:r>
              <a:rPr lang="en-US" dirty="0"/>
              <a:t> git hub </a:t>
            </a:r>
            <a:r>
              <a:rPr lang="en-US" dirty="0" err="1"/>
              <a:t>accont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Kreirajte</a:t>
            </a:r>
            <a:r>
              <a:rPr lang="en-US" dirty="0"/>
              <a:t> sandbox account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hr-HR" dirty="0"/>
              <a:t>https://codesandbox.io/p/sandbox/react-vjezba-vc7npj</a:t>
            </a:r>
            <a:r>
              <a:rPr lang="en-US" dirty="0"/>
              <a:t>- </a:t>
            </a:r>
            <a:r>
              <a:rPr lang="en-US" dirty="0" err="1"/>
              <a:t>nasa</a:t>
            </a:r>
            <a:r>
              <a:rPr lang="en-US" dirty="0"/>
              <a:t> </a:t>
            </a:r>
            <a:r>
              <a:rPr lang="en-US" dirty="0" err="1"/>
              <a:t>vjezbaonica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4CAB03-E1CA-309B-41BB-0A5DE3D03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436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28E59-07C0-067C-EF76-B6CEB47F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98A56-F82D-8673-D53B-9EAF210A1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89BCCB-D762-699E-3369-1AD182AE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https://picsum.photos/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https://codesandbox.io/p/sandbox/favorite-food-tlc8vw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92816-10E0-D4AE-7B50-B364A37C5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067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27/03/2025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REACT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JavaScript bibliotek</a:t>
            </a:r>
            <a:r>
              <a:rPr lang="en-US" dirty="0"/>
              <a:t>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DBFCA-E572-3247-6B77-16D845DDA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1E9-A4FC-C1FD-F3A7-270EFA37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92F42C-810D-2414-CCF0-5D5378EE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hr-HR" b="1" dirty="0"/>
              <a:t>Kreiranje strukture za slike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dirty="0"/>
              <a:t>Kreirajte tri slike unutar omotačkog elementa (primjerice, wrapper).</a:t>
            </a:r>
          </a:p>
          <a:p>
            <a:pPr>
              <a:buFont typeface="+mj-lt"/>
              <a:buAutoNum type="arabicPeriod"/>
            </a:pPr>
            <a:r>
              <a:rPr lang="hr-HR" dirty="0"/>
              <a:t>Preuzmite URL-ove za slike s Google Image pretrage te ih postavite kao vrijednosti atributa izvora.</a:t>
            </a:r>
          </a:p>
          <a:p>
            <a:pPr>
              <a:buFont typeface="+mj-lt"/>
              <a:buAutoNum type="arabicPeriod"/>
            </a:pPr>
            <a:r>
              <a:rPr lang="hr-HR" dirty="0"/>
              <a:t>U CSS datoteci definirajte klasu (primjerice, food-img) koja postavlja visinu i širinu slike na 100px.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21910-AF6F-3085-A630-3BA26906A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771" y="2510145"/>
            <a:ext cx="35814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772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889BB-EAAC-2142-C911-3D8CA25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850F48-A191-70F2-8C3A-F97671FD9C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INLINE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037AD1-4C52-2CC7-CC11-C9666DDC9F27}"/>
              </a:ext>
            </a:extLst>
          </p:cNvPr>
          <p:cNvSpPr txBox="1"/>
          <p:nvPr/>
        </p:nvSpPr>
        <p:spPr>
          <a:xfrm>
            <a:off x="1165122" y="1604152"/>
            <a:ext cx="452775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Buduci</a:t>
            </a:r>
            <a:r>
              <a:rPr lang="en-US" dirty="0"/>
              <a:t> da je </a:t>
            </a:r>
            <a:r>
              <a:rPr lang="en-US" b="1" dirty="0" err="1"/>
              <a:t>customStyle</a:t>
            </a:r>
            <a:r>
              <a:rPr lang="en-US" b="1" dirty="0"/>
              <a:t> </a:t>
            </a:r>
            <a:r>
              <a:rPr lang="hr-HR" dirty="0"/>
              <a:t>obična JavaScript konstanta, možete ga mijenjati tijekom izvršavanja aplikacije. Primjerice, možete promijeniti boju naslova iz "red" u "blue" i odmah vidjeti promjenu nakon spremanja.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56B2D5-B687-038D-8C98-502F01160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370" y="1397675"/>
            <a:ext cx="478155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4884-45AA-24EE-D808-72581AC05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5" y="3156769"/>
            <a:ext cx="4105275" cy="323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E8A4C-7C55-C50F-A7C1-F1F3FA8D9E7D}"/>
              </a:ext>
            </a:extLst>
          </p:cNvPr>
          <p:cNvSpPr txBox="1"/>
          <p:nvPr/>
        </p:nvSpPr>
        <p:spPr>
          <a:xfrm>
            <a:off x="1150373" y="3635477"/>
            <a:ext cx="987650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💡 </a:t>
            </a:r>
            <a:r>
              <a:rPr lang="hr-HR" sz="1400" b="1" dirty="0"/>
              <a:t>Savjeti: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Konverzija CSS imena:</a:t>
            </a:r>
            <a:br>
              <a:rPr lang="hr-HR" sz="1400" dirty="0"/>
            </a:br>
            <a:r>
              <a:rPr lang="hr-HR" sz="1400" dirty="0"/>
              <a:t>CSS svojstva s više riječi trebaju biti u camelCase (npr. backgroundColor, marginTop).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Inline stilovi vs. CSS klase:</a:t>
            </a:r>
            <a:br>
              <a:rPr lang="hr-HR" sz="1400" dirty="0"/>
            </a:br>
            <a:r>
              <a:rPr lang="hr-HR" sz="1400" dirty="0"/>
              <a:t>React dokumentacija preporučuje korištenje CSS klasa za većinu stiliranja.</a:t>
            </a:r>
            <a:br>
              <a:rPr lang="hr-HR" sz="1400" dirty="0"/>
            </a:br>
            <a:r>
              <a:rPr lang="hr-HR" sz="1400" dirty="0"/>
              <a:t>Inline stilovi su korisni kada želite dinamički mijenjati stilove u aplikaciji.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b="1" dirty="0"/>
              <a:t>Debugging:</a:t>
            </a:r>
            <a:br>
              <a:rPr lang="hr-HR" sz="1400" dirty="0"/>
            </a:br>
            <a:r>
              <a:rPr lang="hr-HR" sz="1400" dirty="0"/>
              <a:t>Ako dobijete grešku "The style property expects a mapping from style properties to values not a string", provjerite da ste unutar style atributa stavili JavaScript objekt, a ne string.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6A78481-1008-F3A2-F36D-9C5676FFF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70" y="3487993"/>
            <a:ext cx="20002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9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A4D7-8701-0404-08B9-ADE56C4B2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A619-5D84-72B2-63E8-17A358E4C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949CEA-2047-FC00-9A43-B4C957BDF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Dodajte logiku za dinamički sadržaj: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Dohvatite trenutačno vrijeme pomoću Date objekta.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ponoći i 12:00, neka h1 prikazuje "Good morning".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12:00 i 18:00, neka h1 prikazuje "Good afternoon".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je vrijeme između 18:00 i ponoći, neka h1 prikazuje "Good evening".</a:t>
            </a:r>
          </a:p>
          <a:p>
            <a:pPr>
              <a:buNone/>
            </a:pPr>
            <a:r>
              <a:rPr lang="hr-HR" b="1" dirty="0"/>
              <a:t>Primijenite CSS klasu: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U CSS datoteci definirajte klasu (npr. heading) s unaprijed pripremljenim stilovima.</a:t>
            </a:r>
          </a:p>
          <a:p>
            <a:pPr>
              <a:buNone/>
            </a:pPr>
            <a:r>
              <a:rPr lang="hr-HR" b="1" dirty="0"/>
              <a:t>Dodajte tu klasu h1 elementu kako biste primijenili odgovarajuće stilove.</a:t>
            </a:r>
          </a:p>
          <a:p>
            <a:pPr>
              <a:buNone/>
            </a:pPr>
            <a:r>
              <a:rPr lang="hr-HR" b="1" dirty="0"/>
              <a:t>Dodajte dinamičko inline stiliranje:</a:t>
            </a:r>
          </a:p>
          <a:p>
            <a:pPr>
              <a:buNone/>
            </a:pPr>
            <a:r>
              <a:rPr lang="hr-HR" b="1" dirty="0"/>
              <a:t>Na temelju trenutačnog vremena, postavite inline stilove tako da: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morning", tekst bude crven.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afternoon", tekst bude zelen.</a:t>
            </a:r>
          </a:p>
          <a:p>
            <a:pPr>
              <a:buNone/>
            </a:pPr>
            <a:r>
              <a:rPr lang="en-US" b="1" dirty="0"/>
              <a:t>- </a:t>
            </a:r>
            <a:r>
              <a:rPr lang="hr-HR" b="1" dirty="0"/>
              <a:t>Ako se prikazuje "Good evening", tekst bude plav.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330CF2-D0B0-3B34-62EC-A768F6E8E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77" y="3162300"/>
            <a:ext cx="219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0E6F83C-F0B4-8FE9-F30F-B5B791B4C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7683" y="3638659"/>
            <a:ext cx="6571277" cy="2447800"/>
          </a:xfrm>
          <a:prstGeom prst="rect">
            <a:avLst/>
          </a:prstGeom>
          <a:noFill/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839788" y="987424"/>
            <a:ext cx="3932237" cy="14334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>
                <a:solidFill>
                  <a:schemeClr val="bg1"/>
                </a:solidFill>
              </a:rPr>
              <a:t>REACT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839788" y="2708920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🔹 Snaga Reacta leži u njegovoj sposobnosti da složeno korisničko sučelje razbije na manje, upravljive dijelove nazvane komponente. Ovaj modularni pristup olakšava održavanje i ažuriranje koda.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Namijenjen je izradi modernih, interaktivnih web sučelja.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Visoko je cijenjen na tržištu rada, pogotovo za full-stack i frontend developere.</a:t>
            </a:r>
          </a:p>
          <a:p>
            <a:pPr marL="0" indent="0">
              <a:buNone/>
            </a:pPr>
            <a:r>
              <a:rPr lang="en-GB" sz="1400" kern="120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👉 Pruža jednostavan, ali snažan pristup za kreiranje ponovno upotrebljivih elemenata korisničkog sučelja.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D7787-49EB-6B9B-05DA-9D86D6436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471" y="771541"/>
            <a:ext cx="59817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3A20D-96C1-DFA5-CD7C-DF67E2F39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6C29-E5DB-8F42-7ABD-32E2D7240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C4E82EA-D373-03CA-6CCC-BAF066A4354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SANDBOX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DEA898-A537-1951-2C43-E14AC2A4F36E}"/>
              </a:ext>
            </a:extLst>
          </p:cNvPr>
          <p:cNvSpPr txBox="1"/>
          <p:nvPr/>
        </p:nvSpPr>
        <p:spPr>
          <a:xfrm>
            <a:off x="570614" y="1648311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👉CodeSandbox omogućuje trenutačno postavljanje i deployanje vaših React projekata bez potrebe za komplikacijama poput instalacije Reacta ili upravljanja različitim verzijama. </a:t>
            </a:r>
            <a:br>
              <a:rPr lang="en-US" dirty="0"/>
            </a:br>
            <a:endParaRPr lang="en-US" dirty="0"/>
          </a:p>
          <a:p>
            <a:r>
              <a:rPr lang="hr-HR" dirty="0"/>
              <a:t>👉 Ovaj alat je posebno koristan za zajedničko kodiranje, učinkovito upravljanje ovisnostima i jednostavno dijeljenje vaših aplikacija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233215-945A-19F5-0993-6B0B49E9E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955" y="1648311"/>
            <a:ext cx="3438065" cy="233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10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Izmjenite</a:t>
            </a:r>
            <a:r>
              <a:rPr lang="en-US" dirty="0"/>
              <a:t> HTML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postojecem</a:t>
            </a:r>
            <a:r>
              <a:rPr lang="en-US" dirty="0"/>
              <a:t> </a:t>
            </a:r>
            <a:r>
              <a:rPr lang="en-US" dirty="0" err="1"/>
              <a:t>websiteu</a:t>
            </a:r>
            <a:r>
              <a:rPr lang="en-US" dirty="0"/>
              <a:t> da </a:t>
            </a:r>
            <a:r>
              <a:rPr lang="en-US" dirty="0" err="1"/>
              <a:t>dobijete</a:t>
            </a:r>
            <a:r>
              <a:rPr lang="en-US" dirty="0"/>
              <a:t>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78F544-E29F-3BA2-73C8-6BD313B26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368" y="2443011"/>
            <a:ext cx="294322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7EA4D-80D3-520B-420A-54221C08D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8E33C4B-6EAB-40AE-E4D4-EF5E3A87CAD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5E927-4D0F-1F37-5055-CF9BCD5DC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997" y="986176"/>
            <a:ext cx="3077901" cy="17865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BE4D2-6F8E-F528-0790-698285673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370" y="986176"/>
            <a:ext cx="1994335" cy="16769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6A84F1-7041-E495-1CD4-5535079BC578}"/>
              </a:ext>
            </a:extLst>
          </p:cNvPr>
          <p:cNvSpPr txBox="1"/>
          <p:nvPr/>
        </p:nvSpPr>
        <p:spPr>
          <a:xfrm>
            <a:off x="1120877" y="1397675"/>
            <a:ext cx="45277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hr-HR" b="1" dirty="0"/>
              <a:t>Babel i JSX transformacija</a:t>
            </a:r>
            <a:endParaRPr lang="hr-HR" dirty="0"/>
          </a:p>
          <a:p>
            <a:r>
              <a:rPr lang="hr-HR" dirty="0"/>
              <a:t>JSX omogućuje pisanje HTML-a unutar JavaScript koda, koji se potom pretvara u standardni JavaScript pomoću Babel kompajlera. </a:t>
            </a:r>
            <a:endParaRPr lang="en-US" dirty="0"/>
          </a:p>
          <a:p>
            <a:endParaRPr lang="en-US" dirty="0"/>
          </a:p>
          <a:p>
            <a:r>
              <a:rPr lang="hr-HR" dirty="0"/>
              <a:t>👉 Ovaj pristup olakšava čitanje koda te smanjuje broj linija potrebnih za manipulaciju DOM-om, u usporedbi s tradicionalnim pristupom korištenja document.createElement().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CCA476-5BA2-0381-EDE5-08C144507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0598" y="2960972"/>
            <a:ext cx="42005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0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E4482-1464-5E6F-601E-08FA6045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923A25-DB01-B8D8-0812-1F30739056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JSX I BABEL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4EA68F-717C-CAC4-5412-114FEC16E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1065" y="1057188"/>
            <a:ext cx="4095135" cy="21389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F024AFA-21FC-BBA3-EF0B-43B27183062B}"/>
              </a:ext>
            </a:extLst>
          </p:cNvPr>
          <p:cNvGrpSpPr/>
          <p:nvPr/>
        </p:nvGrpSpPr>
        <p:grpSpPr>
          <a:xfrm>
            <a:off x="1119648" y="1879964"/>
            <a:ext cx="1962150" cy="771525"/>
            <a:chOff x="1119648" y="1559373"/>
            <a:chExt cx="1962150" cy="7715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FD28A87-BB5E-6A5E-015C-DD65ED136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9648" y="1559373"/>
              <a:ext cx="1752600" cy="4381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8CE5B28-5366-E6DF-00AD-961248E5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19648" y="1997523"/>
              <a:ext cx="1962150" cy="333375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E85F0C5A-C198-902B-867B-C12C441C74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648" y="2745147"/>
            <a:ext cx="1781175" cy="342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FB6FDBC-B88E-2AED-A0DE-D29586F7C4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648" y="3124917"/>
            <a:ext cx="4257675" cy="3333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FA5781-BDAB-CD83-1BD9-3BCA74BBD7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9648" y="3819525"/>
            <a:ext cx="2933700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981567F-B142-B904-1500-D8CD86D48C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8223" y="4775907"/>
            <a:ext cx="2876550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4E4477-17BE-DD27-2782-63747B57B7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6000" y="4210050"/>
            <a:ext cx="5619750" cy="7239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4D2D546-AAFE-AD60-C088-0C58ABD367F8}"/>
              </a:ext>
            </a:extLst>
          </p:cNvPr>
          <p:cNvSpPr txBox="1"/>
          <p:nvPr/>
        </p:nvSpPr>
        <p:spPr>
          <a:xfrm>
            <a:off x="988449" y="1113736"/>
            <a:ext cx="57982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U JSX-u mogu se umetnuti samo izrazi (koji vraćaju vrijednost), a ne izjave (if, switch, itd.) </a:t>
            </a:r>
          </a:p>
        </p:txBody>
      </p:sp>
    </p:spTree>
    <p:extLst>
      <p:ext uri="{BB962C8B-B14F-4D97-AF65-F5344CB8AC3E}">
        <p14:creationId xmlns:p14="http://schemas.microsoft.com/office/powerpoint/2010/main" val="393959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526EB-C0FB-07EB-C443-6323774F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C9B66-326A-BECF-F544-C78128EA0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676276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8EDB9B-97BE-72CA-902E-1A81A05CE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52600"/>
            <a:ext cx="3932237" cy="47117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hr-HR" b="1" dirty="0"/>
              <a:t>Zadatak: Kreiranje React aplikacije s dinamičkim sadržajem</a:t>
            </a:r>
            <a:endParaRPr lang="en-US" b="1" dirty="0"/>
          </a:p>
          <a:p>
            <a:pPr>
              <a:buNone/>
            </a:pPr>
            <a:r>
              <a:rPr lang="hr-HR" b="1" dirty="0"/>
              <a:t>Forkaj i pripremi projekt</a:t>
            </a:r>
            <a:endParaRPr lang="hr-HR" dirty="0"/>
          </a:p>
          <a:p>
            <a:r>
              <a:rPr lang="hr-HR" b="1" dirty="0"/>
              <a:t>Postavi osnovnu strukturu aplikacije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datoteci index.js importaj module React i ReactDOM</a:t>
            </a:r>
            <a:r>
              <a:rPr lang="en-US" dirty="0">
                <a:solidFill>
                  <a:schemeClr val="bg1"/>
                </a:solidFill>
              </a:rPr>
              <a:t> I App.js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Kreiraj JSX kod koji će se prikazivati</a:t>
            </a:r>
            <a:r>
              <a:rPr lang="en-US" b="1" dirty="0"/>
              <a:t> text </a:t>
            </a:r>
            <a:r>
              <a:rPr lang="en-US" b="1" dirty="0" err="1"/>
              <a:t>sa</a:t>
            </a:r>
            <a:r>
              <a:rPr lang="en-US" b="1" dirty="0"/>
              <a:t> </a:t>
            </a:r>
            <a:r>
              <a:rPr lang="en-US" b="1" dirty="0" err="1"/>
              <a:t>slike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 metodi za prikazivanje (renderiranje), omotaj sve HTML elemente unutar jednog div elementa.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dva HTML paragrafa: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Prvi paragraf treba sadržavati tekst "Created by ..." te umetnuti ime autora preko varijable.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Drugi paragraf treba sadržavati tekst "Copyright ©" te dinamički prikazati trenutačnu godinu.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Umetni dinamički sadržaj pomoću JavaScript izraza: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Definiraj varijablu koja sadrži tvoje ime.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dirty="0">
                <a:solidFill>
                  <a:schemeClr val="bg1"/>
                </a:solidFill>
              </a:rPr>
              <a:t>Kreiraj novi objekt tipa Date i pomoću odgovarajuće metode dohvati trenutačnu godinu.</a:t>
            </a:r>
            <a:br>
              <a:rPr lang="hr-HR" dirty="0">
                <a:solidFill>
                  <a:schemeClr val="bg1"/>
                </a:solidFill>
              </a:rPr>
            </a:br>
            <a:r>
              <a:rPr lang="hr-HR" i="1" dirty="0">
                <a:solidFill>
                  <a:schemeClr val="bg1"/>
                </a:solidFill>
              </a:rPr>
              <a:t>Napomena: Ne zaboravi dodati zagrade kod poziva metode!</a:t>
            </a:r>
            <a:endParaRPr lang="hr-HR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hr-HR" b="1" dirty="0"/>
              <a:t>Prikaži sadržaj u DOM-u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/>
              <a:t>Testiraj i ispravi eventualne greške</a:t>
            </a:r>
            <a:endParaRPr lang="hr-H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D2E107-AF25-9C0E-6EA3-54FE794D1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604" y="2724150"/>
            <a:ext cx="142875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24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755A-8E77-1AB7-0F0A-5FF69DCF7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A5CB1F-8C9E-DC34-23FF-1D029477EB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REACT – STYLING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CFB4C6-4D39-08A7-4A82-AEF3310AEAA1}"/>
              </a:ext>
            </a:extLst>
          </p:cNvPr>
          <p:cNvSpPr txBox="1"/>
          <p:nvPr/>
        </p:nvSpPr>
        <p:spPr>
          <a:xfrm>
            <a:off x="1120877" y="1397675"/>
            <a:ext cx="45277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👉</a:t>
            </a:r>
            <a:r>
              <a:rPr lang="en-US" dirty="0"/>
              <a:t> </a:t>
            </a:r>
            <a:r>
              <a:rPr lang="hr-HR" b="1" dirty="0"/>
              <a:t>Atributi s više riječi moraju biti napisani u camelCase notaciji</a:t>
            </a:r>
            <a:br>
              <a:rPr lang="en-US" b="1" dirty="0"/>
            </a:b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Primjeri: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contentEditable</a:t>
            </a:r>
            <a:r>
              <a:rPr lang="hr-HR" dirty="0"/>
              <a:t> umjesto </a:t>
            </a:r>
            <a:r>
              <a:rPr lang="hr-HR" b="1" dirty="0"/>
              <a:t>contenteditable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spellCheck</a:t>
            </a:r>
            <a:r>
              <a:rPr lang="hr-HR" dirty="0"/>
              <a:t> umjesto spellcheck</a:t>
            </a:r>
          </a:p>
          <a:p>
            <a:r>
              <a:rPr lang="hr-HR" dirty="0"/>
              <a:t>Korištenje ispravnih notacija omogućuje da React pravilno interpretira vrijednosti.</a:t>
            </a:r>
          </a:p>
          <a:p>
            <a:pPr>
              <a:buNone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55C10-0155-E4E5-CF46-BC558C6C4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45361"/>
            <a:ext cx="29718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BE5CA-68A5-AC87-B0EB-079F0C8F5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7859"/>
            <a:ext cx="3143250" cy="323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86A2A0-1603-B99F-195E-F9D26845E1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5037" y="2671762"/>
            <a:ext cx="31337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5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1012</Words>
  <Application>Microsoft Office PowerPoint</Application>
  <PresentationFormat>Widescreen</PresentationFormat>
  <Paragraphs>118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Open Sans</vt:lpstr>
      <vt:lpstr>Open Sans Semibold</vt:lpstr>
      <vt:lpstr>Wingdings</vt:lpstr>
      <vt:lpstr>Office Theme</vt:lpstr>
      <vt:lpstr>Uvod u REACT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186</cp:revision>
  <dcterms:created xsi:type="dcterms:W3CDTF">2021-08-14T09:32:24Z</dcterms:created>
  <dcterms:modified xsi:type="dcterms:W3CDTF">2025-03-27T13:56:09Z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