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60" d="100"/>
          <a:sy n="60" d="100"/>
        </p:scale>
        <p:origin x="24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10.3.2025.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40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10.3.2025.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language that drives the web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879D7-931E-EB81-4EDA-C77B3F4F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3EDBE-4162-8E4F-6C3D-DD33B0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VARIABLE NAMING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EF097-C413-AF47-4BE0-73EA3A6A05FF}"/>
              </a:ext>
            </a:extLst>
          </p:cNvPr>
          <p:cNvSpPr txBox="1"/>
          <p:nvPr/>
        </p:nvSpPr>
        <p:spPr>
          <a:xfrm>
            <a:off x="6375915" y="256048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CD9F0-AB31-8A8D-A3FC-D6B7D146BFD4}"/>
              </a:ext>
            </a:extLst>
          </p:cNvPr>
          <p:cNvSpPr txBox="1"/>
          <p:nvPr/>
        </p:nvSpPr>
        <p:spPr>
          <a:xfrm>
            <a:off x="454134" y="252947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CBD7-0582-AB35-D642-CC680828F0BC}"/>
              </a:ext>
            </a:extLst>
          </p:cNvPr>
          <p:cNvSpPr txBox="1"/>
          <p:nvPr/>
        </p:nvSpPr>
        <p:spPr>
          <a:xfrm>
            <a:off x="325598" y="3032789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7409-B124-1575-72DB-158DE7884984}"/>
              </a:ext>
            </a:extLst>
          </p:cNvPr>
          <p:cNvSpPr txBox="1"/>
          <p:nvPr/>
        </p:nvSpPr>
        <p:spPr>
          <a:xfrm>
            <a:off x="6208946" y="304445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DCC87-BD41-75BA-F83B-590D4E213B66}"/>
              </a:ext>
            </a:extLst>
          </p:cNvPr>
          <p:cNvSpPr txBox="1"/>
          <p:nvPr/>
        </p:nvSpPr>
        <p:spPr>
          <a:xfrm>
            <a:off x="532592" y="579904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2BD04-1AF1-C327-7AB7-4E90F6E2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77" y="3737586"/>
            <a:ext cx="30480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26CA-5DD9-8B21-8C90-2492E507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1028E-2314-1126-7196-205DECEC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LENGTH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9F03-7976-79EC-94D6-BCFE27215AA7}"/>
              </a:ext>
            </a:extLst>
          </p:cNvPr>
          <p:cNvSpPr txBox="1"/>
          <p:nvPr/>
        </p:nvSpPr>
        <p:spPr>
          <a:xfrm>
            <a:off x="6375915" y="256048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EC9C0-9DDE-DB48-800F-BB7DD381FB5D}"/>
              </a:ext>
            </a:extLst>
          </p:cNvPr>
          <p:cNvSpPr txBox="1"/>
          <p:nvPr/>
        </p:nvSpPr>
        <p:spPr>
          <a:xfrm>
            <a:off x="261430" y="2452759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07FF2-56E4-7B9F-B99B-57FCAA4E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9" y="3404217"/>
            <a:ext cx="22955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340E8-4F4C-1373-32CB-59714FD5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22" y="4969697"/>
            <a:ext cx="3485544" cy="1254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6EB53-74EF-9BEE-4913-07F67ABE3887}"/>
              </a:ext>
            </a:extLst>
          </p:cNvPr>
          <p:cNvSpPr txBox="1"/>
          <p:nvPr/>
        </p:nvSpPr>
        <p:spPr>
          <a:xfrm>
            <a:off x="6375915" y="3260997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01A45-C0FA-660A-182A-A54263414F52}"/>
              </a:ext>
            </a:extLst>
          </p:cNvPr>
          <p:cNvSpPr txBox="1"/>
          <p:nvPr/>
        </p:nvSpPr>
        <p:spPr>
          <a:xfrm>
            <a:off x="322789" y="451974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commenting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49A6A-24F6-6DF2-4234-AAFDF11EF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89" y="4996796"/>
            <a:ext cx="2581275" cy="428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E05B7A-C5CF-5C7D-9EA2-C7CDD8385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89" y="5556997"/>
            <a:ext cx="1143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A5588-BA6F-579F-30E3-880B3867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C6183-C228-D383-699A-C6ADB90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SLICE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813F1-C422-590D-677E-F72AC6F96FFB}"/>
              </a:ext>
            </a:extLst>
          </p:cNvPr>
          <p:cNvSpPr txBox="1"/>
          <p:nvPr/>
        </p:nvSpPr>
        <p:spPr>
          <a:xfrm>
            <a:off x="6375915" y="256048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A72B8-5A2D-8E2A-419F-BC9520F608FE}"/>
              </a:ext>
            </a:extLst>
          </p:cNvPr>
          <p:cNvSpPr txBox="1"/>
          <p:nvPr/>
        </p:nvSpPr>
        <p:spPr>
          <a:xfrm>
            <a:off x="244525" y="2518622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93C26-6419-B15C-38AF-AC410365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3" y="3581460"/>
            <a:ext cx="3057525" cy="90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D5A6C-9938-E260-D37B-392914C4A734}"/>
              </a:ext>
            </a:extLst>
          </p:cNvPr>
          <p:cNvSpPr txBox="1"/>
          <p:nvPr/>
        </p:nvSpPr>
        <p:spPr>
          <a:xfrm>
            <a:off x="244525" y="4810509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0FE79-89F9-B041-F46F-3A545073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6" y="5259133"/>
            <a:ext cx="2466975" cy="361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BAAD84-06FE-A079-63C9-1139DE4CCC09}"/>
              </a:ext>
            </a:extLst>
          </p:cNvPr>
          <p:cNvSpPr txBox="1"/>
          <p:nvPr/>
        </p:nvSpPr>
        <p:spPr>
          <a:xfrm>
            <a:off x="6375915" y="3149564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443149-A902-74A6-AB69-AF8E7C44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840" y="4799056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37499C6-1199-2E07-A779-54DFEE818891}"/>
              </a:ext>
            </a:extLst>
          </p:cNvPr>
          <p:cNvSpPr txBox="1">
            <a:spLocks/>
          </p:cNvSpPr>
          <p:nvPr/>
        </p:nvSpPr>
        <p:spPr>
          <a:xfrm>
            <a:off x="1406112" y="2522013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FB6684-25C1-F874-36DF-0A181DB6D123}"/>
              </a:ext>
            </a:extLst>
          </p:cNvPr>
          <p:cNvSpPr txBox="1">
            <a:spLocks/>
          </p:cNvSpPr>
          <p:nvPr/>
        </p:nvSpPr>
        <p:spPr>
          <a:xfrm>
            <a:off x="5850062" y="2522013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carpet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kompajlirani jezik </a:t>
            </a:r>
            <a:r>
              <a:rPr lang="hr-HR" dirty="0"/>
              <a:t>– Prvo se kompajlira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29B4-0C24-7071-D5D3-374FEECF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9A585-2D64-70DA-02CE-7568DE4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FIRST STEPS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04EB7-39F3-6936-7C22-106CFC46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65" y="2184233"/>
            <a:ext cx="3067050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94313-B478-FA68-1983-4D4C6608D908}"/>
              </a:ext>
            </a:extLst>
          </p:cNvPr>
          <p:cNvSpPr txBox="1"/>
          <p:nvPr/>
        </p:nvSpPr>
        <p:spPr>
          <a:xfrm>
            <a:off x="566499" y="25823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52D3F-A97B-F7C5-A283-0087CB6D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65" y="3890962"/>
            <a:ext cx="3608868" cy="70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A90D8-4166-D865-5A3F-C60E9D73F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465" y="5048884"/>
            <a:ext cx="3883321" cy="9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64F58-F0F3-0D3E-DCD6-7DD444C6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D900B-55EC-DB48-C806-2CC37C4C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INTEGRATION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B6EE4-1E3D-9C7B-D1BD-CF7EA3469AC9}"/>
              </a:ext>
            </a:extLst>
          </p:cNvPr>
          <p:cNvSpPr txBox="1"/>
          <p:nvPr/>
        </p:nvSpPr>
        <p:spPr>
          <a:xfrm>
            <a:off x="622122" y="3599118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4B4B-69FE-02CE-1262-F4B3462F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50" y="3032220"/>
            <a:ext cx="2324100" cy="4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15736-0860-F099-28F2-3EDAB39F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28" y="3032220"/>
            <a:ext cx="2324100" cy="248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22867-565F-55BB-ADE1-01B58E891584}"/>
              </a:ext>
            </a:extLst>
          </p:cNvPr>
          <p:cNvSpPr txBox="1"/>
          <p:nvPr/>
        </p:nvSpPr>
        <p:spPr>
          <a:xfrm>
            <a:off x="6096000" y="5645029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864DF-4A93-D6E7-2F8E-EB97D0FDF40B}"/>
              </a:ext>
            </a:extLst>
          </p:cNvPr>
          <p:cNvSpPr txBox="1"/>
          <p:nvPr/>
        </p:nvSpPr>
        <p:spPr>
          <a:xfrm>
            <a:off x="718608" y="2275571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</a:t>
            </a:r>
            <a:r>
              <a:rPr lang="en-US" dirty="0" err="1"/>
              <a:t>Javascript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172BC-85C5-A170-990E-DF746CBEF950}"/>
              </a:ext>
            </a:extLst>
          </p:cNvPr>
          <p:cNvSpPr txBox="1"/>
          <p:nvPr/>
        </p:nvSpPr>
        <p:spPr>
          <a:xfrm>
            <a:off x="6096000" y="2275571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 </a:t>
            </a:r>
            <a:r>
              <a:rPr lang="en-US" dirty="0" err="1"/>
              <a:t>Javascript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473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C2C47-7523-4703-926A-D0B789C9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D63CBA-8E68-F0D7-D6E4-98F94B4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INTEGRATION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54220-F179-BB83-8B68-01B80F137B92}"/>
              </a:ext>
            </a:extLst>
          </p:cNvPr>
          <p:cNvSpPr txBox="1"/>
          <p:nvPr/>
        </p:nvSpPr>
        <p:spPr>
          <a:xfrm>
            <a:off x="718608" y="2275571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 </a:t>
            </a:r>
            <a:r>
              <a:rPr lang="en-US" dirty="0" err="1"/>
              <a:t>Javascript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AEAC4-1028-AEC2-2721-23E29C579B55}"/>
              </a:ext>
            </a:extLst>
          </p:cNvPr>
          <p:cNvSpPr txBox="1"/>
          <p:nvPr/>
        </p:nvSpPr>
        <p:spPr>
          <a:xfrm>
            <a:off x="653570" y="4731620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288AF-1C3B-0DED-E17D-1E9CE8C6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7952"/>
            <a:ext cx="2417037" cy="1718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E5D6D-AE26-FED8-60DC-CC3EB237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05" y="2479081"/>
            <a:ext cx="3476625" cy="75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A6288-CDA6-65A0-A0DA-2475DD7BB97A}"/>
              </a:ext>
            </a:extLst>
          </p:cNvPr>
          <p:cNvSpPr txBox="1"/>
          <p:nvPr/>
        </p:nvSpPr>
        <p:spPr>
          <a:xfrm>
            <a:off x="6186488" y="3756969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BDDB29-3A6B-10AF-EE6C-FCD768F6B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205" y="3318050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73E7C-DD4B-3C74-61CF-A97EC434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DB788-9E6C-416D-B982-A3AE8096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INTEGRATION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0F8FE-6982-063B-D53C-0FAF3E6E3089}"/>
              </a:ext>
            </a:extLst>
          </p:cNvPr>
          <p:cNvSpPr txBox="1"/>
          <p:nvPr/>
        </p:nvSpPr>
        <p:spPr>
          <a:xfrm>
            <a:off x="7854453" y="200303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0129A7-9D72-99C8-1295-F353D400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60" y="2422133"/>
            <a:ext cx="2952750" cy="952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0D06B-27AA-E908-4DA3-32678F78CAFE}"/>
              </a:ext>
            </a:extLst>
          </p:cNvPr>
          <p:cNvSpPr txBox="1"/>
          <p:nvPr/>
        </p:nvSpPr>
        <p:spPr>
          <a:xfrm>
            <a:off x="7854453" y="4398818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8A64A-D04E-9A1F-410C-007FAC7625A2}"/>
              </a:ext>
            </a:extLst>
          </p:cNvPr>
          <p:cNvSpPr txBox="1"/>
          <p:nvPr/>
        </p:nvSpPr>
        <p:spPr>
          <a:xfrm>
            <a:off x="237718" y="218769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3B691-9EFD-1DCD-A124-5B6807773EEA}"/>
              </a:ext>
            </a:extLst>
          </p:cNvPr>
          <p:cNvSpPr txBox="1"/>
          <p:nvPr/>
        </p:nvSpPr>
        <p:spPr>
          <a:xfrm>
            <a:off x="237718" y="414321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318E4-5AC4-4880-218C-D46B24AB5938}"/>
              </a:ext>
            </a:extLst>
          </p:cNvPr>
          <p:cNvSpPr txBox="1"/>
          <p:nvPr/>
        </p:nvSpPr>
        <p:spPr>
          <a:xfrm>
            <a:off x="237718" y="529558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B0D85-0705-8F58-0BB2-C61B7542F0C3}"/>
              </a:ext>
            </a:extLst>
          </p:cNvPr>
          <p:cNvSpPr txBox="1"/>
          <p:nvPr/>
        </p:nvSpPr>
        <p:spPr>
          <a:xfrm>
            <a:off x="289855" y="320517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DE62CD-7012-1CD8-AE11-DB37809B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66" y="2126854"/>
            <a:ext cx="3152775" cy="4476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E21F80-3F9F-95D7-CE13-1726A19BE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521" y="3021430"/>
            <a:ext cx="2695575" cy="590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491BDF-5DA6-3A69-9450-F93BA9D82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466" y="4094442"/>
            <a:ext cx="2495550" cy="6381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4271E5-EB13-40CD-9C9E-10D23556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466" y="5295580"/>
            <a:ext cx="2390775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C3384D-D110-E1BA-7B36-50C23BA80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1760" y="3467625"/>
            <a:ext cx="4000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7D873-4F82-340C-8297-A40CE8EF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F4A2-C023-D146-05AD-33F7CC47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VARIABLE</a:t>
            </a:r>
            <a:endParaRPr lang="hr-H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13DCEC-5449-F365-E895-FC43EC9CFA57}"/>
              </a:ext>
            </a:extLst>
          </p:cNvPr>
          <p:cNvGrpSpPr/>
          <p:nvPr/>
        </p:nvGrpSpPr>
        <p:grpSpPr>
          <a:xfrm>
            <a:off x="838200" y="3934704"/>
            <a:ext cx="6145618" cy="756942"/>
            <a:chOff x="517451" y="2301027"/>
            <a:chExt cx="6145618" cy="7569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F7AC4D-E349-EE96-6ECA-76BF1B8FE91A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AEADA7-A422-34E0-540E-00270D43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4C0A8-E088-66D5-1735-18DC91E73F93}"/>
              </a:ext>
            </a:extLst>
          </p:cNvPr>
          <p:cNvGrpSpPr/>
          <p:nvPr/>
        </p:nvGrpSpPr>
        <p:grpSpPr>
          <a:xfrm>
            <a:off x="8159160" y="3029455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C05283-E1C6-3C1E-1462-C6036150B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CED06D-8C0A-2C2E-B253-20C6CFEE2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479EEAC-1002-5986-22F0-33E22BFC209A}"/>
              </a:ext>
            </a:extLst>
          </p:cNvPr>
          <p:cNvSpPr txBox="1"/>
          <p:nvPr/>
        </p:nvSpPr>
        <p:spPr>
          <a:xfrm>
            <a:off x="8159160" y="248764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5AB05-B13B-1FFD-AE77-388B7744F948}"/>
              </a:ext>
            </a:extLst>
          </p:cNvPr>
          <p:cNvSpPr txBox="1"/>
          <p:nvPr/>
        </p:nvSpPr>
        <p:spPr>
          <a:xfrm>
            <a:off x="838200" y="4870557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68818-1718-2F5C-7AB1-03F1A80D07A7}"/>
              </a:ext>
            </a:extLst>
          </p:cNvPr>
          <p:cNvSpPr txBox="1"/>
          <p:nvPr/>
        </p:nvSpPr>
        <p:spPr>
          <a:xfrm>
            <a:off x="838200" y="2147830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81061A-3CA1-B2D3-F5AB-571BFD7E9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91" y="5416297"/>
            <a:ext cx="5676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1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DBB1-7DA2-C131-6427-08740951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B1B8D-542D-0869-43AE-4C6E7C69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VARIABLE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4962F-64A4-1E44-95C3-F010E5235D67}"/>
              </a:ext>
            </a:extLst>
          </p:cNvPr>
          <p:cNvSpPr txBox="1"/>
          <p:nvPr/>
        </p:nvSpPr>
        <p:spPr>
          <a:xfrm>
            <a:off x="6375915" y="256048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F1722-253D-7496-B07A-20A87FB09C46}"/>
              </a:ext>
            </a:extLst>
          </p:cNvPr>
          <p:cNvSpPr txBox="1"/>
          <p:nvPr/>
        </p:nvSpPr>
        <p:spPr>
          <a:xfrm>
            <a:off x="373725" y="3262365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01468-07FB-4695-FBE9-3B9AAA0C557A}"/>
              </a:ext>
            </a:extLst>
          </p:cNvPr>
          <p:cNvSpPr txBox="1"/>
          <p:nvPr/>
        </p:nvSpPr>
        <p:spPr>
          <a:xfrm>
            <a:off x="6257073" y="3274026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0B8FE-3DD9-97DE-1E6D-27D7DDE2ED99}"/>
              </a:ext>
            </a:extLst>
          </p:cNvPr>
          <p:cNvSpPr txBox="1"/>
          <p:nvPr/>
        </p:nvSpPr>
        <p:spPr>
          <a:xfrm>
            <a:off x="454134" y="252947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D482FC-F8EF-9F75-7B20-CA96583A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3" y="4182666"/>
            <a:ext cx="5166911" cy="1716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AD4A99-E265-0070-1068-83CF5111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38" y="4166252"/>
            <a:ext cx="6145618" cy="17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2C1E-EB4E-2055-49E6-0DB7A3EB6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E59824-78E5-8439-8D8A-7D72EE10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VARIABLE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04AFC-7846-823F-A0B9-D768D5E73D43}"/>
              </a:ext>
            </a:extLst>
          </p:cNvPr>
          <p:cNvSpPr txBox="1"/>
          <p:nvPr/>
        </p:nvSpPr>
        <p:spPr>
          <a:xfrm>
            <a:off x="6375915" y="256048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E13A7-7EA6-C74D-4B7B-FB15E281D02A}"/>
              </a:ext>
            </a:extLst>
          </p:cNvPr>
          <p:cNvSpPr txBox="1"/>
          <p:nvPr/>
        </p:nvSpPr>
        <p:spPr>
          <a:xfrm>
            <a:off x="454134" y="252947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53B4D-3654-5223-C39F-F05F71023092}"/>
              </a:ext>
            </a:extLst>
          </p:cNvPr>
          <p:cNvSpPr txBox="1"/>
          <p:nvPr/>
        </p:nvSpPr>
        <p:spPr>
          <a:xfrm>
            <a:off x="293514" y="3048627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A7C8-C94C-6D25-4EC1-258F1981B060}"/>
              </a:ext>
            </a:extLst>
          </p:cNvPr>
          <p:cNvSpPr txBox="1"/>
          <p:nvPr/>
        </p:nvSpPr>
        <p:spPr>
          <a:xfrm>
            <a:off x="293514" y="4651606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392CE-7381-07D7-B39A-1A454DB3C2CC}"/>
              </a:ext>
            </a:extLst>
          </p:cNvPr>
          <p:cNvSpPr txBox="1"/>
          <p:nvPr/>
        </p:nvSpPr>
        <p:spPr>
          <a:xfrm>
            <a:off x="6268213" y="3009576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4EDB1-B070-8CBC-F9E2-F7642C2F163F}"/>
              </a:ext>
            </a:extLst>
          </p:cNvPr>
          <p:cNvSpPr txBox="1"/>
          <p:nvPr/>
        </p:nvSpPr>
        <p:spPr>
          <a:xfrm>
            <a:off x="6154799" y="4600894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C73DF7-D8A3-6A83-E4E5-4A0116E7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8" y="3665011"/>
            <a:ext cx="4752975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0ED380-FB68-EE5B-493A-C08BCDA8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68" y="3626123"/>
            <a:ext cx="5876925" cy="885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E1DAED-3548-5E46-F6B8-1386E9AF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8" y="5322133"/>
            <a:ext cx="27813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8492A1-07D7-9F1B-79F4-F771193A3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70" y="5124114"/>
            <a:ext cx="5000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08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377</TotalTime>
  <Words>901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JAVASCRIPT</vt:lpstr>
      <vt:lpstr>JAVASCRIPT</vt:lpstr>
      <vt:lpstr>JAVASCRIPT – FIRST STEPS</vt:lpstr>
      <vt:lpstr>JAVASCRIPT – INTEGRATION</vt:lpstr>
      <vt:lpstr>JAVASCRIPT – INTEGRATION</vt:lpstr>
      <vt:lpstr>JAVASCRIPT – INTEGRATION</vt:lpstr>
      <vt:lpstr>JAVASCRIPT – VARIABLE</vt:lpstr>
      <vt:lpstr>JAVASCRIPT – VARIABLE</vt:lpstr>
      <vt:lpstr>JAVASCRIPT – VARIABLE</vt:lpstr>
      <vt:lpstr>JAVASCRIPT – VARIABLE NAMING</vt:lpstr>
      <vt:lpstr>JAVASCRIPT – LENGTH</vt:lpstr>
      <vt:lpstr>JAVASCRIPT – SLICE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 Duvnjak</cp:lastModifiedBy>
  <cp:revision>89</cp:revision>
  <dcterms:created xsi:type="dcterms:W3CDTF">2024-02-12T13:35:47Z</dcterms:created>
  <dcterms:modified xsi:type="dcterms:W3CDTF">2025-03-10T21:02:47Z</dcterms:modified>
</cp:coreProperties>
</file>