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410" r:id="rId15"/>
    <p:sldId id="388" r:id="rId16"/>
    <p:sldId id="389" r:id="rId17"/>
    <p:sldId id="395" r:id="rId18"/>
    <p:sldId id="398" r:id="rId19"/>
    <p:sldId id="397" r:id="rId20"/>
    <p:sldId id="411" r:id="rId21"/>
    <p:sldId id="396" r:id="rId22"/>
    <p:sldId id="399" r:id="rId23"/>
    <p:sldId id="400" r:id="rId24"/>
    <p:sldId id="401" r:id="rId25"/>
    <p:sldId id="402" r:id="rId26"/>
    <p:sldId id="404" r:id="rId27"/>
    <p:sldId id="405" r:id="rId28"/>
    <p:sldId id="406" r:id="rId29"/>
    <p:sldId id="407" r:id="rId30"/>
    <p:sldId id="390" r:id="rId31"/>
    <p:sldId id="393" r:id="rId32"/>
    <p:sldId id="408" r:id="rId33"/>
    <p:sldId id="412" r:id="rId34"/>
    <p:sldId id="4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410"/>
            <p14:sldId id="388"/>
            <p14:sldId id="389"/>
            <p14:sldId id="395"/>
            <p14:sldId id="398"/>
            <p14:sldId id="397"/>
            <p14:sldId id="411"/>
            <p14:sldId id="396"/>
            <p14:sldId id="399"/>
            <p14:sldId id="400"/>
            <p14:sldId id="401"/>
            <p14:sldId id="402"/>
            <p14:sldId id="404"/>
            <p14:sldId id="405"/>
            <p14:sldId id="406"/>
            <p14:sldId id="407"/>
            <p14:sldId id="390"/>
            <p14:sldId id="393"/>
            <p14:sldId id="408"/>
            <p14:sldId id="412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2D7-3D49-043D-86E0-F790EA68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A1907-06F8-D8D8-D271-C83A748AD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33E94-2072-19F3-62D9-EFD40D07C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https://docs.google.com/document/d/1iOxlBd63WG4rDuyEodS3I69lpM60IxLilB6mgGbCUgU/edit?usp=sharing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7AA3-47B4-DEB7-E810-69CCEF8F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https://docs.google.com/document/d/1i--zRsM3qWEkR8TV0YO4KKkDKm3CCpY5TM1wmCBNG5M/edit?usp=sharing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8446-1B21-6877-CBB5-AAFE95135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63B930-92A4-2EFE-9069-ED482733A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D5154-E395-0A4C-ABB3-6EB7BAA004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AC09D-AC5A-C0D6-99A2-14510776B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25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https://docs.google.com/document/d/1sg1P-OaHvvqpU4esAPm74g1JixzMHOjvKWTIfHrJdxc/edit?usp=sharing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r-HR" dirty="0"/>
              <a:t>https://docs.google.com/document/d/1zKC2AqkcjIkm3VYRt_GC1lc5C3WkbGBK1z_kbT26Ses/edit?usp=sharing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https://docs.google.com/document/d/1yj9ZgRMeeVH-M-Khr318v2uXekogUSFAQFC9KAqBhvo/edit?usp=sharing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0BDE0-FEB3-F697-BE18-9C0C72A0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BD1F2-11C7-A903-6D71-5383BC43C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7F5DE-8252-DA09-32D2-CD7F47C36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https://docs.google.com/document/d/1v11ex24b5KZ5C7AVHrSNdipiSX8wOAPqtwGSeYseo_g/edit?tab=t.0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6D474-39EF-1D44-0DFE-53953A8EF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7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https://docs.google.com/document/d/1DFs5Y93wuRjF9xnY9SWvMOreWY7Lro_Yj7_f7Ix16VY/edit?usp=sharing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03/06/2025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8B7F2-967C-1634-8524-15E0B536B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B774-607E-E1B6-80C0-C8203481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B784-377E-FEC1-FDE6-77919365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  <a:p>
            <a:endParaRPr lang="en-US" dirty="0"/>
          </a:p>
          <a:p>
            <a:r>
              <a:rPr lang="hr-HR" dirty="0"/>
              <a:t>https://docs.google.com/document/d/1iOxlBd63WG4rDuyEodS3I69lpM60IxLilB6mgGbCUgU/edit?usp=sharing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45091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18484" y="1870134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97840" y="428168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83" y="3167390"/>
            <a:ext cx="4220210" cy="2596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1:1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https://docs.google.com/document/d/1i--zRsM3qWEkR8TV0YO4KKkDKm3CCpY5TM1wmCBNG5M/edit?usp=sharing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80B9A-ACE7-4410-18CF-3FF06486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839" y="2107769"/>
            <a:ext cx="6076048" cy="230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FEC43-427B-ABE8-F398-F825B91F4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540A-3959-2A39-B1F5-7FB71C48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14F10E-7156-A5DF-B027-C4F9F7823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2695E-9D87-97C9-68DB-02F0D3D4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8B03FF-CBA5-B3EA-CACC-188B79CD3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60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875071" y="2848583"/>
            <a:ext cx="2883267" cy="2251016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97" y="3068504"/>
            <a:ext cx="3858469" cy="1897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848583"/>
            <a:ext cx="3909845" cy="862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911461"/>
            <a:ext cx="2463068" cy="1361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1:M</a:t>
            </a:r>
          </a:p>
          <a:p>
            <a:r>
              <a:rPr lang="hr-HR" dirty="0"/>
              <a:t>https://docs.google.com/document/d/1sg1P-OaHvvqpU4esAPm74g1JixzMHOjvKWTIfHrJdxc/edit?usp=sharing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EC362-D94F-15D6-3317-7F8303B4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85" y="2271712"/>
            <a:ext cx="641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</a:t>
            </a:r>
            <a:r>
              <a:rPr lang="en-US" dirty="0"/>
              <a:t>M</a:t>
            </a:r>
            <a:r>
              <a:rPr lang="hr-HR" dirty="0"/>
              <a:t>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M:M</a:t>
            </a:r>
          </a:p>
          <a:p>
            <a:endParaRPr lang="en-US" dirty="0"/>
          </a:p>
          <a:p>
            <a:r>
              <a:rPr lang="hr-HR" dirty="0"/>
              <a:t>https://docs.google.com/document/d/1zKC2AqkcjIkm3VYRt_GC1lc5C3WkbGBK1z_kbT26Ses/edit?usp=sharing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345EB-1DF1-8F7F-6FC1-5FB525BE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17" y="2175368"/>
            <a:ext cx="6086583" cy="188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POVEZIVANJE SA BAZOM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34" y="2340343"/>
            <a:ext cx="2734466" cy="27895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713" y="2340343"/>
            <a:ext cx="3913646" cy="15602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72" y="2340343"/>
            <a:ext cx="3660535" cy="15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POVEZIVANJE SA BAZOM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UPDATE, DELETE, ORDER BY I ALTER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https://docs.google.com/document/d/1yj9ZgRMeeVH-M-Khr318v2uXekogUSFAQFC9KAqBhvo/edit?usp=sharing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378454" y="1170432"/>
            <a:ext cx="4631032" cy="453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600" dirty="0"/>
              <a:t>👉 </a:t>
            </a:r>
            <a:r>
              <a:rPr lang="hr-HR" sz="1600" b="1" dirty="0"/>
              <a:t>SQL (</a:t>
            </a:r>
            <a:r>
              <a:rPr lang="hr-HR" sz="1600" b="1" dirty="0" err="1"/>
              <a:t>Structured</a:t>
            </a:r>
            <a:r>
              <a:rPr lang="hr-HR" sz="1600" b="1" dirty="0"/>
              <a:t> </a:t>
            </a:r>
            <a:r>
              <a:rPr lang="hr-HR" sz="1600" b="1" dirty="0" err="1"/>
              <a:t>Query</a:t>
            </a:r>
            <a:r>
              <a:rPr lang="hr-HR" sz="1600" b="1" dirty="0"/>
              <a:t> </a:t>
            </a:r>
            <a:r>
              <a:rPr lang="hr-HR" sz="1600" b="1" dirty="0" err="1"/>
              <a:t>Language</a:t>
            </a:r>
            <a:r>
              <a:rPr lang="hr-HR" sz="1600" b="1" dirty="0"/>
              <a:t>)</a:t>
            </a:r>
            <a:r>
              <a:rPr lang="hr-HR" sz="1600" dirty="0"/>
              <a:t> je jezik koji omogućuje </a:t>
            </a:r>
            <a:r>
              <a:rPr lang="hr-HR" sz="1600" b="1" dirty="0"/>
              <a:t>upite nad strukturiranom bazom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👉Ove baze podataka postoje </a:t>
            </a:r>
            <a:r>
              <a:rPr lang="hr-HR" sz="1600" b="1" dirty="0"/>
              <a:t>desetljećima</a:t>
            </a:r>
            <a:r>
              <a:rPr lang="hr-HR" sz="1600" dirty="0"/>
              <a:t> i nazivaju se još i </a:t>
            </a:r>
            <a:r>
              <a:rPr lang="hr-HR" sz="1600" b="1" dirty="0"/>
              <a:t>relacijske baze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</a:t>
            </a:r>
            <a:r>
              <a:rPr lang="es-ES" sz="1600" dirty="0" err="1"/>
              <a:t>Podaci</a:t>
            </a:r>
            <a:r>
              <a:rPr lang="es-ES" sz="1600" dirty="0"/>
              <a:t> su </a:t>
            </a:r>
            <a:r>
              <a:rPr lang="es-ES" sz="1600" b="1" dirty="0" err="1"/>
              <a:t>organizirani</a:t>
            </a:r>
            <a:r>
              <a:rPr lang="es-ES" sz="1600" b="1" dirty="0"/>
              <a:t> u </a:t>
            </a:r>
            <a:r>
              <a:rPr lang="es-ES" sz="1600" b="1" dirty="0" err="1"/>
              <a:t>tablice</a:t>
            </a:r>
            <a:r>
              <a:rPr lang="es-ES" sz="1600" dirty="0"/>
              <a:t> (</a:t>
            </a:r>
            <a:r>
              <a:rPr lang="es-ES" sz="1600" dirty="0" err="1"/>
              <a:t>slično</a:t>
            </a:r>
            <a:r>
              <a:rPr lang="es-ES" sz="1600" dirty="0"/>
              <a:t> Excel </a:t>
            </a:r>
            <a:r>
              <a:rPr lang="es-ES" sz="1600" dirty="0" err="1"/>
              <a:t>tablicama</a:t>
            </a:r>
            <a:r>
              <a:rPr lang="es-ES" sz="1600" dirty="0"/>
              <a:t>).</a:t>
            </a:r>
          </a:p>
          <a:p>
            <a:pPr marL="15875" indent="0">
              <a:buNone/>
            </a:pPr>
            <a:r>
              <a:rPr lang="hr-HR" sz="1600" dirty="0"/>
              <a:t>👉Svaka tablica sadrži </a:t>
            </a:r>
            <a:r>
              <a:rPr lang="hr-HR" sz="1600" b="1" dirty="0"/>
              <a:t>stupce (kolone)</a:t>
            </a:r>
            <a:r>
              <a:rPr lang="hr-HR" sz="1600" dirty="0"/>
              <a:t> koji definiraju </a:t>
            </a:r>
            <a:r>
              <a:rPr lang="hr-HR" sz="1600" b="1" dirty="0"/>
              <a:t>tipove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</a:t>
            </a:r>
            <a:r>
              <a:rPr lang="pl-PL" sz="1600" dirty="0"/>
              <a:t>Svaki redak tablice je </a:t>
            </a:r>
            <a:r>
              <a:rPr lang="pl-PL" sz="1600" b="1" dirty="0"/>
              <a:t>novi zapis (record)</a:t>
            </a:r>
            <a:r>
              <a:rPr lang="pl-PL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Relacije između podataka omogućuju povezivanje tablica.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Svaki blog post ima ID korisnika koji ga je napisao (</a:t>
            </a:r>
            <a:r>
              <a:rPr lang="hr-HR" sz="1600" dirty="0" err="1"/>
              <a:t>foreign</a:t>
            </a:r>
            <a:r>
              <a:rPr lang="hr-HR" sz="1600" dirty="0"/>
              <a:t> </a:t>
            </a:r>
            <a:r>
              <a:rPr lang="hr-HR" sz="1600" dirty="0" err="1"/>
              <a:t>key</a:t>
            </a:r>
            <a:r>
              <a:rPr lang="hr-HR" sz="1600" dirty="0"/>
              <a:t>). 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AAD0E-B24A-B0E8-3EBA-B07269FE5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612A-EB4F-E922-02F9-AEC0DF13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7C8CCA-B3C6-4B5E-53A2-E2985C849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Napravite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API u Node.js-u</a:t>
            </a:r>
            <a:br>
              <a:rPr lang="en-US" dirty="0"/>
            </a:br>
            <a:br>
              <a:rPr lang="en-US" dirty="0"/>
            </a:br>
            <a:r>
              <a:rPr lang="hr-HR" dirty="0"/>
              <a:t>https://docs.google.com/document/d/1v11ex24b5KZ5C7AVHrSNdipiSX8wOAPqtwGSeYseo_g/edit?tab=t.0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E01D83-1D2E-F9DA-E067-074FD5C32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159" y="1743559"/>
            <a:ext cx="6356681" cy="24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377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en-US" sz="1200" dirty="0"/>
              <a:t>ZADATAK - https://docs.google.com/document/d/1DFs5Y93wuRjF9xnY9SWvMOreWY7Lro_Yj7_f7Ix16VY/edit?usp=sharing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en-US" b="1" dirty="0"/>
              <a:t> (</a:t>
            </a:r>
            <a:r>
              <a:rPr lang="en-US" b="1" dirty="0" err="1"/>
              <a:t>omiljena_hrana</a:t>
            </a:r>
            <a:r>
              <a:rPr lang="en-US" b="1" dirty="0"/>
              <a:t> </a:t>
            </a:r>
            <a:r>
              <a:rPr lang="en-US" b="1" dirty="0" err="1"/>
              <a:t>samo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ANA </a:t>
            </a:r>
            <a:r>
              <a:rPr lang="en-US" b="1" dirty="0" err="1"/>
              <a:t>korisnika</a:t>
            </a:r>
            <a:r>
              <a:rPr lang="en-US" b="1" dirty="0"/>
              <a:t>)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09795" y="4091455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6" y="1431243"/>
            <a:ext cx="3845905" cy="22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5097" y="1526354"/>
            <a:ext cx="6313017" cy="3805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800" dirty="0"/>
              <a:t>Ovo je </a:t>
            </a:r>
            <a:r>
              <a:rPr lang="hr-HR" sz="1800" b="1" dirty="0"/>
              <a:t>kontroverzna tema među developerima</a:t>
            </a:r>
            <a:r>
              <a:rPr lang="hr-HR" sz="1800" dirty="0"/>
              <a:t>! 🔥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/>
              <a:t>SQL baze</a:t>
            </a:r>
            <a:r>
              <a:rPr lang="hr-HR" sz="1800" dirty="0"/>
              <a:t> su </a:t>
            </a:r>
            <a:r>
              <a:rPr lang="hr-HR" sz="1800" b="1" dirty="0"/>
              <a:t>strukturirane, pouzdane i efikasne</a:t>
            </a:r>
            <a:r>
              <a:rPr lang="hr-HR" sz="1800" dirty="0"/>
              <a:t> za </a:t>
            </a:r>
            <a:r>
              <a:rPr lang="hr-HR" sz="1800" b="1" dirty="0"/>
              <a:t>velike projekte</a:t>
            </a:r>
            <a:r>
              <a:rPr lang="hr-HR" sz="1800" dirty="0"/>
              <a:t>.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 err="1"/>
              <a:t>NoSQL</a:t>
            </a:r>
            <a:r>
              <a:rPr lang="hr-HR" sz="1800" b="1" dirty="0"/>
              <a:t> baze</a:t>
            </a:r>
            <a:r>
              <a:rPr lang="hr-HR" sz="1800" dirty="0"/>
              <a:t> su </a:t>
            </a:r>
            <a:r>
              <a:rPr lang="hr-HR" sz="1800" b="1" dirty="0"/>
              <a:t>fleksibilnije i lakše za početnike</a:t>
            </a:r>
            <a:r>
              <a:rPr lang="hr-HR" sz="1800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🏆 </a:t>
            </a:r>
            <a:r>
              <a:rPr lang="hr-HR" sz="1800" b="1" dirty="0" err="1"/>
              <a:t>PostgreSQL</a:t>
            </a:r>
            <a:r>
              <a:rPr lang="hr-HR" sz="1800" b="1" dirty="0"/>
              <a:t> je najomiljenija baza među profesionalcima</a:t>
            </a:r>
            <a:r>
              <a:rPr lang="hr-HR" sz="1800" dirty="0"/>
              <a:t>!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➡ </a:t>
            </a:r>
            <a:r>
              <a:rPr lang="hr-HR" sz="1800" dirty="0" err="1"/>
              <a:t>MongoDB</a:t>
            </a:r>
            <a:r>
              <a:rPr lang="hr-HR" sz="1800" dirty="0"/>
              <a:t> je </a:t>
            </a:r>
            <a:r>
              <a:rPr lang="hr-HR" sz="1800" b="1" dirty="0"/>
              <a:t>popularan među početnicima</a:t>
            </a:r>
            <a:r>
              <a:rPr lang="hr-HR" sz="1800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6530758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751368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6641</TotalTime>
  <Words>2320</Words>
  <Application>Microsoft Office PowerPoint</Application>
  <PresentationFormat>Widescreen</PresentationFormat>
  <Paragraphs>246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202</cp:revision>
  <dcterms:created xsi:type="dcterms:W3CDTF">2021-08-14T09:32:24Z</dcterms:created>
  <dcterms:modified xsi:type="dcterms:W3CDTF">2025-06-03T13:50:46Z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