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  <p:sldId id="420" r:id="rId17"/>
    <p:sldId id="421" r:id="rId18"/>
    <p:sldId id="422" r:id="rId19"/>
    <p:sldId id="423" r:id="rId20"/>
    <p:sldId id="42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78"/>
            <p14:sldId id="420"/>
            <p14:sldId id="421"/>
            <p14:sldId id="422"/>
            <p14:sldId id="423"/>
            <p14:sldId id="42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>
        <p:scale>
          <a:sx n="75" d="100"/>
          <a:sy n="75" d="100"/>
        </p:scale>
        <p:origin x="1134" y="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1CDD-90EE-FFEF-E218-69A33EAA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D57F-66F3-FEF8-C3F3-2A27843A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81D-1EF2-7FDF-69A8-0B6A0ED1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1EDE-969C-0105-568E-7FAE6B75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6293-CD00-CE0F-29E0-057637E8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36EEE-62BC-2A8F-A641-790A2FEA3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35C08-BDDA-355C-9531-017563BA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D25C-D1AA-608E-809C-CA34A965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BB6E-9308-6A04-76A4-A50CFA5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C2DA-12E8-AD67-FE76-8F38B8DE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12969-D8FE-E81C-25C7-CCBBE9B3C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67B1-1B41-7CDE-88E1-82DAB220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5077C-23AD-FC7D-1C74-E2AF4416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35EE9-B272-6066-9AEC-4D23D9316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D492-E9D0-82FD-18D5-59067E0F5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A75D-FD16-00F3-87B3-36916D24A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EE57-1469-42E4-B8B0-82C5C1C7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2866-F12E-CF97-7F72-37BC60B55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82659-7A33-D7A1-8E11-2C096D8C6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F7B2-C611-E31D-78F2-1F270AC7E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1FF0-3014-7B91-A15D-C75C0FE0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AC205-B3AC-DE72-000C-2CC71C6CA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26921-FB41-BE5F-FFDF-3A0DAD8D5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738D-6CB3-C506-F8B7-67FD3F76A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7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16/03/2025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KONFIGURACIJSKI FAJLOVI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CA243-019A-3022-A0B2-879B2BFDB07C}"/>
              </a:ext>
            </a:extLst>
          </p:cNvPr>
          <p:cNvSpPr txBox="1">
            <a:spLocks/>
          </p:cNvSpPr>
          <p:nvPr/>
        </p:nvSpPr>
        <p:spPr>
          <a:xfrm>
            <a:off x="1028700" y="1476034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</a:t>
            </a:r>
            <a:r>
              <a:rPr lang="en-US" sz="1400" dirty="0" err="1"/>
              <a:t>flaskenv</a:t>
            </a:r>
            <a:br>
              <a:rPr lang="en-US" sz="1400" dirty="0"/>
            </a:br>
            <a:br>
              <a:rPr lang="en-US" sz="1400" dirty="0"/>
            </a:br>
            <a:r>
              <a:rPr lang="pl-PL" sz="1100" dirty="0"/>
              <a:t>Sadrži varijable za pokretanje Flask aplikacije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086-EB31-A784-344B-F78CCFCFA6C5}"/>
              </a:ext>
            </a:extLst>
          </p:cNvPr>
          <p:cNvSpPr txBox="1">
            <a:spLocks/>
          </p:cNvSpPr>
          <p:nvPr/>
        </p:nvSpPr>
        <p:spPr>
          <a:xfrm>
            <a:off x="4673601" y="1399834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 </a:t>
            </a:r>
            <a:r>
              <a:rPr lang="hr-HR" sz="1400" dirty="0"/>
              <a:t>requirements</a:t>
            </a:r>
            <a:r>
              <a:rPr lang="hr-HR" sz="1100" dirty="0"/>
              <a:t>.txt</a:t>
            </a:r>
            <a:br>
              <a:rPr lang="en-US" sz="1100" dirty="0"/>
            </a:br>
            <a:br>
              <a:rPr lang="en-US" sz="1100" dirty="0"/>
            </a:br>
            <a:r>
              <a:rPr lang="hr-HR" sz="1100" dirty="0"/>
              <a:t>Sadrži sve potrebne biblioteke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B5701-8E68-35A5-242E-F659C06D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1" y="2505075"/>
            <a:ext cx="15240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2B644-6AAF-9E93-9483-F72F1CA7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52675"/>
            <a:ext cx="16764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F23F5-8CF2-F2F5-7966-97B71B54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41" y="3992562"/>
            <a:ext cx="297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0492-FB4D-BE63-488F-C5C25372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1400E-71A5-DF46-DBDA-93420D98AC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SMOREST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62F4CB-C448-A46A-C815-BF32CFF9A601}"/>
              </a:ext>
            </a:extLst>
          </p:cNvPr>
          <p:cNvSpPr txBox="1">
            <a:spLocks/>
          </p:cNvSpPr>
          <p:nvPr/>
        </p:nvSpPr>
        <p:spPr>
          <a:xfrm>
            <a:off x="812800" y="1124301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.db.py</a:t>
            </a:r>
            <a:br>
              <a:rPr lang="en-US" sz="1400" dirty="0"/>
            </a:br>
            <a:br>
              <a:rPr lang="en-US" sz="1400" dirty="0"/>
            </a:br>
            <a:r>
              <a:rPr lang="en-US" sz="1100" dirty="0" err="1"/>
              <a:t>Prebacujemo</a:t>
            </a:r>
            <a:r>
              <a:rPr lang="en-US" sz="1100" dirty="0"/>
              <a:t> </a:t>
            </a:r>
            <a:r>
              <a:rPr lang="en-US" sz="1100" dirty="0" err="1"/>
              <a:t>podatke</a:t>
            </a:r>
            <a:r>
              <a:rPr lang="en-US" sz="1100" dirty="0"/>
              <a:t> u </a:t>
            </a:r>
            <a:r>
              <a:rPr lang="en-US" sz="1100" dirty="0" err="1"/>
              <a:t>poseban</a:t>
            </a:r>
            <a:r>
              <a:rPr lang="en-US" sz="1100" dirty="0"/>
              <a:t> </a:t>
            </a:r>
            <a:r>
              <a:rPr lang="en-US" sz="1100" dirty="0" err="1"/>
              <a:t>fajl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F17A23-6A08-CD92-F376-8DB4F9CC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24651"/>
            <a:ext cx="2374900" cy="8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55ADAB-CFAB-265C-1E1F-B85B3B35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75953"/>
            <a:ext cx="1933575" cy="1106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ADC80-6999-3B95-C88A-9BCC055D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424651"/>
            <a:ext cx="3697286" cy="1122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D3586-A669-2D43-BC2D-0DE484F53CA5}"/>
              </a:ext>
            </a:extLst>
          </p:cNvPr>
          <p:cNvSpPr txBox="1">
            <a:spLocks/>
          </p:cNvSpPr>
          <p:nvPr/>
        </p:nvSpPr>
        <p:spPr>
          <a:xfrm>
            <a:off x="812800" y="3050338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 err="1"/>
              <a:t>Updejtujemo</a:t>
            </a:r>
            <a:r>
              <a:rPr lang="en-US" sz="1100" dirty="0"/>
              <a:t> </a:t>
            </a:r>
            <a:r>
              <a:rPr lang="en-US" sz="1100" dirty="0" err="1"/>
              <a:t>pozive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3F38B-F7C1-9ADA-BC8F-A6B0F0E4D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1757"/>
            <a:ext cx="4127500" cy="438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6362F-F7F5-34A0-2F8D-A9C0F13F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6409"/>
            <a:ext cx="1292225" cy="1035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45A29-6083-613D-220E-AD3A4D84E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588404"/>
            <a:ext cx="2789873" cy="933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91475-48B8-5EB3-7FD6-9BA4B3CFACA2}"/>
              </a:ext>
            </a:extLst>
          </p:cNvPr>
          <p:cNvSpPr txBox="1"/>
          <p:nvPr/>
        </p:nvSpPr>
        <p:spPr>
          <a:xfrm>
            <a:off x="6124575" y="4014836"/>
            <a:ext cx="6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>
              <a:buNone/>
            </a:pPr>
            <a:r>
              <a:rPr lang="en-US" dirty="0"/>
              <a:t>Why is this not working??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hr-HR" dirty="0"/>
              <a:t>Kreirajte endpoint koji vraća listu svih artikala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hr-HR" dirty="0"/>
              <a:t>Dohvatite pojedinačni artikl koristeći </a:t>
            </a:r>
            <a:r>
              <a:rPr lang="hr-HR" b="1" dirty="0"/>
              <a:t>item_id</a:t>
            </a:r>
            <a:r>
              <a:rPr lang="hr-HR" dirty="0"/>
              <a:t> iz URL-a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D2E9-13CC-3A12-42FB-722D8F95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1206953"/>
            <a:ext cx="4229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525BC-B9C7-468F-1E75-33F297FE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65" y="3354403"/>
            <a:ext cx="3054804" cy="26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BA7F-8D57-6B00-F5DD-8120B23D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37CEB-7E86-3467-BF06-50E622CE1B4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UPDATE AND DELETE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F9FF11-51B4-A181-2697-C8EAF80B833C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69F2-B837-3548-7236-C0162C32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95" y="1622322"/>
            <a:ext cx="973425" cy="106910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9D00DE7-6BB1-ABA4-BA24-A4E75A17410B}"/>
              </a:ext>
            </a:extLst>
          </p:cNvPr>
          <p:cNvGrpSpPr/>
          <p:nvPr/>
        </p:nvGrpSpPr>
        <p:grpSpPr>
          <a:xfrm>
            <a:off x="1146995" y="3223115"/>
            <a:ext cx="3377826" cy="1111660"/>
            <a:chOff x="1146995" y="3038168"/>
            <a:chExt cx="3377826" cy="11116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5F448D-E094-C72D-165D-2670425E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8188" y="3038168"/>
              <a:ext cx="956633" cy="11116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B2D524-E318-079F-F431-490F13B2C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995" y="3133289"/>
              <a:ext cx="1914525" cy="92141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0AEB8-978B-2490-25BB-9CCE75420761}"/>
              </a:ext>
            </a:extLst>
          </p:cNvPr>
          <p:cNvGrpSpPr/>
          <p:nvPr/>
        </p:nvGrpSpPr>
        <p:grpSpPr>
          <a:xfrm>
            <a:off x="6582152" y="3469910"/>
            <a:ext cx="3377826" cy="1016807"/>
            <a:chOff x="6660361" y="4464676"/>
            <a:chExt cx="3377826" cy="10168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8757F3-FAA9-BAC8-F6B2-BE1836E9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1916" y="4464676"/>
              <a:ext cx="886271" cy="101680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1DB6581-39E9-1DA7-92DE-C9B762E9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0361" y="4557186"/>
              <a:ext cx="2161560" cy="8675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EF1E7-0C79-DC68-EB2F-FC694F08DC56}"/>
              </a:ext>
            </a:extLst>
          </p:cNvPr>
          <p:cNvGrpSpPr/>
          <p:nvPr/>
        </p:nvGrpSpPr>
        <p:grpSpPr>
          <a:xfrm>
            <a:off x="6582152" y="1445282"/>
            <a:ext cx="3789787" cy="1753475"/>
            <a:chOff x="6248400" y="1384422"/>
            <a:chExt cx="3789787" cy="1753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FDBAD2-815F-C55B-582F-63E7D183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8400" y="1840523"/>
              <a:ext cx="2027289" cy="8509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7C24E0-8A27-B1A8-DAA1-A091D20D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9527" y="1384422"/>
              <a:ext cx="1288660" cy="1753475"/>
            </a:xfrm>
            <a:prstGeom prst="rect">
              <a:avLst/>
            </a:prstGeom>
          </p:spPr>
        </p:pic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6F8366-E62A-042D-04B1-DA172A8C9309}"/>
              </a:ext>
            </a:extLst>
          </p:cNvPr>
          <p:cNvSpPr txBox="1">
            <a:spLocks/>
          </p:cNvSpPr>
          <p:nvPr/>
        </p:nvSpPr>
        <p:spPr>
          <a:xfrm>
            <a:off x="1086874" y="3038167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UPDATE (PUT)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EE4A228-A0D8-7340-F7CE-CEAA64B1583C}"/>
              </a:ext>
            </a:extLst>
          </p:cNvPr>
          <p:cNvSpPr txBox="1">
            <a:spLocks/>
          </p:cNvSpPr>
          <p:nvPr/>
        </p:nvSpPr>
        <p:spPr>
          <a:xfrm>
            <a:off x="6502400" y="126033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113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767B-08A7-B4A6-1A37-BED6255F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587055-B9A6-A2F7-3370-6A8901F2ED0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9B90D7-1A99-BC35-158E-10B0C188EF3D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44E039A-BE9B-DC0A-0EDC-A0E06E18C00F}"/>
              </a:ext>
            </a:extLst>
          </p:cNvPr>
          <p:cNvSpPr txBox="1">
            <a:spLocks/>
          </p:cNvSpPr>
          <p:nvPr/>
        </p:nvSpPr>
        <p:spPr>
          <a:xfrm>
            <a:off x="1109663" y="285765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Item.py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54B51-D422-AD0E-AC73-B67E21BA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30230"/>
            <a:ext cx="3324225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9439C-6CE8-5139-AFC0-A472AD90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9" y="3227550"/>
            <a:ext cx="2878138" cy="2386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647DD-8BC9-6ABC-8428-9FD4CB68B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652" y="2469977"/>
            <a:ext cx="4597098" cy="3144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1F6B8-6358-CA8C-7EF9-9AF93EF0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652" y="1398328"/>
            <a:ext cx="3324226" cy="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3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9962-0842-C2FC-7F95-04518958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90817-0E21-0A12-C90B-44099475EA4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5CE8044-481D-E416-61E7-9F8804D7B641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store.py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8BD5-CAF1-1A4E-3688-20B88785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1748440"/>
            <a:ext cx="4787900" cy="289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21CEF-B118-6815-9565-AA8D6AD2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33" y="1729656"/>
            <a:ext cx="4238625" cy="33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1D-E4D0-9079-D377-102A5DE9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E4432-ACCC-E7D2-5849-5A02BB544F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6D5A5D4-7778-BC0E-F52C-CFE0D3F3E8AA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197A8-5E26-59FB-2A72-AF92D665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724826"/>
            <a:ext cx="5262138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C997-CBA9-F464-B9CA-91D971FC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7F7721-1C17-14CE-47F0-8A8252FB6C7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SWAGGER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14F7DB-A6CB-14EF-48AF-BBC7377F6B6C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045CB-873A-E001-7E63-B812FBFB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35" y="1758950"/>
            <a:ext cx="170497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EE51-2166-06C3-C1F7-B17FC72B1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35" y="2500467"/>
            <a:ext cx="6530195" cy="22920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06ACE3-0F95-54B9-9DD6-4F251A12C93F}"/>
              </a:ext>
            </a:extLst>
          </p:cNvPr>
          <p:cNvSpPr txBox="1">
            <a:spLocks/>
          </p:cNvSpPr>
          <p:nvPr/>
        </p:nvSpPr>
        <p:spPr>
          <a:xfrm>
            <a:off x="5227382" y="1449568"/>
            <a:ext cx="6727159" cy="1458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Organizacija koda u više fajlova (i foldera) poboljšava održavanje i čitljivost projekta</a:t>
            </a:r>
          </a:p>
          <a:p>
            <a:pPr marL="15875" indent="0">
              <a:buNone/>
            </a:pPr>
            <a:r>
              <a:rPr lang="hr-HR" sz="1400" dirty="0"/>
              <a:t>Korištenje flask-smorest pruža automatsku dokumentaciju putem swagger-ui</a:t>
            </a:r>
          </a:p>
          <a:p>
            <a:pPr marL="15875" indent="0">
              <a:buNone/>
            </a:pPr>
            <a:r>
              <a:rPr lang="hr-HR" sz="1400" dirty="0"/>
              <a:t>Blueprints i MethodViews omogućavaju modularan pristup, što olakšava proširenje i skaliranje</a:t>
            </a:r>
          </a:p>
        </p:txBody>
      </p:sp>
    </p:spTree>
    <p:extLst>
      <p:ext uri="{BB962C8B-B14F-4D97-AF65-F5344CB8AC3E}">
        <p14:creationId xmlns:p14="http://schemas.microsoft.com/office/powerpoint/2010/main" val="2194294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6" y="3076573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A982-47FD-E6B1-6865-003CB540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76" y="2111087"/>
            <a:ext cx="201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POSTMAN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https://www.postman.com/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C437-D133-E7C2-6FDF-41A1B9C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6" y="4562431"/>
            <a:ext cx="19431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1A6D-A810-5584-85C6-3CF5A576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73" y="4115912"/>
            <a:ext cx="1859253" cy="15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9886-CBD4-265E-DED6-C11DB6F8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37" y="2713011"/>
            <a:ext cx="3114565" cy="2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6380</TotalTime>
  <Words>970</Words>
  <Application>Microsoft Office PowerPoint</Application>
  <PresentationFormat>Widescreen</PresentationFormat>
  <Paragraphs>109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257</cp:revision>
  <dcterms:created xsi:type="dcterms:W3CDTF">2021-08-14T09:32:24Z</dcterms:created>
  <dcterms:modified xsi:type="dcterms:W3CDTF">2025-03-17T13:24:41Z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