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3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</a:t>
            </a:r>
            <a:r>
              <a:rPr lang="hr-HR" dirty="0"/>
              <a:t>Smorest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60C61F-7659-2C1A-9CD7-BF20C40977F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✔ Prelazak s imena na unique IDs za trgovine i artikle</a:t>
            </a:r>
            <a:br>
              <a:rPr lang="hr-HR" sz="1100" dirty="0"/>
            </a:br>
            <a:r>
              <a:rPr lang="hr-HR" sz="1100" dirty="0"/>
              <a:t>✔ Razdvajanje artikala od trgovina – prelazak s listi na dictionary za pohranu podataka</a:t>
            </a:r>
            <a:br>
              <a:rPr lang="hr-HR" sz="1100" dirty="0"/>
            </a:br>
            <a:r>
              <a:rPr lang="hr-HR" sz="1100" dirty="0"/>
              <a:t>✔ Kreiranje novih konfiguracijskih fajlova (requirements.txt, .flaskenv, db.py)</a:t>
            </a:r>
            <a:br>
              <a:rPr lang="hr-HR" sz="1100" dirty="0"/>
            </a:br>
            <a:r>
              <a:rPr lang="hr-HR" sz="1100" dirty="0"/>
              <a:t>✔ Unapređenje endpointa za direktan pristup podacima koristeći unique IDs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A5A68-D28D-321A-0C52-BB0EC7C0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31" y="2052084"/>
            <a:ext cx="2714625" cy="5429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31" y="2771748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INSOMIA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DC9F3-C878-FE8A-A35D-EB4C927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17" y="4159752"/>
            <a:ext cx="4122332" cy="151298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https://insomnia.rest/</a:t>
            </a:r>
          </a:p>
        </p:txBody>
      </p:sp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98754E-56E6-97E1-8B82-BF1FA0395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4441" y="2735309"/>
            <a:ext cx="2728359" cy="16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895</Words>
  <Application>Microsoft Office PowerPoint</Application>
  <PresentationFormat>Widescreen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217</cp:revision>
  <dcterms:created xsi:type="dcterms:W3CDTF">2021-08-14T09:32:24Z</dcterms:created>
  <dcterms:modified xsi:type="dcterms:W3CDTF">2025-03-15T16:50:30Z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