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49" r:id="rId18"/>
    <p:sldId id="350" r:id="rId19"/>
    <p:sldId id="351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0" r:id="rId31"/>
    <p:sldId id="331" r:id="rId32"/>
    <p:sldId id="332" r:id="rId33"/>
    <p:sldId id="333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6" r:id="rId45"/>
    <p:sldId id="347" r:id="rId46"/>
    <p:sldId id="348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/>
        </p14:section>
        <p14:section name="Untitled Section" id="{1DB02032-E45E-4409-AD9E-959B3FA7150D}">
          <p14:sldIdLst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49"/>
            <p14:sldId id="350"/>
            <p14:sldId id="351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1227" autoAdjust="0"/>
  </p:normalViewPr>
  <p:slideViewPr>
    <p:cSldViewPr snapToGrid="0" snapToObjects="1" showGuides="1">
      <p:cViewPr varScale="1">
        <p:scale>
          <a:sx n="56" d="100"/>
          <a:sy n="56" d="100"/>
        </p:scale>
        <p:origin x="21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dizajn!“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https://dinoduvnjak.github.io/css-toogle/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hr-HR" b="1" dirty="0"/>
              <a:t>Sass (SCSS)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Preprocesor nad CSS-om, napisan u Rubyju (postoji i LibSass u C/C++).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proširenu sintaksu (SCSS) gotovo identičnu CSS-u, ali podržava: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Varijable</a:t>
            </a:r>
            <a:r>
              <a:rPr lang="hr-HR" dirty="0"/>
              <a:t> ($primary-color: #3498db;)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Ugnježđivanje</a:t>
            </a:r>
            <a:r>
              <a:rPr lang="hr-HR" dirty="0"/>
              <a:t> pravila (nesting)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Mixine</a:t>
            </a:r>
            <a:r>
              <a:rPr lang="hr-HR" dirty="0"/>
              <a:t> i </a:t>
            </a:r>
            <a:r>
              <a:rPr lang="hr-HR" b="1" dirty="0"/>
              <a:t>funkcije</a:t>
            </a:r>
            <a:r>
              <a:rPr lang="hr-HR" dirty="0"/>
              <a:t> za ponovnu upotrebu koda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Operatore</a:t>
            </a:r>
            <a:r>
              <a:rPr lang="hr-HR" dirty="0"/>
              <a:t> (aritmetika nad veličinama)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 kraju se *.scss fajl kompajlira u čisti CSS.</a:t>
            </a:r>
          </a:p>
          <a:p>
            <a:pPr>
              <a:buNone/>
            </a:pPr>
            <a:r>
              <a:rPr lang="hr-HR" b="1" dirty="0"/>
              <a:t>Less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Također je CSS preprocesor, napisan u JavaScriptu.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Sintaksa je vrlo slična Sass-u: ima varijable (@base: #f938ab;), ugnježđivanje, mixine i operatore.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Može se kompajlirati u browseru (klijent-side) ili pomoću Node-a na serveru.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Manje dodatnih funkcija od Sass-a, ali jednostavniji za brzo postavljanje u JS-orijentiranim projektima.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9671B-E574-B148-1348-D2829BF3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342235-EDD9-AB76-93AE-727D984E2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717D7-FF34-F47D-E156-14D02A007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https://developer.mozilla.org/en-US/docs/Web/CSS/named-color</a:t>
            </a:r>
            <a:endParaRPr lang="en-US" dirty="0"/>
          </a:p>
          <a:p>
            <a:endParaRPr lang="en-US" dirty="0"/>
          </a:p>
          <a:p>
            <a:r>
              <a:rPr lang="hr-HR" dirty="0"/>
              <a:t>https://colorhunt.co/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Objasni</a:t>
            </a:r>
            <a:r>
              <a:rPr lang="en-US" dirty="0"/>
              <a:t> tri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(255)</a:t>
            </a:r>
          </a:p>
          <a:p>
            <a:endParaRPr lang="en-US" dirty="0"/>
          </a:p>
          <a:p>
            <a:r>
              <a:rPr lang="hr-HR" dirty="0"/>
              <a:t>https://www.csfieldguide.org.nz/en/interactives/rgb-mixer/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D3B0-9336-4375-DF95-46A82DB87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97CF-D167-BFA9-BABC-A40C7C70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DBF81-20CA-257C-AE50-CB2BCD7AF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7A551-2BA7-1732-50E3-47BFB03C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Primjeri različitih jedinica za font-size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px = pikseli; apsolutna jedinica, najčešće korištena za preciznu kontrolu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pt = točke; tradicionalna tiskarska jedinica (1pt ≈ 1.333px) - WORD*/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em = relativno na veličinu fonta roditeljskog (parent) elementa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rem = relativno na veličinu fonta korijenskog (&lt;html&gt;) elementa, ovo se treba koristiti umjesto em, posto je em opasan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https://fonts.google.com/</a:t>
            </a:r>
          </a:p>
          <a:p>
            <a:pPr>
              <a:lnSpc>
                <a:spcPts val="1425"/>
              </a:lnSpc>
            </a:pP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8F75-28B0-6B25-A187-040B45C4E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59C94-3318-2AE3-7BF0-589C5B69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491C7-197F-9A4B-A28E-6F13E40DA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2CC8F-6FC5-B4E3-C50C-1AD2B66F4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Primjeri različitih jedinica za font-size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px = pikseli; apsolutna jedinica, najčešće korištena za preciznu kontrolu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pt = točke; tradicionalna tiskarska jedinica (1pt ≈ 1.333px) - WORD*/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em = relativno na veličinu fonta roditeljskog (parent) elementa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rem = relativno na veličinu fonta korijenskog (&lt;html&gt;) elementa, ovo se treba koristiti umjesto em, posto je em opasan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Objasni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sans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serifne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serifne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fontove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https://fonts.google.com/</a:t>
            </a:r>
          </a:p>
          <a:p>
            <a:pPr>
              <a:lnSpc>
                <a:spcPts val="1425"/>
              </a:lnSpc>
            </a:pP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BEBF-21C6-1C1D-FD16-D7B9A8ADD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5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https://dinoduvnjak.github.io/css-toogle/</a:t>
            </a:r>
          </a:p>
          <a:p>
            <a:r>
              <a:rPr lang="en-US" dirty="0"/>
              <a:t> - </a:t>
            </a:r>
            <a:r>
              <a:rPr lang="en-US" dirty="0" err="1"/>
              <a:t>inspactuj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ovome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-width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10px 5px 1px;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Poigraj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malo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boxom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pokazi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padding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unutar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div-a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hr-HR" dirty="0"/>
              <a:t>https://chromewebstore.google.com/detail/pesticide/bakpbgckdnepkmkeaiomhmfcnejndkbi</a:t>
            </a:r>
            <a:r>
              <a:rPr lang="en-US" dirty="0"/>
              <a:t> - </a:t>
            </a:r>
            <a:r>
              <a:rPr lang="en-US" dirty="0" err="1"/>
              <a:t>dobar</a:t>
            </a:r>
            <a:r>
              <a:rPr lang="en-US" dirty="0"/>
              <a:t> add on,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mi </a:t>
            </a:r>
            <a:r>
              <a:rPr lang="en-US" dirty="0" err="1"/>
              <a:t>necemo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kursu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BF49-70A6-7451-9238-1D6D1D1C9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34A97-F9CB-C213-302D-556177D31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045BB-39BF-04C4-A712-4A6A05E2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C2B2E-F98D-C360-E222-8CE19463E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7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BC6-D8F4-BCE2-251E-237E54C1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91147-A549-DCF4-BC75-C63536367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21873-6171-B1F6-ED54-D0858B9F1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3D879-04B5-9FCE-A62F-4A38AA1D0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5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93B9-0943-CBAE-1311-449301D3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1093A-0C50-3B92-112F-C5F90916F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4F54C-A881-72BA-4D7E-1A6DB042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https://bulma.io/documentation/customize/with-sass/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0848-9AF3-D822-65AC-28E25265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4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https://bulma.io/documentation/customize/with-sass/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https://docs.google.com/document/d/1docqD8XJ99sMyiidIl_XeWs7T5rO3MFK8oVQ7IsoDg4/edit?usp=sharing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ID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en-US" dirty="0" err="1"/>
              <a:t>stiliziras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CDFE-2601-54E6-FA82-5E6AF2926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2B0413-8E03-22DE-8BC6-B7498CBDBAAE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BOJE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84AFE-8867-26DF-D9B1-DB53563DDA0D}"/>
              </a:ext>
            </a:extLst>
          </p:cNvPr>
          <p:cNvSpPr txBox="1"/>
          <p:nvPr/>
        </p:nvSpPr>
        <p:spPr>
          <a:xfrm>
            <a:off x="988280" y="2663548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b="1" dirty="0"/>
              <a:t>Na </a:t>
            </a:r>
            <a:r>
              <a:rPr lang="en-US" b="1" dirty="0" err="1"/>
              <a:t>dokumentaciji</a:t>
            </a:r>
            <a:r>
              <a:rPr lang="en-US" b="1" dirty="0"/>
              <a:t> </a:t>
            </a:r>
            <a:r>
              <a:rPr lang="en-US" b="1" dirty="0" err="1"/>
              <a:t>mozete</a:t>
            </a:r>
            <a:r>
              <a:rPr lang="en-US" b="1" dirty="0"/>
              <a:t> </a:t>
            </a:r>
            <a:r>
              <a:rPr lang="en-US" b="1" dirty="0" err="1"/>
              <a:t>provjeriti</a:t>
            </a:r>
            <a:r>
              <a:rPr lang="en-US" b="1" dirty="0"/>
              <a:t> </a:t>
            </a:r>
            <a:r>
              <a:rPr lang="en-US" b="1" dirty="0" err="1"/>
              <a:t>vrijednosti</a:t>
            </a:r>
            <a:r>
              <a:rPr lang="en-US" b="1" dirty="0"/>
              <a:t> za </a:t>
            </a:r>
            <a:r>
              <a:rPr lang="en-US" b="1" dirty="0" err="1"/>
              <a:t>predefinirane</a:t>
            </a:r>
            <a:r>
              <a:rPr lang="en-US" b="1" dirty="0"/>
              <a:t> </a:t>
            </a:r>
            <a:r>
              <a:rPr lang="en-US" b="1" dirty="0" err="1"/>
              <a:t>nazive</a:t>
            </a:r>
            <a:r>
              <a:rPr lang="en-US" b="1" dirty="0"/>
              <a:t> </a:t>
            </a:r>
            <a:r>
              <a:rPr lang="en-US" b="1" dirty="0" err="1"/>
              <a:t>boja</a:t>
            </a:r>
            <a:r>
              <a:rPr lang="en-US" b="1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8BAAE-5263-78FC-7621-32310ABD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10" y="2393156"/>
            <a:ext cx="437992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4CCD4-8ABA-CA41-E083-B27595AC0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A72A36-3B8C-42C0-3C4C-FF8332F7FFD3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FONTOVI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FA890-0BB3-AF7D-0321-F3580223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82" y="2078949"/>
            <a:ext cx="6162675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1E924-B94B-DD19-7EC5-8121BAEEFB58}"/>
              </a:ext>
            </a:extLst>
          </p:cNvPr>
          <p:cNvSpPr txBox="1"/>
          <p:nvPr/>
        </p:nvSpPr>
        <p:spPr>
          <a:xfrm>
            <a:off x="1399760" y="4183738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PX I REM </a:t>
            </a:r>
            <a:r>
              <a:rPr lang="en-US" dirty="0" err="1"/>
              <a:t>su</a:t>
            </a:r>
            <a:r>
              <a:rPr lang="en-US" dirty="0"/>
              <a:t> standard, Em se </a:t>
            </a:r>
            <a:r>
              <a:rPr lang="en-US" dirty="0" err="1"/>
              <a:t>takodjer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oprezan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3D521-A037-1161-871F-777142957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202773"/>
            <a:ext cx="2286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626F-D9D9-1D7B-2AD1-8907D801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E7B6C2-C004-BA0F-4D23-766C336C9B5E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FONTOVI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ED3D-2D6E-F5D7-A610-7CF2D995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2" y="1843088"/>
            <a:ext cx="78771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E43E0-0097-D7C1-BBA6-9AB6D172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2" y="3030558"/>
            <a:ext cx="598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878959" y="1859338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109424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hr-HR" dirty="0"/>
              <a:t>Š</a:t>
            </a:r>
            <a:r>
              <a:rPr lang="en-US" dirty="0"/>
              <a:t>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</a:t>
            </a:r>
            <a:r>
              <a:rPr lang="en-US" b="1" dirty="0" err="1"/>
              <a:t>najopcih</a:t>
            </a:r>
            <a:r>
              <a:rPr lang="hr-HR" b="1" dirty="0"/>
              <a:t>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r>
              <a:rPr lang="hr-HR" dirty="0"/>
              <a:t>👉</a:t>
            </a:r>
            <a:r>
              <a:rPr lang="en-US" dirty="0" err="1"/>
              <a:t>nevidljiv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sadrzaja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njega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definisana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Tekst</a:t>
            </a:r>
            <a:r>
              <a:rPr lang="en-US" dirty="0"/>
              <a:t> &lt;li&gt; </a:t>
            </a:r>
            <a:r>
              <a:rPr lang="hr-HR" dirty="0"/>
              <a:t>će biti </a:t>
            </a:r>
            <a:r>
              <a:rPr lang="hr-HR" b="1" dirty="0"/>
              <a:t>plav</a:t>
            </a:r>
            <a:r>
              <a:rPr lang="hr-HR" dirty="0"/>
              <a:t>, jer drugo pravilo dolazi </a:t>
            </a:r>
            <a:r>
              <a:rPr lang="hr-HR" b="1" dirty="0"/>
              <a:t>kasnije</a:t>
            </a:r>
            <a:r>
              <a:rPr lang="hr-HR" dirty="0"/>
              <a:t> i pregazi prvo.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ACED"/>
                </a:solidFill>
                <a:latin typeface="Open Sans" panose="020B0606030504020204" pitchFamily="34" charset="0"/>
              </a:rPr>
              <a:t>K</a:t>
            </a:r>
            <a:r>
              <a:rPr lang="hr-HR" sz="1800" kern="1200" dirty="0">
                <a:solidFill>
                  <a:srgbClr val="69ACE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ako CSS odlučuje koji stil će biti primenjen kada postoji više pravila za isti element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B7400-3BE7-E457-D91A-E14E5D1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50983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FLEXBOX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</a:t>
            </a:r>
            <a:r>
              <a:rPr lang="en-US" b="1" dirty="0"/>
              <a:t>j</a:t>
            </a:r>
            <a:r>
              <a:rPr lang="hr-HR" b="1" dirty="0"/>
              <a:t>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E37E-05BB-8B40-B3B4-7708CD1C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9A617-E695-04ED-4CB7-3E3EA3378A4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</a:t>
            </a:r>
            <a:r>
              <a:rPr lang="hr-HR" dirty="0"/>
              <a:t>Respon</a:t>
            </a:r>
            <a:r>
              <a:rPr lang="en-US" dirty="0"/>
              <a:t>z</a:t>
            </a:r>
            <a:r>
              <a:rPr lang="hr-HR" dirty="0"/>
              <a:t>ivnost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84E5A3-981A-4585-8D2C-3EC036B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B1390-DDF4-CE39-0971-594EC9DF1373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91112-724E-C63C-0765-64BA77460047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02A6C-644B-48F0-2EBA-8C49F3DD2DDD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D3988-B0C9-C25D-C493-923099091AF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7F8C6-6E40-C2D1-2F46-19E94E43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87700-610A-44FF-076E-218344E92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3B28-B96D-B6EF-6FB3-A744F3273FD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SASS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71BC1-8370-46C9-7227-85C82887F7E5}"/>
              </a:ext>
            </a:extLst>
          </p:cNvPr>
          <p:cNvSpPr txBox="1"/>
          <p:nvPr/>
        </p:nvSpPr>
        <p:spPr>
          <a:xfrm>
            <a:off x="907376" y="1237032"/>
            <a:ext cx="108913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hr-HR" sz="1600" b="1" dirty="0"/>
              <a:t> Varijable: Omogućuju definiranje vrijednosti (npr. boje, veličine) koje se mogu ponovno koristiti.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Ugniježđivanje: Pisanje CSS pravila unutar drugih pravila za bolju organizaciju.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Mixini: Omogućuju ponovno korištenje skupova CSS deklaracija.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Partials i Import: Razbijanje koda u manje, modularne datoteke koje se zatim uvoze u glavni stil.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6F856-F58F-FDE8-EBBA-49B3A9A5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64" y="3338362"/>
            <a:ext cx="1343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2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33BE7-F62F-0FF8-3677-95C4EF79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A70CF-B604-E0A8-FA7A-71A556E9B1BE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SASS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B0EC3-7242-8942-9915-BD3A9AF1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9" y="1342102"/>
            <a:ext cx="3137176" cy="348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525D7-5FFF-AE47-4661-422E9E83E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04" y="1342102"/>
            <a:ext cx="3743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66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EE4534-A34F-E06A-2827-12810201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01A3E5-5B9B-91D9-36E9-040D6C0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2701018"/>
          </a:xfrm>
        </p:spPr>
        <p:txBody>
          <a:bodyPr>
            <a:noAutofit/>
          </a:bodyPr>
          <a:lstStyle/>
          <a:p>
            <a:r>
              <a:rPr lang="en-US" sz="1600" dirty="0"/>
              <a:t>ZADATAK:</a:t>
            </a:r>
            <a:br>
              <a:rPr lang="en-US" sz="1600" dirty="0"/>
            </a:br>
            <a:r>
              <a:rPr lang="en-US" sz="1600" dirty="0"/>
              <a:t>https://docs.google.com/document/d/1docqD8XJ99sMyiidIl_XeWs7T5rO3MFK8oVQ7IsoDg4/edit?usp=sharing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24641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cijele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</a:t>
            </a:r>
            <a:r>
              <a:rPr lang="en-US" dirty="0" err="1"/>
              <a:t>mjestu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e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tri metod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e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F467B-D11E-DF3C-8E5E-9AFC99100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82" y="836712"/>
            <a:ext cx="3571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ELEMENT Selektori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2876297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1048438" y="2828835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Primjenit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CLASS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3233</Words>
  <Application>Microsoft Office PowerPoint</Application>
  <PresentationFormat>Widescreen</PresentationFormat>
  <Paragraphs>397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Open Sans</vt:lpstr>
      <vt:lpstr>Open Sans Semibold</vt:lpstr>
      <vt:lpstr>Wingdings</vt:lpstr>
      <vt:lpstr>Office Theme</vt:lpstr>
      <vt:lpstr>UVOD U CSS</vt:lpstr>
      <vt:lpstr>Što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Klasa Selektori .</vt:lpstr>
      <vt:lpstr>PowerPoint Presentation</vt:lpstr>
      <vt:lpstr>Selektori Atributa []</vt:lpstr>
      <vt:lpstr>Univerzalni Selektor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Specifičnost Selektora</vt:lpstr>
      <vt:lpstr>Tip Stila (Eksterni, Interni, Inline)</vt:lpstr>
      <vt:lpstr>PowerPoint Presentation</vt:lpstr>
      <vt:lpstr>PowerPoint Presentation</vt:lpstr>
      <vt:lpstr>Descendant Selektor</vt:lpstr>
      <vt:lpstr>PowerPoint Presentation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  <vt:lpstr>BOOTSTRAP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143</cp:revision>
  <dcterms:created xsi:type="dcterms:W3CDTF">2021-08-14T09:32:24Z</dcterms:created>
  <dcterms:modified xsi:type="dcterms:W3CDTF">2025-04-27T21:15:10Z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