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388" r:id="rId15"/>
    <p:sldId id="389" r:id="rId16"/>
    <p:sldId id="378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455D5-F71B-D2C1-0675-9CB2717B0D52}"/>
              </a:ext>
            </a:extLst>
          </p:cNvPr>
          <p:cNvSpPr txBox="1"/>
          <p:nvPr/>
        </p:nvSpPr>
        <p:spPr>
          <a:xfrm>
            <a:off x="675002" y="28037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75002" y="167582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75002" y="425865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71C2D-FC80-4D3A-AB02-E1F22685509E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Napravite bazu podataka za videoklub</a:t>
            </a:r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Osmisliti i izraditi bazu podataka (</a:t>
            </a:r>
            <a:r>
              <a:rPr lang="hr-HR" sz="1200" dirty="0" err="1"/>
              <a:t>database</a:t>
            </a:r>
            <a:r>
              <a:rPr lang="en-US" sz="1200" dirty="0"/>
              <a:t> </a:t>
            </a:r>
            <a:r>
              <a:rPr lang="en-US" sz="1200" dirty="0" err="1"/>
              <a:t>shemu</a:t>
            </a:r>
            <a:r>
              <a:rPr lang="hr-HR" sz="1200" dirty="0"/>
              <a:t>) za videoklub.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Spojiti tu bazu s vlastitim </a:t>
            </a:r>
            <a:r>
              <a:rPr lang="hr-HR" sz="1200" dirty="0" err="1"/>
              <a:t>frontendom</a:t>
            </a:r>
            <a:r>
              <a:rPr lang="hr-HR" sz="1200" dirty="0"/>
              <a:t> (</a:t>
            </a:r>
            <a:r>
              <a:rPr lang="en-US" sz="1200" dirty="0"/>
              <a:t>koji </a:t>
            </a:r>
            <a:r>
              <a:rPr lang="en-US" sz="1200" dirty="0" err="1"/>
              <a:t>smo</a:t>
            </a:r>
            <a:r>
              <a:rPr lang="en-US" sz="1200" dirty="0"/>
              <a:t> </a:t>
            </a:r>
            <a:r>
              <a:rPr lang="en-US" sz="1200" dirty="0" err="1"/>
              <a:t>izradili</a:t>
            </a:r>
            <a:r>
              <a:rPr lang="en-US" sz="1200" dirty="0"/>
              <a:t> u HTML, CSS I JAVASCRIPT </a:t>
            </a:r>
            <a:r>
              <a:rPr lang="en-US" sz="1200" dirty="0" err="1"/>
              <a:t>Sekcijama</a:t>
            </a:r>
            <a:r>
              <a:rPr lang="hr-H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2400</Words>
  <Application>Microsoft Office PowerPoint</Application>
  <PresentationFormat>Widescreen</PresentationFormat>
  <Paragraphs>258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181</cp:revision>
  <dcterms:created xsi:type="dcterms:W3CDTF">2021-08-14T09:32:24Z</dcterms:created>
  <dcterms:modified xsi:type="dcterms:W3CDTF">2025-03-12T05:50:56Z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