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6" r:id="rId4"/>
    <p:sldId id="287" r:id="rId5"/>
    <p:sldId id="288" r:id="rId6"/>
    <p:sldId id="263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60" d="100"/>
          <a:sy n="60" d="100"/>
        </p:scale>
        <p:origin x="96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140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9B4C0-4C0A-031B-7C0D-BDEDC518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63943-D058-2D9C-648E-7535C2AD1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CCFAF-5B95-1762-46EB-B0199A19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E3AB-5DB7-1206-8C0B-23D53AB9D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400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7341-6782-B19C-CFEE-1F3303E4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5684A-CA3A-813D-E109-FA7595F4F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63C3A-F2B6-448C-8B01-00AF8FBC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9F76-E4F9-C150-A8F0-EC42988C9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754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8ABE-298D-065B-4BD3-A3259CED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188AB-BDCC-7D97-45B6-3228A020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6E17-F40F-0933-BF68-F21A8DF7A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58DF-B480-B393-212E-0BB556A14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558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03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37BB2-BF81-33AE-38F6-DA3C3F12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4377B-7448-BFDE-3447-D85715045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D94C4-6AE7-6C01-2CF8-4E553F60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10141-5031-003D-27D7-496C713F5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538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C7DC-C0E3-9E71-57E3-0AA4530D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587CD-C365-B83B-2371-2E400E2DD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4D92-E6A8-A520-9FAF-64F9E6C2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3D-ACC5-7A26-C501-7F6DEBC71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4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8DDF-7FD0-04AA-CCF2-DCD5E533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47D6D-D7B6-7C29-FDFA-059A464D0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367FD-3CEE-E11F-4133-E5CAFB268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19C18-BE8B-08E6-638B-F3712E88F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09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6521-4480-33E0-C66A-473D82AC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C8562-5D40-0C7D-F77A-89B4475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DE350-E8C7-B8E8-68EF-1D87CB939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1C26-529E-A692-2F3F-0CAD52958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4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C5EC-72D9-79E8-7FC8-0A2121F8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9C139-6222-23AA-33EE-C48B9CD5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UPDATE &amp; DELETE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1BCC-0973-E127-E68A-D7CA7C402C0C}"/>
              </a:ext>
            </a:extLst>
          </p:cNvPr>
          <p:cNvSpPr txBox="1"/>
          <p:nvPr/>
        </p:nvSpPr>
        <p:spPr>
          <a:xfrm>
            <a:off x="723128" y="3349202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5C13-BC0E-0A49-34A8-DF4A3252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77" y="2141969"/>
            <a:ext cx="1304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1727F-21B3-1C69-3B13-7702C57B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77" y="3148106"/>
            <a:ext cx="27432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1E7A-3DF7-CF91-1FE3-ADADE59C8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797" y="3310031"/>
            <a:ext cx="1590675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A72A2-F080-AAB3-B459-FC6EA7085744}"/>
              </a:ext>
            </a:extLst>
          </p:cNvPr>
          <p:cNvSpPr txBox="1"/>
          <p:nvPr/>
        </p:nvSpPr>
        <p:spPr>
          <a:xfrm>
            <a:off x="723128" y="2221253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8A28-0301-6D5A-451F-4DB8A1818548}"/>
              </a:ext>
            </a:extLst>
          </p:cNvPr>
          <p:cNvSpPr txBox="1"/>
          <p:nvPr/>
        </p:nvSpPr>
        <p:spPr>
          <a:xfrm>
            <a:off x="783712" y="4572663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C3332-DC43-1404-F780-86B34673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271" y="4475270"/>
            <a:ext cx="17907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2076C4-2196-073B-FBAC-BB5DF72B5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0660" y="4506660"/>
            <a:ext cx="1514475" cy="40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9DDF1-EA0D-58B7-047B-292FE94AFD67}"/>
              </a:ext>
            </a:extLst>
          </p:cNvPr>
          <p:cNvSpPr txBox="1"/>
          <p:nvPr/>
        </p:nvSpPr>
        <p:spPr>
          <a:xfrm>
            <a:off x="783712" y="5426792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9CE9A6-F5B4-09CA-AEB0-86F0E9565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546" y="5366166"/>
            <a:ext cx="1962150" cy="438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2E9639-D041-306B-4DF5-8631A98794C1}"/>
              </a:ext>
            </a:extLst>
          </p:cNvPr>
          <p:cNvSpPr txBox="1"/>
          <p:nvPr/>
        </p:nvSpPr>
        <p:spPr>
          <a:xfrm>
            <a:off x="10021797" y="27787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C86FA-839F-9DA6-45A3-55EE05EACD9E}"/>
              </a:ext>
            </a:extLst>
          </p:cNvPr>
          <p:cNvSpPr txBox="1"/>
          <p:nvPr/>
        </p:nvSpPr>
        <p:spPr>
          <a:xfrm>
            <a:off x="9960660" y="405152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499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7FD82-16DB-7916-80B5-A680CD674D81}"/>
              </a:ext>
            </a:extLst>
          </p:cNvPr>
          <p:cNvSpPr txBox="1">
            <a:spLocks/>
          </p:cNvSpPr>
          <p:nvPr/>
        </p:nvSpPr>
        <p:spPr>
          <a:xfrm>
            <a:off x="147027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2260F3-5AAE-815A-04BE-FC6C6C595152}"/>
              </a:ext>
            </a:extLst>
          </p:cNvPr>
          <p:cNvSpPr txBox="1">
            <a:spLocks/>
          </p:cNvSpPr>
          <p:nvPr/>
        </p:nvSpPr>
        <p:spPr>
          <a:xfrm>
            <a:off x="591422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2FD1-2E43-523C-B0F8-690EEB83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9F3C3-4290-F2DF-4BBF-F3452816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SQL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55D1AF-428B-DC45-AC83-F10B13172131}"/>
              </a:ext>
            </a:extLst>
          </p:cNvPr>
          <p:cNvSpPr txBox="1">
            <a:spLocks/>
          </p:cNvSpPr>
          <p:nvPr/>
        </p:nvSpPr>
        <p:spPr>
          <a:xfrm>
            <a:off x="997037" y="224127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7DE0E-D660-BA87-B3BF-67CD77806C69}"/>
              </a:ext>
            </a:extLst>
          </p:cNvPr>
          <p:cNvSpPr txBox="1">
            <a:spLocks/>
          </p:cNvSpPr>
          <p:nvPr/>
        </p:nvSpPr>
        <p:spPr>
          <a:xfrm>
            <a:off x="6636021" y="4688234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2007-8B8B-4CFA-225F-5571345B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0" y="2241276"/>
            <a:ext cx="6029325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ABA57-7BE1-018C-18B8-014E55E2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00" y="3429000"/>
            <a:ext cx="636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57AD-BB69-8CBB-8ABD-395DC4C6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40577-21EC-C2CC-7C13-ADFF78B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NOSQL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FE9B-BA13-77E8-E90E-24A77F4F5BB5}"/>
              </a:ext>
            </a:extLst>
          </p:cNvPr>
          <p:cNvSpPr txBox="1">
            <a:spLocks/>
          </p:cNvSpPr>
          <p:nvPr/>
        </p:nvSpPr>
        <p:spPr>
          <a:xfrm>
            <a:off x="717885" y="244189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37E9C0-C7E4-EFF2-BCCB-F7DC16726A54}"/>
              </a:ext>
            </a:extLst>
          </p:cNvPr>
          <p:cNvSpPr txBox="1">
            <a:spLocks/>
          </p:cNvSpPr>
          <p:nvPr/>
        </p:nvSpPr>
        <p:spPr>
          <a:xfrm>
            <a:off x="6443517" y="4490133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FB824-E503-ABB2-9F2A-F3270082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41" y="2441896"/>
            <a:ext cx="2200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4466-EFAC-84C6-3463-89939E9E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31CC1-24FC-92A8-0463-EBA73EC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OVERVIEW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F27B20-EAE3-7B6E-60B1-2716AD234411}"/>
              </a:ext>
            </a:extLst>
          </p:cNvPr>
          <p:cNvSpPr txBox="1">
            <a:spLocks/>
          </p:cNvSpPr>
          <p:nvPr/>
        </p:nvSpPr>
        <p:spPr>
          <a:xfrm>
            <a:off x="1068572" y="2376585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9A966-6844-85D8-61FD-36E0BBDD7F40}"/>
              </a:ext>
            </a:extLst>
          </p:cNvPr>
          <p:cNvSpPr txBox="1">
            <a:spLocks/>
          </p:cNvSpPr>
          <p:nvPr/>
        </p:nvSpPr>
        <p:spPr>
          <a:xfrm>
            <a:off x="5787656" y="2376585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29B4-0C24-7071-D5D3-374FEECF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9A585-2D64-70DA-02CE-7568DE4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POSGRESQL DATA TYPES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DEEB9-2A4F-317B-6392-39873905AA66}"/>
              </a:ext>
            </a:extLst>
          </p:cNvPr>
          <p:cNvSpPr txBox="1"/>
          <p:nvPr/>
        </p:nvSpPr>
        <p:spPr>
          <a:xfrm>
            <a:off x="477253" y="2307114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4150-8714-77BC-D270-986AF7190A21}"/>
              </a:ext>
            </a:extLst>
          </p:cNvPr>
          <p:cNvSpPr txBox="1"/>
          <p:nvPr/>
        </p:nvSpPr>
        <p:spPr>
          <a:xfrm>
            <a:off x="5832518" y="576177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C31C1-8837-218E-4800-E39F2F5D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69" y="2307114"/>
            <a:ext cx="2439905" cy="28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938C6-F0B5-4307-9BDC-817D549F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190A0-ED33-E383-3DC0-C1D2861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CREATE TABLE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61E71-2E9A-E7E8-090F-A7B029EDD304}"/>
              </a:ext>
            </a:extLst>
          </p:cNvPr>
          <p:cNvSpPr txBox="1">
            <a:spLocks/>
          </p:cNvSpPr>
          <p:nvPr/>
        </p:nvSpPr>
        <p:spPr>
          <a:xfrm>
            <a:off x="838200" y="2168038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0DE61-7109-EA4D-622E-875F7C61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8" y="2318084"/>
            <a:ext cx="6877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C7E76-AB51-B458-FC0A-A3A3B0CB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B257C-E003-212D-F1A1-C1C93FC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INSERT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EBEF97-5085-81CB-AA8A-4A56C4C4105D}"/>
              </a:ext>
            </a:extLst>
          </p:cNvPr>
          <p:cNvSpPr txBox="1">
            <a:spLocks/>
          </p:cNvSpPr>
          <p:nvPr/>
        </p:nvSpPr>
        <p:spPr>
          <a:xfrm>
            <a:off x="1183105" y="2520965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F7871-6787-CA2D-D6CE-F47173FC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89" y="2439571"/>
            <a:ext cx="28289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F5B21-45A6-2C7D-FC5A-2D829B87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89" y="3668517"/>
            <a:ext cx="320040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D1C4A-BD35-E293-BB87-682F55721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789" y="5061383"/>
            <a:ext cx="2590800" cy="5619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4A4C50-7EFD-8600-8FD7-EBB7CA5A7E5B}"/>
              </a:ext>
            </a:extLst>
          </p:cNvPr>
          <p:cNvSpPr txBox="1">
            <a:spLocks/>
          </p:cNvSpPr>
          <p:nvPr/>
        </p:nvSpPr>
        <p:spPr>
          <a:xfrm>
            <a:off x="1207915" y="3741755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A5E749-4726-4455-DAD8-289084A18C50}"/>
              </a:ext>
            </a:extLst>
          </p:cNvPr>
          <p:cNvSpPr txBox="1">
            <a:spLocks/>
          </p:cNvSpPr>
          <p:nvPr/>
        </p:nvSpPr>
        <p:spPr>
          <a:xfrm>
            <a:off x="1207915" y="5160178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28C5E-05AD-5FDC-CB0B-2C5BF06F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50783-962B-3C18-9E69-E9BEF39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SELECT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909E-ED1D-4937-D651-19E503C1DDEE}"/>
              </a:ext>
            </a:extLst>
          </p:cNvPr>
          <p:cNvSpPr txBox="1"/>
          <p:nvPr/>
        </p:nvSpPr>
        <p:spPr>
          <a:xfrm>
            <a:off x="838200" y="2165281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DB964-B63B-4EE9-1372-AD7872DB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50" y="2123032"/>
            <a:ext cx="19431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1FBE6-87FF-D750-6080-E4515BC6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50" y="2712754"/>
            <a:ext cx="2352675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2F1C7-FF9E-B8BA-A911-1F41BBA52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195" y="3383381"/>
            <a:ext cx="26098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F138F8-59D1-2999-AF47-7900944B2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389" y="3383381"/>
            <a:ext cx="347596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D267B-83E8-48FD-D3EC-7B1A82286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644" y="4218759"/>
            <a:ext cx="5818382" cy="23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451</TotalTime>
  <Words>1259</Words>
  <Application>Microsoft Office PowerPoint</Application>
  <PresentationFormat>Widescreen</PresentationFormat>
  <Paragraphs>119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Udemy Sans</vt:lpstr>
      <vt:lpstr>Tema sustava Office</vt:lpstr>
      <vt:lpstr>DATABASE</vt:lpstr>
      <vt:lpstr>DATABASES</vt:lpstr>
      <vt:lpstr>DATABASES - SQL</vt:lpstr>
      <vt:lpstr>DATABASES - NOSQL</vt:lpstr>
      <vt:lpstr>DATABASES – OVERVIEW</vt:lpstr>
      <vt:lpstr>DATABASES – POSGRESQL DATA TYPES</vt:lpstr>
      <vt:lpstr>DATABASES – CREATE TABLE</vt:lpstr>
      <vt:lpstr>DATABASES – INSERT</vt:lpstr>
      <vt:lpstr>DATABASES – SELECT</vt:lpstr>
      <vt:lpstr>DATABASES – UPDATE &amp;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 Duvnjak</cp:lastModifiedBy>
  <cp:revision>116</cp:revision>
  <dcterms:created xsi:type="dcterms:W3CDTF">2024-02-12T13:35:47Z</dcterms:created>
  <dcterms:modified xsi:type="dcterms:W3CDTF">2025-03-12T05:50:48Z</dcterms:modified>
</cp:coreProperties>
</file>