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82" r:id="rId5"/>
    <p:sldId id="308" r:id="rId6"/>
    <p:sldId id="378" r:id="rId7"/>
    <p:sldId id="381" r:id="rId8"/>
    <p:sldId id="382" r:id="rId9"/>
    <p:sldId id="41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>
            <p14:sldId id="282"/>
          </p14:sldIdLst>
        </p14:section>
        <p14:section name="Untitled Section" id="{1DB02032-E45E-4409-AD9E-959B3FA7150D}">
          <p14:sldIdLst>
            <p14:sldId id="308"/>
            <p14:sldId id="378"/>
            <p14:sldId id="381"/>
            <p14:sldId id="382"/>
            <p14:sldId id="4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501" autoAdjust="0"/>
  </p:normalViewPr>
  <p:slideViewPr>
    <p:cSldViewPr snapToGrid="0" snapToObjects="1" showGuides="1">
      <p:cViewPr varScale="1">
        <p:scale>
          <a:sx n="120" d="100"/>
          <a:sy n="120" d="100"/>
        </p:scale>
        <p:origin x="188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90C5-9F84-E132-76CA-0DA6970E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FBFFE3-6640-9B1F-34B5-4BA77F0F7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B94C4-6A3E-CFCD-289D-42461792D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72AC-B609-F87B-F4A3-1E172C74F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6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2F5CD-A2DA-DD60-9A45-CC97E0363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4C1F54-F75E-E6EF-02BB-6B7640CF52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DBDA2-31AB-B8AC-5E4B-BFEBC5570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A1C05-6BC9-2947-A3F1-2736F5A62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07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80698-9A03-8C37-B72B-F0243E9EC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F7059B-13E9-BE0E-2C30-527AF686E4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325F76-D5D1-9151-F020-AA0FA7FF6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2B251-E1F4-C9E7-09C2-92E7B50084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44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6B58C-9B13-BE82-AAA7-B1BF2279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8C17E5-EFB5-B539-7C5B-657BDBE0C8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6EB323-CD1C-C7B8-DC90-A8A84843F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F5C96-CF65-6E2C-87B2-0422C3B6D2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25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B5311-A11E-2D05-F3DF-DE880AFD7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D9FACF-F1A1-08DC-09A2-4637F3A457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2D9268-0AB0-70BE-6CC7-E5E6CE05E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6A95D-ADFB-3F21-A9B9-6CE11FD009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49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14/03/2025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14/03/2025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14/03/2025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14/03/2025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14/03/2025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14/03/2025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14/03/2025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14/03/2025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14/03/2025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14/03/2025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14/03/2025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14/03/2025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14/03/2025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D0C-01E3-3E4E-BFED-FF7788C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FLASK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816C-9B29-4BD9-737F-9185C002E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Python </a:t>
            </a:r>
            <a:r>
              <a:rPr lang="en-US" dirty="0"/>
              <a:t>W</a:t>
            </a:r>
            <a:r>
              <a:rPr lang="hr-HR" dirty="0" err="1"/>
              <a:t>eb</a:t>
            </a:r>
            <a:r>
              <a:rPr lang="hr-HR" dirty="0"/>
              <a:t> </a:t>
            </a:r>
            <a:r>
              <a:rPr lang="hr-HR" dirty="0" err="1"/>
              <a:t>framework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42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D26FF-D4FF-E27A-CD45-DD9128006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9F6997-C2AB-77D2-A4ED-C8E2A7416C1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- </a:t>
            </a:r>
            <a:r>
              <a:rPr lang="en-US" dirty="0" err="1"/>
              <a:t>osnove</a:t>
            </a:r>
            <a:endParaRPr lang="hr-H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D32EC0-A401-2168-D46E-8C3F239BF562}"/>
              </a:ext>
            </a:extLst>
          </p:cNvPr>
          <p:cNvSpPr txBox="1">
            <a:spLocks/>
          </p:cNvSpPr>
          <p:nvPr/>
        </p:nvSpPr>
        <p:spPr>
          <a:xfrm>
            <a:off x="924848" y="1751992"/>
            <a:ext cx="3932237" cy="2224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dirty="0"/>
              <a:t>🔹 </a:t>
            </a:r>
            <a:r>
              <a:rPr lang="hr-HR" b="1" dirty="0"/>
              <a:t>Što je </a:t>
            </a:r>
            <a:r>
              <a:rPr lang="hr-HR" b="1" dirty="0" err="1"/>
              <a:t>Flask</a:t>
            </a:r>
            <a:r>
              <a:rPr lang="hr-HR" b="1" dirty="0"/>
              <a:t>?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Lagan, mikro web </a:t>
            </a:r>
            <a:r>
              <a:rPr lang="hr-HR" dirty="0" err="1"/>
              <a:t>framework</a:t>
            </a:r>
            <a:r>
              <a:rPr lang="hr-HR" dirty="0"/>
              <a:t> za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Jednostavan za učenje i razvoj manjih aplikacija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Ne forsira korištenje određenih alata ili biblioteka, što ga čini fleksibilnim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C0CF8C-886E-AD0F-D124-AF5FDEBF9AE2}"/>
              </a:ext>
            </a:extLst>
          </p:cNvPr>
          <p:cNvSpPr txBox="1">
            <a:spLocks/>
          </p:cNvSpPr>
          <p:nvPr/>
        </p:nvSpPr>
        <p:spPr>
          <a:xfrm>
            <a:off x="6054598" y="1751992"/>
            <a:ext cx="4833142" cy="359618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Prednosti: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Jednostavan i brz za razvoj manjih aplikacija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Fleksibilan i lako proširiv ekstenzijama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Velika zajednica i obilje primjera online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Mane: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Nije najbolji izbor za velike, složene aplikacije bez dodatne arhitekture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Manje "</a:t>
            </a:r>
            <a:r>
              <a:rPr lang="hr-HR" dirty="0" err="1"/>
              <a:t>out-of-the-box</a:t>
            </a:r>
            <a:r>
              <a:rPr lang="hr-HR" dirty="0"/>
              <a:t>" funkcionalnosti u odnosu na veće </a:t>
            </a:r>
            <a:r>
              <a:rPr lang="hr-HR" dirty="0" err="1"/>
              <a:t>frameworke</a:t>
            </a:r>
            <a:r>
              <a:rPr lang="hr-HR" dirty="0"/>
              <a:t> poput </a:t>
            </a:r>
            <a:r>
              <a:rPr lang="hr-HR" dirty="0" err="1"/>
              <a:t>Django</a:t>
            </a:r>
            <a:r>
              <a:rPr lang="hr-HR" dirty="0"/>
              <a:t>-a</a:t>
            </a:r>
          </a:p>
        </p:txBody>
      </p:sp>
    </p:spTree>
    <p:extLst>
      <p:ext uri="{BB962C8B-B14F-4D97-AF65-F5344CB8AC3E}">
        <p14:creationId xmlns:p14="http://schemas.microsoft.com/office/powerpoint/2010/main" val="408950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8D391-E500-51BA-E7FD-06C8D5BAD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F4FD-1537-5299-B877-F1D1B440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3981EC-5E89-16A5-C438-450D17DC0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- </a:t>
            </a:r>
            <a:r>
              <a:rPr lang="en-US" dirty="0" err="1"/>
              <a:t>Kreirajte</a:t>
            </a:r>
            <a:r>
              <a:rPr lang="en-US" dirty="0"/>
              <a:t> </a:t>
            </a:r>
            <a:r>
              <a:rPr lang="en-US" dirty="0" err="1"/>
              <a:t>racun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GitHub-u</a:t>
            </a:r>
          </a:p>
          <a:p>
            <a:pPr marL="15875" indent="0">
              <a:buNone/>
            </a:pPr>
            <a:r>
              <a:rPr lang="en-US" dirty="0"/>
              <a:t>- </a:t>
            </a:r>
            <a:r>
              <a:rPr lang="en-US" dirty="0" err="1"/>
              <a:t>Instalirajte</a:t>
            </a:r>
            <a:r>
              <a:rPr lang="en-US" dirty="0"/>
              <a:t> git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svom</a:t>
            </a:r>
            <a:r>
              <a:rPr lang="en-US" dirty="0"/>
              <a:t> </a:t>
            </a:r>
            <a:r>
              <a:rPr lang="en-US" dirty="0" err="1"/>
              <a:t>racunalu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D2121-0469-EF77-AB60-A477B976E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345" y="2120917"/>
            <a:ext cx="5340867" cy="204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44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BB671-DE0C-69DA-7D50-7B520318E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514EAA-86A0-ABD2-5692-FA150F3943F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GIT - .</a:t>
            </a:r>
            <a:r>
              <a:rPr lang="en-US" dirty="0" err="1"/>
              <a:t>gitignore</a:t>
            </a:r>
            <a:r>
              <a:rPr lang="en-US" dirty="0"/>
              <a:t> </a:t>
            </a:r>
            <a:r>
              <a:rPr lang="en-US" dirty="0" err="1"/>
              <a:t>fajl</a:t>
            </a:r>
            <a:endParaRPr lang="hr-H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EC9AB8-C46A-A884-86EA-785B3DE7B9AC}"/>
              </a:ext>
            </a:extLst>
          </p:cNvPr>
          <p:cNvSpPr txBox="1"/>
          <p:nvPr/>
        </p:nvSpPr>
        <p:spPr>
          <a:xfrm>
            <a:off x="1038449" y="1348892"/>
            <a:ext cx="54952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b="1" dirty="0" err="1"/>
              <a:t>Koristimo</a:t>
            </a:r>
            <a:r>
              <a:rPr lang="en-US" b="1" dirty="0"/>
              <a:t> ga za </a:t>
            </a:r>
            <a:r>
              <a:rPr lang="hr-HR" b="1" dirty="0"/>
              <a:t>sprječavanje dodavanja određenih datoteka u </a:t>
            </a:r>
            <a:r>
              <a:rPr lang="hr-HR" b="1" dirty="0" err="1"/>
              <a:t>Git</a:t>
            </a:r>
            <a:r>
              <a:rPr lang="hr-HR" b="1" dirty="0"/>
              <a:t> repozitorij</a:t>
            </a:r>
            <a:r>
              <a:rPr lang="hr-HR" dirty="0"/>
              <a:t>. Ovo je izuzetno važno kako biste zaštitili </a:t>
            </a:r>
            <a:r>
              <a:rPr lang="hr-HR" b="1" dirty="0"/>
              <a:t>osjetljive podatke (API ključeve, lozinke, privatne postavke)</a:t>
            </a:r>
            <a:r>
              <a:rPr lang="hr-HR" dirty="0"/>
              <a:t> i izbjegli </a:t>
            </a:r>
            <a:r>
              <a:rPr lang="hr-HR" b="1" dirty="0"/>
              <a:t>bespotrebno dijeljenje lokalnih postavki</a:t>
            </a:r>
            <a:r>
              <a:rPr lang="hr-HR" dirty="0"/>
              <a:t> s ostatkom tima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F0746B1-CF0B-772F-F0A7-436E88CBB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883" y="1440519"/>
            <a:ext cx="4230128" cy="22302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F86CC8-A0AF-D912-2361-C2300E32A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399" y="3360251"/>
            <a:ext cx="42481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16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CDD28-BD62-549E-613A-4F3530DD3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0B06FE-46F2-0CBA-9EFE-1103911D8E1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GIT - NAREDBE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CF8930-A3A5-990C-3A13-B8350923F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900" y="1898354"/>
            <a:ext cx="4503300" cy="2141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CA41F2-851B-EC23-481F-CBFD615A7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743" y="1898354"/>
            <a:ext cx="5334948" cy="207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92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C9E75-FB03-4359-B4DA-07865648D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B9D3-F8A7-6013-D8AF-3E8C962C6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r>
              <a:rPr lang="en-US" dirty="0"/>
              <a:t> - FORK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3F6313-82A8-99C0-047F-B098C246A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✅ Kreirati lokalni </a:t>
            </a:r>
            <a:r>
              <a:rPr lang="hr-HR" dirty="0" err="1"/>
              <a:t>Git</a:t>
            </a:r>
            <a:r>
              <a:rPr lang="hr-HR" dirty="0"/>
              <a:t> repozitorij</a:t>
            </a:r>
            <a:br>
              <a:rPr lang="hr-HR" dirty="0"/>
            </a:br>
            <a:r>
              <a:rPr lang="hr-HR" dirty="0"/>
              <a:t>✅ Dodavati i </a:t>
            </a:r>
            <a:r>
              <a:rPr lang="hr-HR" dirty="0" err="1"/>
              <a:t>commit</a:t>
            </a:r>
            <a:r>
              <a:rPr lang="hr-HR" dirty="0"/>
              <a:t>-ati promjene</a:t>
            </a:r>
            <a:br>
              <a:rPr lang="hr-HR" dirty="0"/>
            </a:br>
            <a:r>
              <a:rPr lang="hr-HR" dirty="0"/>
              <a:t>✅ Pregledati povijest </a:t>
            </a:r>
            <a:r>
              <a:rPr lang="hr-HR" dirty="0" err="1"/>
              <a:t>commitova</a:t>
            </a:r>
            <a:br>
              <a:rPr lang="hr-HR" dirty="0"/>
            </a:br>
            <a:r>
              <a:rPr lang="hr-HR" dirty="0"/>
              <a:t>✅ Vratiti se na prethodne verzije</a:t>
            </a:r>
            <a:br>
              <a:rPr lang="hr-HR" dirty="0"/>
            </a:br>
            <a:r>
              <a:rPr lang="hr-HR" dirty="0"/>
              <a:t>✅ Raditi s udaljenim repozitorijem na </a:t>
            </a:r>
            <a:r>
              <a:rPr lang="hr-HR" dirty="0" err="1"/>
              <a:t>GitHub</a:t>
            </a:r>
            <a:r>
              <a:rPr lang="hr-HR" dirty="0"/>
              <a:t>-u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6E3A4-07CE-AA64-FCF2-51C6F3B04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243" y="2252273"/>
            <a:ext cx="40195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0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Props1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5020</TotalTime>
  <Words>186</Words>
  <Application>Microsoft Office PowerPoint</Application>
  <PresentationFormat>Widescreen</PresentationFormat>
  <Paragraphs>27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Open Sans</vt:lpstr>
      <vt:lpstr>Open Sans Semibold</vt:lpstr>
      <vt:lpstr>Wingdings</vt:lpstr>
      <vt:lpstr>Office Theme</vt:lpstr>
      <vt:lpstr>FLASK</vt:lpstr>
      <vt:lpstr>PowerPoint Presentation</vt:lpstr>
      <vt:lpstr>VJEžba</vt:lpstr>
      <vt:lpstr>PowerPoint Presentation</vt:lpstr>
      <vt:lpstr>PowerPoint Presentation</vt:lpstr>
      <vt:lpstr>VJEžba - FORK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</cp:lastModifiedBy>
  <cp:revision>187</cp:revision>
  <dcterms:created xsi:type="dcterms:W3CDTF">2021-08-14T09:32:24Z</dcterms:created>
  <dcterms:modified xsi:type="dcterms:W3CDTF">2025-03-14T14:20:57Z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