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28" r:id="rId3"/>
    <p:sldId id="327" r:id="rId4"/>
    <p:sldId id="329" r:id="rId5"/>
    <p:sldId id="330" r:id="rId6"/>
    <p:sldId id="331" r:id="rId7"/>
    <p:sldId id="332" r:id="rId8"/>
    <p:sldId id="33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59806" autoAdjust="0"/>
  </p:normalViewPr>
  <p:slideViewPr>
    <p:cSldViewPr snapToGrid="0">
      <p:cViewPr varScale="1">
        <p:scale>
          <a:sx n="66" d="100"/>
          <a:sy n="66" d="100"/>
        </p:scale>
        <p:origin x="231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2.10.2025.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245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C669-A208-CFE9-315D-2EFDDD9B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1E2D7-69E6-259D-70E2-395000331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76BF7-47B0-F7B6-A783-CFD90482F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2F9EE-1BD1-2383-D3BF-D76102CB6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73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2.10.2025.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DATABASES</a:t>
            </a:r>
            <a:endParaRPr lang="hr-HR" dirty="0">
              <a:latin typeface="Bahnschrift SemiLight" panose="020B0502040204020203" pitchFamily="34" charset="0"/>
            </a:endParaRP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9EC1F-D6F9-1B08-6E9A-41A6DB62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r-H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C82B81-7709-2EAF-D095-2F4AE97E5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3491"/>
            <a:ext cx="10932886" cy="267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This presentation introduces databases, focusing on </a:t>
            </a:r>
            <a:r>
              <a:rPr lang="en-US" sz="2400" b="1" dirty="0"/>
              <a:t>SQL (relational)</a:t>
            </a:r>
            <a:r>
              <a:rPr lang="en-US" sz="2400" dirty="0"/>
              <a:t> vs </a:t>
            </a:r>
            <a:r>
              <a:rPr lang="en-US" sz="2400" b="1" dirty="0"/>
              <a:t>NoSQL (non-relational)</a:t>
            </a:r>
            <a:r>
              <a:rPr lang="en-US" sz="2400" dirty="0"/>
              <a:t> systems, with practical emphasis on </a:t>
            </a:r>
            <a:r>
              <a:rPr lang="en-US" sz="2400" b="1" dirty="0"/>
              <a:t>PostgreSQL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It covers database fundamentals, SQL commands, data types, relationships (1:1, 1:M, M:M), and hands-on exercises building and querying tables.</a:t>
            </a:r>
          </a:p>
          <a:p>
            <a:endParaRPr lang="en-US" sz="2400" dirty="0"/>
          </a:p>
          <a:p>
            <a:r>
              <a:rPr lang="en-US" sz="2400" dirty="0"/>
              <a:t>It’s aimed at </a:t>
            </a:r>
            <a:r>
              <a:rPr lang="en-US" sz="2400" b="1" dirty="0"/>
              <a:t>beginners/intermediate learners</a:t>
            </a:r>
            <a:r>
              <a:rPr lang="en-US" sz="2400" dirty="0"/>
              <a:t> moving from theory into hands-on database design and queries.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6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7D557-AF92-CA55-4D4B-E09B7F025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4A88-9959-545C-DC0C-70CB104C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hr-H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B9964D-F483-528B-4B1B-D84180DF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https://www.w3schools.com/sql/sql_join.asp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30C2AB-82C1-8229-4BA7-0CDC6806A2C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123857"/>
            <a:ext cx="957358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 to Databases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databases matter vs RAM (permanent storage).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 between SQL (structured) and NoSQL (flexible JSON-like).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Databases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 and structure: tables, columns, rows.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 (Primary, Foreign).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as the main teaching DB (with comparisons to MySQL, SQLite, etc.).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with pgAdmin to illustrate.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 Databases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Update, delete, and order records.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exercises with new attributes/fields.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73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637E9-DB1F-E70F-1AFE-C0C8AB7A6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89FD-AEC4-4AD7-749D-251687CF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hr-H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DBFC35-F02A-B146-AB99-9D0B1E929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https://www.w3schools.com/sql/sql_join.asp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0BDD60C-8542-1255-4FD0-647673B342D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677580"/>
            <a:ext cx="747711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Data Types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VARCHAR(n), TEXT.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INT, BIGINT, DECIMAL.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DATE, TIMESTAMP.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BOOLEAN, SERIAL.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TEXT is often preferable for flexibility in modern apps.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SQL Commands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TABLE: define structure.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INSERT: add rows.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SELECT: filter and retrieve data.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UPDATE: modify data.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DELETE: remove rows</a:t>
            </a:r>
            <a:endParaRPr kumimoji="0" lang="en-US" altLang="sr-Latn-R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r-HR" sz="2000" dirty="0"/>
              <a:t>ORDER BY: sort results.</a:t>
            </a:r>
            <a:endParaRPr kumimoji="0" lang="sr-Latn-RS" altLang="sr-Latn-R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2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87C8F-D57C-3E3D-B181-FC5EC1F95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0706-56AE-0C71-6BC3-10E39259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hr-H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D953AE-EC9A-9A38-A487-ACF52EBC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https://www.w3schools.com/sql/sql_join.asp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C0682D-710A-440B-B1E2-E747FA0FDFD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31469"/>
            <a:ext cx="667041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QL Relationships and Joins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1:1 – one record corresponds to exactly one record.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1:M – one record maps to multiple records.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M:M – multiple records relate both ways.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JOINs – INNER, LEFT, RIGHT, FULL.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examples with products, users, orders.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Exercises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tables in PostgreSQL.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Populate data with INSERT.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 data with SELECT + JOIN.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and delete records.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 with adding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54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AB045-3058-AC4B-0E4F-416A92956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AB1B-5577-7164-8BD4-021374F6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hr-H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9274D7-5F7B-D401-1ECC-F0053B16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https://www.w3schools.com/sql/sql_join.asp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05A9E5-8783-9D15-06A0-544AE030E68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995891"/>
            <a:ext cx="8563563" cy="201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References and Further Learning W3Schools SQL tutorials.</a:t>
            </a:r>
          </a:p>
          <a:p>
            <a:pPr lvl="1"/>
            <a:r>
              <a:rPr lang="en-US" dirty="0"/>
              <a:t>PostgreSQL official docs.</a:t>
            </a:r>
          </a:p>
          <a:p>
            <a:pPr lvl="1"/>
            <a:r>
              <a:rPr lang="en-US" dirty="0"/>
              <a:t>MongoDB and Redis docs.</a:t>
            </a:r>
          </a:p>
          <a:p>
            <a:pPr lvl="1"/>
            <a:r>
              <a:rPr lang="en-US" dirty="0"/>
              <a:t>“SQL Performance Explained” by Markus Winand.</a:t>
            </a:r>
          </a:p>
          <a:p>
            <a:pPr lvl="1"/>
            <a:r>
              <a:rPr lang="en-US" dirty="0"/>
              <a:t>“Database Design and Relational Theory” by C. J. Date.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561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799C-245E-B619-9C91-3C808AF5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F5CA-3A33-4FB6-51F6-56901ECF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Learning Objectives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45B041-8692-CB91-3DFF-6188EC4D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https://www.w3schools.com/sql/sql_join.asp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71C07B-C8A2-D75A-8E94-7BEDF005D43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847132"/>
            <a:ext cx="82281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Distinguish SQL vs NoSQL and decide when to use each.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and manage relational databases in PostgreSQL.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CRUD operations efficiently.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and implement 1:1, 1:M, and M:M relationships.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JOIN to retrieve complex datasets. </a:t>
            </a:r>
          </a:p>
        </p:txBody>
      </p:sp>
    </p:spTree>
    <p:extLst>
      <p:ext uri="{BB962C8B-B14F-4D97-AF65-F5344CB8AC3E}">
        <p14:creationId xmlns:p14="http://schemas.microsoft.com/office/powerpoint/2010/main" val="297797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35A8C-4503-9D33-954D-519AC8FD2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6C41-7903-BA6A-0C00-BDA8C036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Assessment Ideas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7A068D-0FFE-C53D-FA2E-BE2151A0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https://www.w3schools.com/sql/sql_join.asp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r-Latn-RS" altLang="sr-Latn-R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65308E-C4AE-7A3F-650A-C56DF6B6DD5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2877910"/>
            <a:ext cx="704872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relationship type (given scenario).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simple SQL queries.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 an 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error.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pros/cons of SQL vs NoSQL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61175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620</TotalTime>
  <Words>523</Words>
  <Application>Microsoft Office PowerPoint</Application>
  <PresentationFormat>Widescreen</PresentationFormat>
  <Paragraphs>74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Unicode MS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DATABASES</vt:lpstr>
      <vt:lpstr>SUMMARY</vt:lpstr>
      <vt:lpstr>NOTES</vt:lpstr>
      <vt:lpstr>NOTES</vt:lpstr>
      <vt:lpstr>NOTES</vt:lpstr>
      <vt:lpstr>NOTES</vt:lpstr>
      <vt:lpstr>Learning Objectives</vt:lpstr>
      <vt:lpstr>Assessment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 Duvnjak</cp:lastModifiedBy>
  <cp:revision>255</cp:revision>
  <dcterms:created xsi:type="dcterms:W3CDTF">2024-02-12T13:35:47Z</dcterms:created>
  <dcterms:modified xsi:type="dcterms:W3CDTF">2025-10-02T05:37:13Z</dcterms:modified>
</cp:coreProperties>
</file>